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EA743-7004-4FD8-847C-09989BEFCA04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D978F-3E61-47D9-B877-ADA5AF214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9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>
            <a:extLst>
              <a:ext uri="{FF2B5EF4-FFF2-40B4-BE49-F238E27FC236}">
                <a16:creationId xmlns:a16="http://schemas.microsoft.com/office/drawing/2014/main" id="{7B75B168-0804-4152-A770-9A117B12D6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Заметки 2">
            <a:extLst>
              <a:ext uri="{FF2B5EF4-FFF2-40B4-BE49-F238E27FC236}">
                <a16:creationId xmlns:a16="http://schemas.microsoft.com/office/drawing/2014/main" id="{33167339-709D-4AA7-9F63-B10A7AAF79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7172" name="Номер слайда 3">
            <a:extLst>
              <a:ext uri="{FF2B5EF4-FFF2-40B4-BE49-F238E27FC236}">
                <a16:creationId xmlns:a16="http://schemas.microsoft.com/office/drawing/2014/main" id="{4C4A9BFF-8E0C-4EF7-A9AE-C0532E95E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5A5E71BA-50FE-4AFC-BEB2-24788AAE62DF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D8E2A-1031-4FA6-BFCB-3BBD57622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DD4A9D-8B68-46D5-92B1-9AF11C91E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CE0EE-DA3F-4B59-BEA0-FA11C1FD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19-DB31-423A-9AE5-AF1CC292C633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B3B4E-C7C8-43F9-821F-3DEA15FC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7A373E-716C-46C4-B32B-462AD944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965A-7A66-4474-AEE1-E61888475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38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F15EF-98AA-4334-B811-FBD6E1A2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CF1742-7B6F-498D-8104-F47C918E2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B91866-4BA3-4B3A-9DFC-F36588CA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19-DB31-423A-9AE5-AF1CC292C633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A16D88-F5F1-4359-9FC5-CE1645DA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5BDC90-A1B0-43B5-87BD-045E443E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965A-7A66-4474-AEE1-E61888475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89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E141C1-0B1D-48CC-9C3D-2F344EC7E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E7608F-A6B7-43D5-97DF-E3C1AA482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3E8B4-CE98-4972-8EEB-395AE124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19-DB31-423A-9AE5-AF1CC292C633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A0925F-BF3A-412B-B26B-7029A64C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B6655-EBBD-438F-8204-2A712B88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965A-7A66-4474-AEE1-E61888475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48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EBD33-C610-4B93-9D51-8BF300F6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ED101-3510-4C4B-9754-BDD7D437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AC163-88A0-42D2-BC51-8FAB6D26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19-DB31-423A-9AE5-AF1CC292C633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4A3980-C68A-488C-BC5E-23F0F4D8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094E1C-8AFC-441B-A270-84F89B1C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965A-7A66-4474-AEE1-E61888475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AA922-456F-4B5A-BDAA-E5E5B787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9D143D-3D30-44F6-9476-D155F6B84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C4FE0D-FB3D-4BB2-AC09-CB2914D1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19-DB31-423A-9AE5-AF1CC292C633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69B388-411C-40D8-9D03-40854287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2127BE-C5F5-46B6-84D2-93088DF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965A-7A66-4474-AEE1-E61888475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6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39360-2B67-431B-9D63-22130644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F4461-B8C7-4613-A7BA-BBD81A6ED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2BBF53-E3B0-4319-B632-9411F5442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C6B756-60F0-46D4-AE48-4239FF16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19-DB31-423A-9AE5-AF1CC292C633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1A26C8-E84F-4FF4-9818-CEBAA6FD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7A9FC0-A44C-4EE0-8D8A-F67EF06A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965A-7A66-4474-AEE1-E61888475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3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3A590-155C-4869-A55C-0D36692B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035E57-3E52-4B3C-93DA-58C4D1487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4D044F-0747-4D59-BAF9-C3A61CECF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273637-B42E-44EE-9674-213F71A40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E53A9A-2F09-418A-9DD2-AAFC5FE70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473158-A8AE-426F-A281-9625CB06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19-DB31-423A-9AE5-AF1CC292C633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327870-3972-4558-890F-54E30C73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130B65-3660-4A14-82B8-56FB4B81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965A-7A66-4474-AEE1-E61888475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2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9C986-09D2-48D5-AEE3-2CD4E688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A69F94-A17C-4D18-8E46-935A5A4E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19-DB31-423A-9AE5-AF1CC292C633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F90A31-BF8E-4EB3-BB66-0556F2A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4E3BBA-E4B9-45D1-A2D8-5CA5D198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965A-7A66-4474-AEE1-E61888475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BA3E87-C31D-492E-B3F6-D9D6327E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19-DB31-423A-9AE5-AF1CC292C633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F41E60-FFD6-4F81-9E59-50103347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21CC8A-396D-492B-9D32-6E154A07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965A-7A66-4474-AEE1-E61888475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88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029C3-4595-461D-B298-8E3A6955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80DC2-AA45-4C6D-AC30-746C4E5C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7454C8-65CB-4FE6-B07D-78315CE0E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0E24FE-7C32-4172-B0A4-C7051211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19-DB31-423A-9AE5-AF1CC292C633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1B7A20-68A0-4D1F-AD41-A3BAFBFC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12FBFE-D8B8-4F32-8F32-92A5ECD6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965A-7A66-4474-AEE1-E61888475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75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8C1EC-5C10-4E1C-9F54-2BF89E10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97798D-8D48-4EC7-8481-F8C3ABC2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F20AD8-B386-4CCC-80C8-55305407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76A1A5-7FB6-406F-83C8-A0E1F027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19-DB31-423A-9AE5-AF1CC292C633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8CEEEB-B38B-42EE-B791-2339FDF9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B673FD-118A-4AA8-B4ED-BDB7BF94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965A-7A66-4474-AEE1-E61888475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54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28185-7E4C-4C45-8E0C-538DBCFC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2F2DA0-88F4-482C-9065-E42104C9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7BAC2-1E97-4584-AD5D-A01771B0A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2119-DB31-423A-9AE5-AF1CC292C633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EB52F1-D274-4B87-8C82-FA923FCB8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B9C42-B2B9-41FC-9553-8D7F1E97A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965A-7A66-4474-AEE1-E61888475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8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>
            <a:extLst>
              <a:ext uri="{FF2B5EF4-FFF2-40B4-BE49-F238E27FC236}">
                <a16:creationId xmlns:a16="http://schemas.microsoft.com/office/drawing/2014/main" id="{08F8AD11-FD0D-4CBB-A3C5-D40CE8517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288"/>
            <a:ext cx="12192000" cy="509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11">
            <a:extLst>
              <a:ext uri="{FF2B5EF4-FFF2-40B4-BE49-F238E27FC236}">
                <a16:creationId xmlns:a16="http://schemas.microsoft.com/office/drawing/2014/main" id="{2099789E-BC23-4E36-B0C4-1D74AA166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030" y="5840649"/>
            <a:ext cx="3217939" cy="7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6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Владивосток</a:t>
            </a:r>
            <a:b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BA3318-FB7E-4F13-9CD0-C5492174B57E}"/>
              </a:ext>
            </a:extLst>
          </p:cNvPr>
          <p:cNvSpPr/>
          <p:nvPr/>
        </p:nvSpPr>
        <p:spPr>
          <a:xfrm>
            <a:off x="1143000" y="1"/>
            <a:ext cx="9906000" cy="1196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EA256BD-D687-4BCE-8632-14BFB08E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42" y="185739"/>
            <a:ext cx="21526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048E816C-B396-4960-9179-36153BF17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450" y="2236157"/>
            <a:ext cx="93890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ru-RU" alt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Системный анализ и реинжиниринг бизнес-процессов в сфере малого бизнеса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530AB-71BE-442E-932E-C8DB10E6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Три основных задачи реинжиниринга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A2A5CC-95BE-40F9-815F-3CDD8247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Отказ от устаревших правил и подходов и начало делового процесса с нуля.</a:t>
            </a:r>
          </a:p>
          <a:p>
            <a:r>
              <a:rPr lang="ru-RU" dirty="0"/>
              <a:t>Пренебрежение к действующими системами, структурами и процедурами компании и радикальное изменение способов хозяйственной деятельности.</a:t>
            </a:r>
          </a:p>
          <a:p>
            <a:r>
              <a:rPr lang="ru-RU" dirty="0"/>
              <a:t>Значительные изменения показателей деятельности.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65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DC131-59D0-44AA-AD2C-6B5B57FE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65"/>
            <a:ext cx="10515600" cy="1897165"/>
          </a:xfrm>
        </p:spPr>
        <p:txBody>
          <a:bodyPr>
            <a:normAutofit fontScale="90000"/>
          </a:bodyPr>
          <a:lstStyle/>
          <a:p>
            <a:r>
              <a:rPr lang="ru-RU" dirty="0"/>
              <a:t>В реинжиниринге обычно выделяют два существенно отли­чающихся формы деятельности: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88319-3B53-4935-89BE-C1D3B526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1" y="2221630"/>
            <a:ext cx="10515600" cy="3434633"/>
          </a:xfrm>
        </p:spPr>
        <p:txBody>
          <a:bodyPr/>
          <a:lstStyle/>
          <a:p>
            <a:r>
              <a:rPr lang="ru-RU" dirty="0"/>
              <a:t>Кризисный реинжиниринг – это форма по перепроектированию и реинжинирингу бизнес-процессов. Она применяется к компаниям, в которых дела идут совсем плохо и необходимо создать комплекс мер по ликвидации проблемных мест.</a:t>
            </a:r>
          </a:p>
          <a:p>
            <a:r>
              <a:rPr lang="ru-RU" dirty="0"/>
              <a:t>Реинжиниринг развития – это совершенствование бизнес-процессов. Такая форма применяется, когда дела у организации идут в целом неплохо, но ухудшилась динамика развития, конкуренты стали опережать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54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AD4B4-F727-4BB9-A9D1-AAC79461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Организационная структура «как есть»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EE91F28-B5D2-434C-B02C-9337A23602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96" y="1825625"/>
            <a:ext cx="76656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0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C9FB1-F458-4F77-BF82-498C2279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предприятия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B71379C-E1D2-4500-9F3F-F1ADA8D708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12" y="1825625"/>
            <a:ext cx="9078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7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2A17D175-1270-4DF5-AE3D-9512AC430D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82" y="1253331"/>
            <a:ext cx="78782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6FCC0E97-7BD5-432C-BEE3-4CB7D4D19D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21" y="1080189"/>
            <a:ext cx="8442291" cy="48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42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132</Words>
  <Application>Microsoft Office PowerPoint</Application>
  <PresentationFormat>Широкоэкранный</PresentationFormat>
  <Paragraphs>12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Три основных задачи реинжиниринга</vt:lpstr>
      <vt:lpstr>В реинжиниринге обычно выделяют два существенно отли­чающихся формы деятельности:</vt:lpstr>
      <vt:lpstr>Организационная структура «как есть»</vt:lpstr>
      <vt:lpstr>Функция предприятия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Кира</dc:creator>
  <cp:lastModifiedBy>Кира</cp:lastModifiedBy>
  <cp:revision>4</cp:revision>
  <dcterms:created xsi:type="dcterms:W3CDTF">2021-07-19T13:57:31Z</dcterms:created>
  <dcterms:modified xsi:type="dcterms:W3CDTF">2021-07-20T00:17:47Z</dcterms:modified>
</cp:coreProperties>
</file>