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33" autoAdjust="0"/>
  </p:normalViewPr>
  <p:slideViewPr>
    <p:cSldViewPr>
      <p:cViewPr varScale="1">
        <p:scale>
          <a:sx n="116" d="100"/>
          <a:sy n="116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273364D-EEF6-45D5-8AE9-733CDE496F51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ACA4FBE4-4204-49FB-AC5B-9CBCE252504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NutriShare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Бот для рецептов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70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340768"/>
            <a:ext cx="6096000" cy="3657599"/>
          </a:xfrm>
        </p:spPr>
        <p:txBody>
          <a:bodyPr/>
          <a:lstStyle/>
          <a:p>
            <a:r>
              <a:rPr lang="ru-RU" dirty="0" smtClean="0"/>
              <a:t>Нужен </a:t>
            </a:r>
            <a:r>
              <a:rPr lang="ru-RU" dirty="0"/>
              <a:t>и</a:t>
            </a:r>
            <a:r>
              <a:rPr lang="ru-RU" dirty="0" smtClean="0"/>
              <a:t>бо мама попросила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27584" y="260648"/>
            <a:ext cx="7543800" cy="914400"/>
          </a:xfrm>
        </p:spPr>
        <p:txBody>
          <a:bodyPr/>
          <a:lstStyle/>
          <a:p>
            <a:r>
              <a:rPr lang="ru-RU" dirty="0" smtClean="0"/>
              <a:t>Надобность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724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27584" y="2204864"/>
            <a:ext cx="6096000" cy="3657599"/>
          </a:xfrm>
        </p:spPr>
        <p:txBody>
          <a:bodyPr/>
          <a:lstStyle/>
          <a:p>
            <a:r>
              <a:rPr lang="ru-RU" dirty="0">
                <a:effectLst/>
              </a:rPr>
              <a:t>"Доступные команды</a:t>
            </a:r>
            <a:r>
              <a:rPr lang="ru-RU" dirty="0" smtClean="0">
                <a:effectLst/>
              </a:rPr>
              <a:t>: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"/start - </a:t>
            </a:r>
            <a:r>
              <a:rPr lang="ru-RU" dirty="0">
                <a:effectLst/>
              </a:rPr>
              <a:t>Начать работу с </a:t>
            </a:r>
            <a:r>
              <a:rPr lang="ru-RU" dirty="0" smtClean="0">
                <a:effectLst/>
              </a:rPr>
              <a:t>ботом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"/help - </a:t>
            </a:r>
            <a:r>
              <a:rPr lang="ru-RU" dirty="0">
                <a:effectLst/>
              </a:rPr>
              <a:t>Показать это </a:t>
            </a:r>
            <a:r>
              <a:rPr lang="ru-RU" dirty="0" smtClean="0">
                <a:effectLst/>
              </a:rPr>
              <a:t>сообщение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</a:t>
            </a:r>
            <a:r>
              <a:rPr lang="en-US" dirty="0" err="1">
                <a:effectLst/>
              </a:rPr>
              <a:t>add_recipe</a:t>
            </a:r>
            <a:r>
              <a:rPr lang="en-US" dirty="0">
                <a:effectLst/>
              </a:rPr>
              <a:t> - </a:t>
            </a:r>
            <a:r>
              <a:rPr lang="ru-RU" dirty="0">
                <a:effectLst/>
              </a:rPr>
              <a:t>Добавить новый </a:t>
            </a:r>
            <a:r>
              <a:rPr lang="ru-RU" dirty="0" smtClean="0">
                <a:effectLst/>
              </a:rPr>
              <a:t>рецепт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</a:t>
            </a:r>
            <a:r>
              <a:rPr lang="en-US" dirty="0" err="1">
                <a:effectLst/>
              </a:rPr>
              <a:t>show_all_recipes</a:t>
            </a:r>
            <a:r>
              <a:rPr lang="en-US" dirty="0">
                <a:effectLst/>
              </a:rPr>
              <a:t> - </a:t>
            </a:r>
            <a:r>
              <a:rPr lang="ru-RU" dirty="0">
                <a:effectLst/>
              </a:rPr>
              <a:t>Показать все </a:t>
            </a:r>
            <a:r>
              <a:rPr lang="ru-RU" dirty="0" smtClean="0">
                <a:effectLst/>
              </a:rPr>
              <a:t>рецепты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</a:t>
            </a:r>
            <a:r>
              <a:rPr lang="en-US" dirty="0" err="1">
                <a:effectLst/>
              </a:rPr>
              <a:t>show_my_recipes</a:t>
            </a:r>
            <a:r>
              <a:rPr lang="en-US" dirty="0">
                <a:effectLst/>
              </a:rPr>
              <a:t> - </a:t>
            </a:r>
            <a:r>
              <a:rPr lang="ru-RU" dirty="0">
                <a:effectLst/>
              </a:rPr>
              <a:t>Показать мои </a:t>
            </a:r>
            <a:r>
              <a:rPr lang="ru-RU" dirty="0" smtClean="0">
                <a:effectLst/>
              </a:rPr>
              <a:t>рецепты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"/recipe &lt;</a:t>
            </a:r>
            <a:r>
              <a:rPr lang="ru-RU" dirty="0" err="1">
                <a:effectLst/>
              </a:rPr>
              <a:t>название_рецепта</a:t>
            </a:r>
            <a:r>
              <a:rPr lang="ru-RU" dirty="0">
                <a:effectLst/>
              </a:rPr>
              <a:t>&gt; - Показать рецепт по </a:t>
            </a:r>
            <a:r>
              <a:rPr lang="ru-RU" dirty="0" smtClean="0">
                <a:effectLst/>
              </a:rPr>
              <a:t>названию</a:t>
            </a:r>
            <a:r>
              <a:rPr lang="en-US" dirty="0" smtClean="0">
                <a:effectLst/>
              </a:rPr>
              <a:t>"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"/</a:t>
            </a:r>
            <a:r>
              <a:rPr lang="en-US" dirty="0" err="1">
                <a:effectLst/>
              </a:rPr>
              <a:t>stop_recipe</a:t>
            </a:r>
            <a:r>
              <a:rPr lang="en-US" dirty="0">
                <a:effectLst/>
              </a:rPr>
              <a:t> - </a:t>
            </a:r>
            <a:r>
              <a:rPr lang="ru-RU" dirty="0">
                <a:effectLst/>
              </a:rPr>
              <a:t>Остановить ввод рецепта"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188640"/>
            <a:ext cx="7543800" cy="914400"/>
          </a:xfrm>
        </p:spPr>
        <p:txBody>
          <a:bodyPr/>
          <a:lstStyle/>
          <a:p>
            <a:r>
              <a:rPr lang="ru-RU" dirty="0" err="1" smtClean="0"/>
              <a:t>Фунционал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8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2204864"/>
            <a:ext cx="6096000" cy="3657599"/>
          </a:xfrm>
        </p:spPr>
        <p:txBody>
          <a:bodyPr/>
          <a:lstStyle/>
          <a:p>
            <a:r>
              <a:rPr lang="ru-RU" dirty="0" smtClean="0"/>
              <a:t>Можно ввести свой рецепт </a:t>
            </a:r>
          </a:p>
          <a:p>
            <a:r>
              <a:rPr lang="ru-RU" dirty="0" smtClean="0"/>
              <a:t>Название</a:t>
            </a:r>
            <a:br>
              <a:rPr lang="ru-RU" dirty="0" smtClean="0"/>
            </a:br>
            <a:r>
              <a:rPr lang="ru-RU" dirty="0" err="1" smtClean="0"/>
              <a:t>Ингридиенты</a:t>
            </a:r>
            <a:endParaRPr lang="ru-RU" dirty="0" smtClean="0"/>
          </a:p>
          <a:p>
            <a:r>
              <a:rPr lang="ru-RU" dirty="0" smtClean="0"/>
              <a:t>Рецепт</a:t>
            </a:r>
          </a:p>
          <a:p>
            <a:r>
              <a:rPr lang="ru-RU" dirty="0" smtClean="0"/>
              <a:t>Категорию </a:t>
            </a:r>
          </a:p>
          <a:p>
            <a:r>
              <a:rPr lang="ru-RU" dirty="0" smtClean="0"/>
              <a:t>И доп. информацию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39552" y="188640"/>
            <a:ext cx="7543800" cy="914400"/>
          </a:xfrm>
        </p:spPr>
        <p:txBody>
          <a:bodyPr/>
          <a:lstStyle/>
          <a:p>
            <a:r>
              <a:rPr lang="ru-RU" dirty="0" smtClean="0"/>
              <a:t>Создание рецепта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72816"/>
            <a:ext cx="6264696" cy="475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8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1011712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0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23528" y="692696"/>
            <a:ext cx="7543800" cy="914400"/>
          </a:xfrm>
        </p:spPr>
        <p:txBody>
          <a:bodyPr/>
          <a:lstStyle/>
          <a:p>
            <a:r>
              <a:rPr lang="ru-RU" dirty="0" smtClean="0"/>
              <a:t>Можно узнать все блюда и каждый рецепт: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21088"/>
            <a:ext cx="485775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26479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584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67544" y="1196752"/>
            <a:ext cx="7848872" cy="495374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Хотелось добавить также цену блюда, но Пятерочка, Магнит, лента, Самокат и прочие бесплатно его не предоставляют</a:t>
            </a:r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476672"/>
            <a:ext cx="7543800" cy="914400"/>
          </a:xfrm>
        </p:spPr>
        <p:txBody>
          <a:bodyPr/>
          <a:lstStyle/>
          <a:p>
            <a:r>
              <a:rPr lang="ru-RU" dirty="0" smtClean="0"/>
              <a:t>Сложности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5491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азовая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азовая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Базовая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21</TotalTime>
  <Words>52</Words>
  <Application>Microsoft Office PowerPoint</Application>
  <PresentationFormat>Экран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Базовая</vt:lpstr>
      <vt:lpstr>NutriShare</vt:lpstr>
      <vt:lpstr>Надобность проекта</vt:lpstr>
      <vt:lpstr>Фунционал</vt:lpstr>
      <vt:lpstr>Создание рецепта</vt:lpstr>
      <vt:lpstr>Презентация PowerPoint</vt:lpstr>
      <vt:lpstr>Можно узнать все блюда и каждый рецепт:</vt:lpstr>
      <vt:lpstr>Сложности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NutriShare</dc:title>
  <dc:creator>Савелий</dc:creator>
  <cp:lastModifiedBy>Савелий</cp:lastModifiedBy>
  <cp:revision>3</cp:revision>
  <dcterms:created xsi:type="dcterms:W3CDTF">2025-05-15T11:18:38Z</dcterms:created>
  <dcterms:modified xsi:type="dcterms:W3CDTF">2025-05-15T11:39:56Z</dcterms:modified>
</cp:coreProperties>
</file>