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sldIdLst>
    <p:sldId id="264" r:id="rId2"/>
    <p:sldId id="263" r:id="rId3"/>
  </p:sldIdLst>
  <p:sldSz cx="12192000" cy="6858000"/>
  <p:notesSz cx="9144000" cy="51435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Montserrat Medium" pitchFamily="2" charset="-52"/>
      <p:regular r:id="rId10"/>
    </p:embeddedFont>
    <p:embeddedFont>
      <p:font typeface="TT Norms Pro" panose="020B0103030101020204" pitchFamily="34" charset="0"/>
      <p:regular r:id="rId11"/>
    </p:embeddedFont>
    <p:embeddedFont>
      <p:font typeface="TT Norms Pro Medium" panose="020B0103030101020204" pitchFamily="34" charset="0"/>
      <p:regular r:id="rId12"/>
    </p:embeddedFont>
  </p:embeddedFontLst>
  <p:defaultTextStyle>
    <a:defPPr>
      <a:defRPr lang="ru-RU"/>
    </a:defPPr>
    <a:lvl1pPr marL="0" algn="l" defTabSz="1219170">
      <a:defRPr sz="24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>
      <a:defRPr sz="24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>
      <a:defRPr sz="24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>
      <a:defRPr sz="24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>
      <a:defRPr sz="24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>
      <a:defRPr sz="24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>
      <a:defRPr sz="24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>
      <a:defRPr sz="24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>
      <a:defRPr sz="24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3" userDrawn="1">
          <p15:clr>
            <a:srgbClr val="A4A3A4"/>
          </p15:clr>
        </p15:guide>
        <p15:guide id="2" orient="horz" pos="3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pos="363"/>
        <p:guide orient="horz" pos="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C34F2E-3E12-4AB5-8011-1DB62EA4B8BD}" type="datetimeFigureOut">
              <a:rPr lang="ru-RU"/>
              <a:t>13.05.2024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C34F2E-3E12-4AB5-8011-1DB62EA4B8BD}" type="datetimeFigureOut">
              <a:rPr lang="ru-RU"/>
              <a:t>13.05.2024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1" y="365126"/>
            <a:ext cx="2628900" cy="581183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1" y="365126"/>
            <a:ext cx="7734300" cy="581183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C34F2E-3E12-4AB5-8011-1DB62EA4B8BD}" type="datetimeFigureOut">
              <a:rPr lang="ru-RU"/>
              <a:t>13.05.2024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_3" userDrawn="1">
  <p:cSld name="TITLE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ctrTitle"/>
          </p:nvPr>
        </p:nvSpPr>
        <p:spPr bwMode="auto"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latin typeface="TT Norm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1"/>
          </p:nvPr>
        </p:nvSpPr>
        <p:spPr bwMode="auto"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SzPts val="2800"/>
              <a:buNone/>
              <a:defRPr sz="3733">
                <a:latin typeface="TT Norms Pro"/>
              </a:defRPr>
            </a:lvl1pPr>
            <a:lvl2pPr lvl="1" algn="ctr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 bwMode="auto">
          <a:xfrm>
            <a:off x="11296611" y="6189285"/>
            <a:ext cx="731600" cy="223138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Заголовок" userDrawn="1">
  <p:cSld name="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 bwMode="auto">
          <a:xfrm>
            <a:off x="11734799" y="6244946"/>
            <a:ext cx="184400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/>
            </a:lvl9pPr>
          </a:lstStyle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4" name="Google Shape;15;p3"/>
          <p:cNvSpPr txBox="1">
            <a:spLocks noGrp="1"/>
          </p:cNvSpPr>
          <p:nvPr>
            <p:ph type="title"/>
          </p:nvPr>
        </p:nvSpPr>
        <p:spPr bwMode="auto">
          <a:xfrm>
            <a:off x="603251" y="539751"/>
            <a:ext cx="9345083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3200" b="0" i="0" u="none" strike="noStrike" cap="none">
                <a:solidFill>
                  <a:srgbClr val="000000"/>
                </a:solidFill>
                <a:latin typeface="TT Norms Pro Medium"/>
                <a:ea typeface="TT Norms Pro"/>
                <a:cs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361483" y="539752"/>
            <a:ext cx="1227267" cy="330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C34F2E-3E12-4AB5-8011-1DB62EA4B8BD}" type="datetimeFigureOut">
              <a:rPr lang="ru-RU"/>
              <a:t>13.05.2024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4"/>
            <a:ext cx="5181600" cy="4351339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600" cy="4351339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C34F2E-3E12-4AB5-8011-1DB62EA4B8BD}" type="datetimeFigureOut">
              <a:rPr lang="ru-RU"/>
              <a:t>13.05.2024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C34F2E-3E12-4AB5-8011-1DB62EA4B8BD}" type="datetimeFigureOut">
              <a:rPr lang="ru-RU"/>
              <a:t>13.05.2024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C34F2E-3E12-4AB5-8011-1DB62EA4B8BD}" type="datetimeFigureOut">
              <a:rPr lang="ru-RU"/>
              <a:t>13.05.2024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C34F2E-3E12-4AB5-8011-1DB62EA4B8BD}" type="datetimeFigureOut">
              <a:rPr lang="ru-RU"/>
              <a:t>13.05.2024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C34F2E-3E12-4AB5-8011-1DB62EA4B8BD}" type="datetimeFigureOut">
              <a:rPr lang="ru-RU"/>
              <a:t>13.05.2024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C34F2E-3E12-4AB5-8011-1DB62EA4B8BD}" type="datetimeFigureOut">
              <a:rPr lang="ru-RU"/>
              <a:t>13.05.2024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377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 bwMode="auto">
          <a:xfrm>
            <a:off x="575730" y="2181607"/>
            <a:ext cx="10199845" cy="939432"/>
          </a:xfrm>
          <a:prstGeom prst="homePlate">
            <a:avLst>
              <a:gd name="adj" fmla="val 38726"/>
            </a:avLst>
          </a:prstGeom>
          <a:solidFill>
            <a:srgbClr val="0039E6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476239" indent="133347">
              <a:defRPr/>
            </a:pPr>
            <a:r>
              <a:rPr lang="en-US" sz="4000" dirty="0">
                <a:solidFill>
                  <a:srgbClr val="FFFFFF"/>
                </a:solidFill>
                <a:latin typeface="TT Norms Pro Medium"/>
                <a:ea typeface="TT Norms Pro Medium"/>
                <a:cs typeface="TT Norms Pro Medium"/>
              </a:rPr>
              <a:t>Microsoft Exchange</a:t>
            </a:r>
            <a:endParaRPr lang="en-US" sz="4000" dirty="0">
              <a:solidFill>
                <a:srgbClr val="FFFFFF"/>
              </a:solidFill>
              <a:latin typeface="TT Norms Pro Medium"/>
            </a:endParaRPr>
          </a:p>
        </p:txBody>
      </p:sp>
      <p:sp>
        <p:nvSpPr>
          <p:cNvPr id="140" name="Google Shape;140;p23"/>
          <p:cNvSpPr/>
          <p:nvPr/>
        </p:nvSpPr>
        <p:spPr bwMode="auto">
          <a:xfrm>
            <a:off x="575730" y="3324607"/>
            <a:ext cx="10199847" cy="939432"/>
          </a:xfrm>
          <a:prstGeom prst="homePlate">
            <a:avLst>
              <a:gd name="adj" fmla="val 38726"/>
            </a:avLst>
          </a:prstGeom>
          <a:solidFill>
            <a:srgbClr val="0039E6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476239" indent="133347">
              <a:defRPr/>
            </a:pPr>
            <a:r>
              <a:rPr lang="en-US" sz="4000" dirty="0">
                <a:solidFill>
                  <a:srgbClr val="FFFFFF"/>
                </a:solidFill>
                <a:latin typeface="TT Norms Pro Medium"/>
                <a:ea typeface="TT Norms Pro Medium"/>
                <a:cs typeface="TT Norms Pro Medium"/>
              </a:rPr>
              <a:t>Exchange</a:t>
            </a:r>
            <a:r>
              <a:rPr lang="en-US" sz="4000" dirty="0">
                <a:solidFill>
                  <a:srgbClr val="FFFFFF"/>
                </a:solidFill>
                <a:latin typeface="TT Norms Pro Medium"/>
              </a:rPr>
              <a:t> </a:t>
            </a:r>
            <a:r>
              <a:rPr lang="ru-RU" sz="4000" dirty="0">
                <a:solidFill>
                  <a:srgbClr val="FFFFFF"/>
                </a:solidFill>
                <a:latin typeface="TT Norms Pro Medium"/>
                <a:ea typeface="TT Norms Pro Medium"/>
                <a:cs typeface="TT Norms Pro Medium"/>
              </a:rPr>
              <a:t>в </a:t>
            </a:r>
            <a:r>
              <a:rPr lang="en-US" sz="4000" dirty="0">
                <a:solidFill>
                  <a:srgbClr val="FFFFFF"/>
                </a:solidFill>
                <a:latin typeface="TT Norms Pro Medium"/>
                <a:ea typeface="TT Norms Pro Medium"/>
                <a:cs typeface="TT Norms Pro Medium"/>
              </a:rPr>
              <a:t>PIX Studio</a:t>
            </a:r>
            <a:endParaRPr lang="ru-RU" sz="4000" dirty="0">
              <a:solidFill>
                <a:srgbClr val="FFFFFF"/>
              </a:solidFill>
              <a:latin typeface="TT Norms Pro Medium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В этом уроке</a:t>
            </a:r>
            <a:br>
              <a:rPr lang="ru-RU"/>
            </a:b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 bwMode="auto">
          <a:xfrm>
            <a:off x="575731" y="3100714"/>
            <a:ext cx="9527492" cy="2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609585" indent="-248126">
              <a:lnSpc>
                <a:spcPct val="150000"/>
              </a:lnSpc>
              <a:buClr>
                <a:schemeClr val="accent1"/>
              </a:buClr>
              <a:buSzPct val="50000"/>
              <a:buFont typeface="Montserrat Medium"/>
              <a:buChar char="►"/>
              <a:defRPr/>
            </a:pPr>
            <a:r>
              <a:rPr lang="ru-RU" sz="1867" dirty="0">
                <a:latin typeface="TT Norms Pro Medium"/>
                <a:ea typeface="TT Norms Pro Medium"/>
                <a:cs typeface="TT Norms Pro Medium"/>
              </a:rPr>
              <a:t>Работает с почтовыми службами на уровне сервера</a:t>
            </a:r>
          </a:p>
          <a:p>
            <a:pPr marL="609585" indent="-248124">
              <a:lnSpc>
                <a:spcPct val="150000"/>
              </a:lnSpc>
              <a:buClr>
                <a:schemeClr val="accent1"/>
              </a:buClr>
              <a:buSzPct val="50000"/>
              <a:buFont typeface="Montserrat Medium"/>
              <a:buChar char="►"/>
              <a:defRPr/>
            </a:pPr>
            <a:r>
              <a:rPr lang="ru-RU" sz="1867" dirty="0">
                <a:latin typeface="TT Norms Pro Medium"/>
                <a:ea typeface="TT Norms Pro Medium"/>
                <a:cs typeface="TT Norms Pro Medium"/>
              </a:rPr>
              <a:t>Работает с разными почтовыми клиентами</a:t>
            </a:r>
          </a:p>
        </p:txBody>
      </p:sp>
      <p:sp>
        <p:nvSpPr>
          <p:cNvPr id="184" name="Google Shape;184;p25"/>
          <p:cNvSpPr/>
          <p:nvPr/>
        </p:nvSpPr>
        <p:spPr bwMode="auto">
          <a:xfrm>
            <a:off x="0" y="1514766"/>
            <a:ext cx="12192000" cy="1279233"/>
          </a:xfrm>
          <a:prstGeom prst="rect">
            <a:avLst/>
          </a:prstGeom>
          <a:solidFill>
            <a:srgbClr val="0039E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79988">
              <a:defRPr/>
            </a:pPr>
            <a:r>
              <a:rPr lang="en-US" dirty="0">
                <a:solidFill>
                  <a:schemeClr val="bg1"/>
                </a:solidFill>
                <a:latin typeface="TT Norms Pro Medium"/>
                <a:ea typeface="TT Norms Pro Medium"/>
                <a:cs typeface="TT Norms Pro Medium"/>
              </a:rPr>
              <a:t>Microsoft Exchange</a:t>
            </a:r>
            <a:r>
              <a:rPr lang="ru-RU" dirty="0">
                <a:solidFill>
                  <a:schemeClr val="bg1"/>
                </a:solidFill>
                <a:latin typeface="TT Norms Pro Medium"/>
                <a:ea typeface="TT Norms Pro Medium"/>
                <a:cs typeface="TT Norms Pro Medium"/>
              </a:rPr>
              <a:t> — это продукт Microsoft для обмена электронной почтой</a:t>
            </a:r>
            <a:r>
              <a:rPr lang="en-US" dirty="0">
                <a:solidFill>
                  <a:schemeClr val="bg1"/>
                </a:solidFill>
                <a:latin typeface="TT Norms Pro Medium"/>
                <a:ea typeface="TT Norms Pro Medium"/>
                <a:cs typeface="TT Norms Pro Medium"/>
              </a:rPr>
              <a:t> </a:t>
            </a:r>
            <a:r>
              <a:rPr lang="ru-RU" dirty="0">
                <a:solidFill>
                  <a:schemeClr val="bg1"/>
                </a:solidFill>
                <a:latin typeface="TT Norms Pro Medium"/>
                <a:ea typeface="TT Norms Pro Medium"/>
                <a:cs typeface="TT Norms Pro Medium"/>
              </a:rPr>
              <a:t>и совместной работы.</a:t>
            </a:r>
            <a:endParaRPr lang="ru-RU" dirty="0">
              <a:solidFill>
                <a:schemeClr val="bg1"/>
              </a:solidFill>
              <a:latin typeface="TT Norms Pro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spcFirstLastPara="1" vertOverflow="overflow" horzOverflow="overflow" vert="horz" wrap="square" lIns="25399" tIns="25399" rIns="25399" bIns="25399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en-US" sz="2933" dirty="0">
                <a:ea typeface="TT Norms Pro Medium"/>
                <a:cs typeface="TT Norms Pro Medium"/>
              </a:rPr>
              <a:t>Microsoft Exchange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675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0039E6"/>
      </a:accent1>
      <a:accent2>
        <a:srgbClr val="7D32FF"/>
      </a:accent2>
      <a:accent3>
        <a:srgbClr val="00BE8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38</Words>
  <Application>Microsoft Office PowerPoint</Application>
  <DocSecurity>0</DocSecurity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0" baseType="lpstr">
      <vt:lpstr>Calibri Light</vt:lpstr>
      <vt:lpstr>Montserrat Medium</vt:lpstr>
      <vt:lpstr>TT Norms Pro Medium</vt:lpstr>
      <vt:lpstr>Calibri</vt:lpstr>
      <vt:lpstr>TT Norms Pro</vt:lpstr>
      <vt:lpstr>Helvetica Neue</vt:lpstr>
      <vt:lpstr>Arial</vt:lpstr>
      <vt:lpstr>Тема Office</vt:lpstr>
      <vt:lpstr>В этом уроке </vt:lpstr>
      <vt:lpstr>Microsoft Exchange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этом уроке </dc:title>
  <dc:subject/>
  <dc:creator>HouseWolf</dc:creator>
  <cp:keywords/>
  <dc:description/>
  <cp:lastModifiedBy>Ольга</cp:lastModifiedBy>
  <cp:revision>5</cp:revision>
  <dcterms:modified xsi:type="dcterms:W3CDTF">2024-05-13T16:36:25Z</dcterms:modified>
  <cp:category/>
  <dc:identifier/>
  <cp:contentStatus/>
  <dc:language/>
  <cp:version/>
</cp:coreProperties>
</file>