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1" d="100"/>
          <a:sy n="121" d="100"/>
        </p:scale>
        <p:origin x="-192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2A249F25-6568-421F-8283-BB29C61FD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53600" y="0"/>
            <a:ext cx="2438400" cy="1086237"/>
          </a:xfrm>
        </p:spPr>
        <p:txBody>
          <a:bodyPr>
            <a:normAutofit/>
          </a:bodyPr>
          <a:lstStyle/>
          <a:p>
            <a:r>
              <a:rPr lang="ru-RU" dirty="0"/>
              <a:t>Подготовил студент</a:t>
            </a:r>
            <a:br>
              <a:rPr lang="ru-RU" dirty="0"/>
            </a:br>
            <a:r>
              <a:rPr lang="ru-RU" dirty="0" smtClean="0"/>
              <a:t>721Веб/Б </a:t>
            </a:r>
            <a:r>
              <a:rPr lang="ru-RU" dirty="0"/>
              <a:t>группы</a:t>
            </a:r>
            <a:br>
              <a:rPr lang="ru-RU" dirty="0"/>
            </a:br>
            <a:r>
              <a:rPr lang="ru-RU" dirty="0" smtClean="0"/>
              <a:t>Мереняну С.Ю.</a:t>
            </a: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B691358-0B27-4BD4-8E02-B895F7127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0915" y="1086237"/>
            <a:ext cx="8361229" cy="4898253"/>
          </a:xfrm>
        </p:spPr>
        <p:txBody>
          <a:bodyPr/>
          <a:lstStyle/>
          <a:p>
            <a:r>
              <a:rPr lang="ru-RU" dirty="0"/>
              <a:t>Структура программы. Входная точка в программу в python.</a:t>
            </a:r>
          </a:p>
        </p:txBody>
      </p:sp>
    </p:spTree>
    <p:extLst>
      <p:ext uri="{BB962C8B-B14F-4D97-AF65-F5344CB8AC3E}">
        <p14:creationId xmlns:p14="http://schemas.microsoft.com/office/powerpoint/2010/main" val="351889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08BFD09-66B8-4F2C-A9E2-04BEAD29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322" y="192157"/>
            <a:ext cx="6632713" cy="798443"/>
          </a:xfrm>
        </p:spPr>
        <p:txBody>
          <a:bodyPr/>
          <a:lstStyle/>
          <a:p>
            <a:r>
              <a:rPr lang="en-US" dirty="0"/>
              <a:t>I.	</a:t>
            </a:r>
            <a:r>
              <a:rPr lang="ru-RU" dirty="0"/>
              <a:t>Структура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FBA8146-6ECE-4178-B406-487F080CEC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99322" y="1103243"/>
            <a:ext cx="9601200" cy="232575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Любая программа на языке Python состоит из модулей. Модуль на языке Python представляет собой ряд связанных между собой операций. Модули сохраняются в отдельных файлах с расширением *.</a:t>
            </a:r>
            <a:r>
              <a:rPr lang="ru-RU" dirty="0" err="1"/>
              <a:t>py</a:t>
            </a:r>
            <a:r>
              <a:rPr lang="ru-RU" dirty="0"/>
              <a:t>. Сохранённые модули можно использовать в создаваемых программах.</a:t>
            </a:r>
            <a:br>
              <a:rPr lang="ru-RU" dirty="0"/>
            </a:br>
            <a:r>
              <a:rPr lang="ru-RU" dirty="0"/>
              <a:t>Вместе с языком Python поставляется множество стандартных модулей, которые предоставляют программисту большое количество инструментов и возможностей для написания самых разных программ.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80C5C92B-CC1A-4978-A5AA-0671C8026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501" y="2106809"/>
            <a:ext cx="6016487" cy="413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7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B366868-6BD0-4129-8275-E33BAB2A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91661"/>
            <a:ext cx="9601200" cy="519605"/>
          </a:xfrm>
        </p:spPr>
        <p:txBody>
          <a:bodyPr/>
          <a:lstStyle/>
          <a:p>
            <a:r>
              <a:rPr lang="ru-RU" dirty="0"/>
              <a:t>Операции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7CE65B3-C25B-454C-9610-13C5AA7836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95400" y="845972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Рассмотрим, что такое операции. Операциями в языках программирования называются любые действия над операндами. Операндами называются некоторые данные.</a:t>
            </a:r>
            <a:r>
              <a:rPr lang="en-US" dirty="0"/>
              <a:t> </a:t>
            </a:r>
            <a:r>
              <a:rPr lang="ru-RU" dirty="0"/>
              <a:t>Операндами для операций могут быть литералы, выражения и переменные</a:t>
            </a:r>
            <a:r>
              <a:rPr lang="en-US" dirty="0"/>
              <a:t>.</a:t>
            </a:r>
            <a:br>
              <a:rPr lang="en-US" dirty="0"/>
            </a:br>
            <a:r>
              <a:rPr lang="ru-RU" dirty="0"/>
              <a:t>Операндами могут быть и переменные. Независимо от языка программирования, переменной называется именованная область оперативной памяти, в которой хранится информация определённого типа.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374B299-D8C7-44F4-BEEC-CDE2D9D88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502" y="2636672"/>
            <a:ext cx="7194996" cy="25641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0068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55F44E9-7028-46F9-94F5-5320F356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1054"/>
            <a:ext cx="9601200" cy="742950"/>
          </a:xfrm>
        </p:spPr>
        <p:txBody>
          <a:bodyPr/>
          <a:lstStyle/>
          <a:p>
            <a:r>
              <a:rPr lang="ru-RU" dirty="0"/>
              <a:t>Присваивание и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7D98E60-987F-4312-8805-7E7D0352AA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71600" y="1266669"/>
            <a:ext cx="4489554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Инструкция присваивания в языке Python записывается с помощью знака равенства, слева от которого находится имя переменной, а справа – её значение. То есть, чтобы переменной «а» присвоить значение 4, мы должны записать строку кода: а = 4.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E615C65-B3A1-41FE-947A-F0306514A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98" t="20807" r="26775" b="29462"/>
          <a:stretch/>
        </p:blipFill>
        <p:spPr>
          <a:xfrm>
            <a:off x="1143001" y="3165440"/>
            <a:ext cx="4398579" cy="21188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53989ABD-D291-4E68-994F-26821DC6C7B7}"/>
              </a:ext>
            </a:extLst>
          </p:cNvPr>
          <p:cNvSpPr txBox="1">
            <a:spLocks/>
          </p:cNvSpPr>
          <p:nvPr/>
        </p:nvSpPr>
        <p:spPr>
          <a:xfrm>
            <a:off x="6199810" y="1239860"/>
            <a:ext cx="4489554" cy="1866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dirty="0">
                <a:solidFill>
                  <a:schemeClr val="tx1"/>
                </a:solidFill>
              </a:rPr>
              <a:t>Во время написания программ используются всего четыре основных типа данных: целые числа – </a:t>
            </a:r>
            <a:r>
              <a:rPr lang="ru-RU" dirty="0" err="1">
                <a:solidFill>
                  <a:schemeClr val="tx1"/>
                </a:solidFill>
              </a:rPr>
              <a:t>int</a:t>
            </a:r>
            <a:r>
              <a:rPr lang="ru-RU" dirty="0">
                <a:solidFill>
                  <a:schemeClr val="tx1"/>
                </a:solidFill>
              </a:rPr>
              <a:t>, вещественные числа – </a:t>
            </a:r>
            <a:r>
              <a:rPr lang="ru-RU" dirty="0" err="1">
                <a:solidFill>
                  <a:schemeClr val="tx1"/>
                </a:solidFill>
              </a:rPr>
              <a:t>float</a:t>
            </a:r>
            <a:r>
              <a:rPr lang="ru-RU" dirty="0">
                <a:solidFill>
                  <a:schemeClr val="tx1"/>
                </a:solidFill>
              </a:rPr>
              <a:t>, условия − </a:t>
            </a:r>
            <a:r>
              <a:rPr lang="ru-RU" dirty="0" err="1">
                <a:solidFill>
                  <a:schemeClr val="tx1"/>
                </a:solidFill>
              </a:rPr>
              <a:t>bool</a:t>
            </a:r>
            <a:r>
              <a:rPr lang="ru-RU" dirty="0">
                <a:solidFill>
                  <a:schemeClr val="tx1"/>
                </a:solidFill>
              </a:rPr>
              <a:t> и символьные строки – </a:t>
            </a:r>
            <a:r>
              <a:rPr lang="ru-RU" dirty="0" err="1">
                <a:solidFill>
                  <a:schemeClr val="tx1"/>
                </a:solidFill>
              </a:rPr>
              <a:t>str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9DED861A-56EF-423C-B778-6BEEEACBF9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10"/>
          <a:stretch/>
        </p:blipFill>
        <p:spPr>
          <a:xfrm>
            <a:off x="5927835" y="2997804"/>
            <a:ext cx="4469524" cy="2454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6492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266DA08-BD60-42ED-AB28-518CF440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742950"/>
          </a:xfrm>
        </p:spPr>
        <p:txBody>
          <a:bodyPr/>
          <a:lstStyle/>
          <a:p>
            <a:r>
              <a:rPr lang="ru-RU" dirty="0"/>
              <a:t>II.	Точка входа в программу python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33E7C5C-57A9-42CF-B8A6-3C8E573F46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программах, написанных на Python часто можно увидеть такую конструкцию:</a:t>
            </a:r>
          </a:p>
          <a:p>
            <a:pPr marL="0" indent="0">
              <a:buNone/>
            </a:pPr>
            <a:r>
              <a:rPr lang="ru-RU" dirty="0" err="1"/>
              <a:t>if</a:t>
            </a:r>
            <a:r>
              <a:rPr lang="ru-RU" dirty="0"/>
              <a:t>  «</a:t>
            </a:r>
            <a:r>
              <a:rPr lang="ru-RU" dirty="0" err="1"/>
              <a:t>name</a:t>
            </a:r>
            <a:r>
              <a:rPr lang="ru-RU" dirty="0"/>
              <a:t>» ==  "</a:t>
            </a:r>
            <a:r>
              <a:rPr lang="ru-RU" dirty="0" err="1"/>
              <a:t>main</a:t>
            </a:r>
            <a:r>
              <a:rPr lang="ru-RU" dirty="0"/>
              <a:t>"</a:t>
            </a:r>
          </a:p>
          <a:p>
            <a:pPr marL="0" indent="0">
              <a:buNone/>
            </a:pPr>
            <a:r>
              <a:rPr lang="ru-RU" dirty="0"/>
              <a:t>Это точка входа — место, с которого начинает выполняться ваша программа. Но какие еще значения может принимать переменная «</a:t>
            </a:r>
            <a:r>
              <a:rPr lang="ru-RU" dirty="0" err="1"/>
              <a:t>name</a:t>
            </a:r>
            <a:r>
              <a:rPr lang="ru-RU" dirty="0"/>
              <a:t>» ? Зачем вообще нужна эта проверка?</a:t>
            </a:r>
          </a:p>
          <a:p>
            <a:pPr marL="0" indent="0">
              <a:buNone/>
            </a:pPr>
            <a:r>
              <a:rPr lang="ru-RU" dirty="0"/>
              <a:t>Если бы мы не проверяли значение переменной «</a:t>
            </a:r>
            <a:r>
              <a:rPr lang="ru-RU" dirty="0" err="1"/>
              <a:t>name</a:t>
            </a:r>
            <a:r>
              <a:rPr lang="ru-RU" dirty="0"/>
              <a:t>», функция </a:t>
            </a:r>
            <a:r>
              <a:rPr lang="ru-RU" dirty="0" err="1"/>
              <a:t>main</a:t>
            </a:r>
            <a:r>
              <a:rPr lang="ru-RU" dirty="0"/>
              <a:t>() запустилась бы при импорте. Программа застряла бы в одном бесконечном цикле </a:t>
            </a:r>
            <a:r>
              <a:rPr lang="ru-RU" dirty="0" err="1"/>
              <a:t>while</a:t>
            </a:r>
            <a:r>
              <a:rPr lang="ru-RU" dirty="0"/>
              <a:t>, а интерпретатор никогда не дошел бы до кода нашей новой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243123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BBA7224-24C9-4D06-BB5F-E3A402548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742950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8DACD39-0503-47B9-AF6A-991FA8C2A7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50579" y="1187012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Любая программа на языке Python состоит из модулей. Модуль на языке Python представляет собой ряд связанных между собой операций. Модули, в свою очередь, состоят из более простых структурных единиц. В модулях содержится код на языке Python, состоящий из инструкций.  Инструкции представляют собой указания компьютеру.</a:t>
            </a:r>
          </a:p>
          <a:p>
            <a:pPr marL="0" indent="0">
              <a:buNone/>
            </a:pPr>
            <a:r>
              <a:rPr lang="ru-RU" dirty="0"/>
              <a:t>С точки входа начинается выполнение программы. Содержимое блока </a:t>
            </a:r>
            <a:r>
              <a:rPr lang="ru-RU" dirty="0" err="1"/>
              <a:t>if</a:t>
            </a:r>
            <a:r>
              <a:rPr lang="ru-RU" dirty="0"/>
              <a:t> «</a:t>
            </a:r>
            <a:r>
              <a:rPr lang="ru-RU" dirty="0" err="1"/>
              <a:t>name</a:t>
            </a:r>
            <a:r>
              <a:rPr lang="ru-RU" dirty="0"/>
              <a:t>» == '</a:t>
            </a:r>
            <a:r>
              <a:rPr lang="ru-RU" dirty="0" err="1"/>
              <a:t>main</a:t>
            </a:r>
            <a:r>
              <a:rPr lang="ru-RU" dirty="0"/>
              <a:t>': не выполняется, если файл импортирован, а не запущен напрямую. Это позволяет разместить в нем код, который помешал бы импорту содержимого модуля, но нужен при непосредственном доступе. Использование этой конструкции — хорошая практика, которая поможет избежать проблем при импорте вашего модуля.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9C67F2EA-E6FD-4215-9D63-6637B5FAE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206" y="3608807"/>
            <a:ext cx="2779947" cy="2319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71216315"/>
      </p:ext>
    </p:extLst>
  </p:cSld>
  <p:clrMapOvr>
    <a:masterClrMapping/>
  </p:clrMapOvr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82</TotalTime>
  <Words>374</Words>
  <Application>Microsoft Office PowerPoint</Application>
  <PresentationFormat>Произвольный</PresentationFormat>
  <Paragraphs>17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Горизонт</vt:lpstr>
      <vt:lpstr>Структура программы. Входная точка в программу в python.</vt:lpstr>
      <vt:lpstr>I. Структура программы</vt:lpstr>
      <vt:lpstr>Операции</vt:lpstr>
      <vt:lpstr>Присваивание и типы данных</vt:lpstr>
      <vt:lpstr>II. Точка входа в программу python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Структура программы. Входная точка в программу в python.</dc:title>
  <dc:creator>Пользователь</dc:creator>
  <cp:lastModifiedBy>Stefani</cp:lastModifiedBy>
  <cp:revision>2</cp:revision>
  <dcterms:created xsi:type="dcterms:W3CDTF">2023-11-23T05:27:17Z</dcterms:created>
  <dcterms:modified xsi:type="dcterms:W3CDTF">2023-11-29T12:03:59Z</dcterms:modified>
</cp:coreProperties>
</file>