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1" r:id="rId7"/>
    <p:sldId id="262" r:id="rId8"/>
    <p:sldId id="263" r:id="rId9"/>
    <p:sldId id="265" r:id="rId1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F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55363E-5DB3-439C-B549-DD83222C79E4}" type="datetime1">
              <a:rPr lang="ru-RU" smtClean="0"/>
              <a:t>18.12.2023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26E2F11-CEBF-4D63-B350-54083DC2653F}" type="datetime1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11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54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99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rtlCol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06DD7E9-633A-4209-8629-FCA24BED8E5C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CC0A8-4822-4C48-B4AB-E6618EB17856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6FFAE-3E3C-4124-8CE2-33E8AFE68549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48EF9-D76D-408D-9269-C51AF1E71906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67F7D04-070A-4786-BFC3-699C3BEEF6F5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FC388-25B8-4D98-8EA3-7599CFB174A7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84B29-88E0-41C3-91BD-DCA26527FF63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918EF-A4F5-4A7C-96B1-F87831C82688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8ADB2-DC01-420A-B091-D935BF010607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81ADC-92F1-410C-B0D8-5A45B123FAEB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528A0-6E8B-4E56-B80E-E13CDB5F70CC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F914A4C0-1A15-4319-B325-10A509977DD3}" type="datetime1">
              <a:rPr lang="ru-RU" noProof="0" smtClean="0"/>
              <a:t>18.12.2023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218993"/>
            <a:ext cx="10153128" cy="1296144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Проект на тему база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74732" y="5157192"/>
            <a:ext cx="2664296" cy="1116085"/>
          </a:xfrm>
        </p:spPr>
        <p:txBody>
          <a:bodyPr rtlCol="0">
            <a:normAutofit/>
          </a:bodyPr>
          <a:lstStyle/>
          <a:p>
            <a:pPr rtl="0"/>
            <a:r>
              <a:rPr lang="ru-RU" sz="1400" dirty="0">
                <a:solidFill>
                  <a:schemeClr val="tx1"/>
                </a:solidFill>
              </a:rPr>
              <a:t>Сделал студент:</a:t>
            </a:r>
          </a:p>
          <a:p>
            <a:pPr rtl="0"/>
            <a:r>
              <a:rPr lang="ru-RU" sz="1400" dirty="0">
                <a:solidFill>
                  <a:schemeClr val="tx1"/>
                </a:solidFill>
              </a:rPr>
              <a:t>721 Веб/б</a:t>
            </a:r>
          </a:p>
          <a:p>
            <a:pPr rtl="0"/>
            <a:r>
              <a:rPr lang="ru-RU" sz="1400" dirty="0">
                <a:solidFill>
                  <a:schemeClr val="tx1"/>
                </a:solidFill>
              </a:rPr>
              <a:t>Мереняну С.Ю.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База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701924" y="1628800"/>
            <a:ext cx="6264696" cy="457200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База данных — это упорядоченный набор структурированной информации или данных, которые обычно хранятся в электронном виде в компьютерной системе. База данных обычно управляется системой управления базами данных (СУБД). Данные вместе с СУБД, а также приложения, которые с ними связаны, называются системой баз данных, или, для краткости, просто базой данных.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Данные в наиболее распространенных типах современных баз данных обычно хранятся в виде строк и столбцов формирующих таблицу. Этими данными можно легко управлять, изменять, обновлять, контролировать и упорядочивать. В большинстве баз данных для записи и запросов данных используется язык структурированных запросов (SQL).</a:t>
            </a:r>
          </a:p>
        </p:txBody>
      </p:sp>
      <p:pic>
        <p:nvPicPr>
          <p:cNvPr id="1026" name="Picture 2" descr="Новый год картинки вертикальные - 73 фото">
            <a:extLst>
              <a:ext uri="{FF2B5EF4-FFF2-40B4-BE49-F238E27FC236}">
                <a16:creationId xmlns:a16="http://schemas.microsoft.com/office/drawing/2014/main" id="{40FA684E-CA98-4AD2-956D-A63EC4D6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Первичный 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9C51E-B299-4F57-B53F-BDDFCEC2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65310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Первичный ключ-представляет собой один из примеров уникальных индексов и применяется для уникальной идентификации записей таблицы. Никакие из двух записей таблицы не могут иметь одинаковых значений первичного ключа. Первичный ключ обычно сокращенно обозначают как PK (</a:t>
            </a:r>
            <a:r>
              <a:rPr lang="ru-RU" sz="2000" dirty="0" err="1">
                <a:solidFill>
                  <a:schemeClr val="tx1"/>
                </a:solidFill>
              </a:rPr>
              <a:t>primary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key</a:t>
            </a:r>
            <a:r>
              <a:rPr lang="ru-RU" sz="2000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Как мы уже говорили, в реляционных базах данных практически всегда разные таблицы логически связаны друг с другом. Первичные ключи как раз используются для однозначной организации такой связи.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100" name="Picture 4" descr="Зимние обои сказочные новогодние на телефон вертикальные (47 фото) » Фоны и  обои для рабочего стола. Картинки для заставки на телефон">
            <a:extLst>
              <a:ext uri="{FF2B5EF4-FFF2-40B4-BE49-F238E27FC236}">
                <a16:creationId xmlns:a16="http://schemas.microsoft.com/office/drawing/2014/main" id="{FE2EB7B7-AE7E-453E-96A5-FA052809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0"/>
            <a:ext cx="386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Внешний 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A02D7-B39A-4EDF-85E6-ECB8547EE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500976" cy="45720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Внешний ключ – понятие теории реляционных баз данных, относящееся к ограничению целостности базы данных.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Неформально выражаясь, внешний ключ представляет собой подмножество атрибутов некоторой переменной отношения </a:t>
            </a:r>
            <a:r>
              <a:rPr lang="en-US" sz="2000" dirty="0">
                <a:solidFill>
                  <a:schemeClr val="tx1"/>
                </a:solidFill>
              </a:rPr>
              <a:t>R2</a:t>
            </a:r>
            <a:r>
              <a:rPr lang="ru-RU" sz="2000" dirty="0">
                <a:solidFill>
                  <a:schemeClr val="tx1"/>
                </a:solidFill>
              </a:rPr>
              <a:t>, значения которых должны совпадать со значениями некоторого потенциального ключа некоторой переменной отношения </a:t>
            </a:r>
            <a:r>
              <a:rPr lang="en-US" sz="2000" dirty="0">
                <a:solidFill>
                  <a:schemeClr val="tx1"/>
                </a:solidFill>
              </a:rPr>
              <a:t>R1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22" name="Picture 2" descr="Зимние обои сказочные новогодние на телефон вертикальные (47 фото) » Фоны и  обои для рабочего стола. Картинки для заставки на телефон">
            <a:extLst>
              <a:ext uri="{FF2B5EF4-FFF2-40B4-BE49-F238E27FC236}">
                <a16:creationId xmlns:a16="http://schemas.microsoft.com/office/drawing/2014/main" id="{68B22403-FA8F-4149-8B71-D3CD7D9D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1" y="9395"/>
            <a:ext cx="4896544" cy="68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Построение логики в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5FA64-E52B-433F-AFE1-014503A8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5149048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Логика в реляционных таблицах базы данных составляется на основе установления связей между таблицами. Это позволяет организовать данные таким образом, чтобы они были легко доступны и обрабатываемы. Связи между таблицами устанавливаются с помощью первичных и внешних ключей, что позволяет объединять данные из различных таблиц и получать необходимую информацию</a:t>
            </a:r>
            <a:r>
              <a:rPr lang="ru-RU" dirty="0"/>
              <a:t>.</a:t>
            </a:r>
          </a:p>
        </p:txBody>
      </p:sp>
      <p:pic>
        <p:nvPicPr>
          <p:cNvPr id="2050" name="Picture 2" descr="новогодние картинки на рабочий стол: 2 тыс изображений найдено в Яндекс  Картинках">
            <a:extLst>
              <a:ext uri="{FF2B5EF4-FFF2-40B4-BE49-F238E27FC236}">
                <a16:creationId xmlns:a16="http://schemas.microsoft.com/office/drawing/2014/main" id="{6926A95B-DEA8-415A-8FB7-191B40CB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13" y="3303859"/>
            <a:ext cx="5331212" cy="35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F4C17-AA33-4A5D-BC89-2A579B82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Первичные ключи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C9F2B5B-983E-4ECA-9525-98561CDB7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57256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таблице может быть два первичных ключа, если она представляет собой связующую таблицу, которая устанавливает отношения между двумя другими таблицами. В этом случае каждый первичный ключ будет являться внешним ключом для соответствующей таблицы, с которой устанавливается связь. Таким образом, два первичных ключа в связующей таблице позволяют установить отношение многие ко многим между двумя другими таблицами.</a:t>
            </a:r>
          </a:p>
        </p:txBody>
      </p:sp>
      <p:pic>
        <p:nvPicPr>
          <p:cNvPr id="3074" name="Picture 2" descr="Обои на телефон новый год вертикальные - 61 фото">
            <a:extLst>
              <a:ext uri="{FF2B5EF4-FFF2-40B4-BE49-F238E27FC236}">
                <a16:creationId xmlns:a16="http://schemas.microsoft.com/office/drawing/2014/main" id="{D116934A-41A2-4922-A16E-239401B9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36" y="0"/>
            <a:ext cx="428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 оформлением из снежинок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565634_TF03460579.potx" id="{40D3241A-2CC1-4B91-9455-399A32BBE08D}" vid="{AC3AC366-9FEE-4E7E-8EB1-89A878B99460}"/>
    </a:ext>
  </a:extLst>
</a:theme>
</file>

<file path=ppt/theme/theme2.xml><?xml version="1.0" encoding="utf-8"?>
<a:theme xmlns:a="http://schemas.openxmlformats.org/drawingml/2006/main" name="Тема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40262f94-9f35-4ac3-9a90-690165a166b7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оформлением из снежинок</Template>
  <TotalTime>99</TotalTime>
  <Words>373</Words>
  <Application>Microsoft Office PowerPoint</Application>
  <PresentationFormat>Произвольный</PresentationFormat>
  <Paragraphs>22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Euphemia</vt:lpstr>
      <vt:lpstr>Шаблон с оформлением из снежинок</vt:lpstr>
      <vt:lpstr>Проект на тему база данных</vt:lpstr>
      <vt:lpstr>База данных</vt:lpstr>
      <vt:lpstr>Первичный ключ</vt:lpstr>
      <vt:lpstr>Внешний ключ</vt:lpstr>
      <vt:lpstr>Построение логики в баз данных</vt:lpstr>
      <vt:lpstr>Первичные ключи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баз данных</dc:title>
  <dc:creator>student</dc:creator>
  <cp:lastModifiedBy>student</cp:lastModifiedBy>
  <cp:revision>12</cp:revision>
  <dcterms:created xsi:type="dcterms:W3CDTF">2023-12-13T23:21:51Z</dcterms:created>
  <dcterms:modified xsi:type="dcterms:W3CDTF">2023-12-18T04:33:55Z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