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7e82c4b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7e82c4b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7e82c4b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7e82c4b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7e82c4b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7e82c4b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7e82c4b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7e82c4b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7e82c4b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7e82c4b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e82c4b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e82c4b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e82c4b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e82c4b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в слова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00"/>
              <a:t>Индивидуальная работа №2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15400" y="4530900"/>
            <a:ext cx="300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Шутов С.А., группа ИТ-5-2024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Дан набор строчных слов русского алфавита, разделённых пробелами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Нужно составить «цепочку» так, чтобы каждое следующее слово начиналось на букву окончания предыдущего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Окончание на «ь» учитывается как предпоследняя буква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Цепочка должна замыкаться: последний элемент → первая буква первого слова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Вывести любую корректную цепочку или сообщить об отсутствии решения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53150" y="3892175"/>
            <a:ext cx="81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1: (файл входных данных) хмель мороз налог лимон запах дым лошадь холм гол молох (файл выходных данных) налог гол лошадь дым мороз запах холм молох хмель лимон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Ключевая идея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3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Представляем слова как ориентированные рёбра в графе:</a:t>
            </a:r>
            <a:br>
              <a:rPr lang="ru"/>
            </a:b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ru"/>
              <a:t>вершины – буквы</a:t>
            </a:r>
            <a:br>
              <a:rPr lang="ru"/>
            </a:b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ru"/>
              <a:t>ребро (u→v) – слово, начинающееся на u и заканчивающееся на v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Задача превращается в поиск эйлерова цикла по всем рёбрам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Используем DFS с бэктрекингом для нахождения одной замкнутой цепочки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970275"/>
            <a:ext cx="3371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 данных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words: List[str]</a:t>
            </a:r>
            <a:r>
              <a:rPr lang="ru" sz="1100">
                <a:solidFill>
                  <a:schemeClr val="dk1"/>
                </a:solidFill>
              </a:rPr>
              <a:t> – входной список слов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graph: Dict[str, List[Tuple[str,int]]]</a:t>
            </a:r>
            <a:r>
              <a:rPr lang="ru" sz="1100">
                <a:solidFill>
                  <a:schemeClr val="dk1"/>
                </a:solidFill>
              </a:rPr>
              <a:t> –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 для каждой буквы-источника список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(буква-назначение, индекс слова)</a:t>
            </a:r>
            <a:b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usedIndices: Set[int]</a:t>
            </a:r>
            <a:r>
              <a:rPr lang="ru" sz="1100">
                <a:solidFill>
                  <a:schemeClr val="dk1"/>
                </a:solidFill>
              </a:rPr>
              <a:t> – отмеченные в пути индексы слов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pathIndices: List[int]</a:t>
            </a:r>
            <a:r>
              <a:rPr lang="ru" sz="1100">
                <a:solidFill>
                  <a:schemeClr val="dk1"/>
                </a:solidFill>
              </a:rPr>
              <a:t> – текущий обход DFS по индексам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 алгоритма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Для каждого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startIdx</a:t>
            </a:r>
            <a:r>
              <a:rPr lang="ru" sz="1100">
                <a:solidFill>
                  <a:schemeClr val="dk1"/>
                </a:solidFill>
              </a:rPr>
              <a:t> в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0…n-1</a:t>
            </a:r>
            <a:r>
              <a:rPr lang="ru" sz="1100">
                <a:solidFill>
                  <a:schemeClr val="dk1"/>
                </a:solidFill>
              </a:rPr>
              <a:t> запускаем DFS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Рекурсия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searchChain(currentIdx, used, path)</a:t>
            </a:r>
            <a:b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Добавляем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currentIdx</a:t>
            </a:r>
            <a:r>
              <a:rPr lang="ru" sz="1100">
                <a:solidFill>
                  <a:schemeClr val="dk1"/>
                </a:solidFill>
              </a:rPr>
              <a:t> в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</a:t>
            </a:r>
            <a:r>
              <a:rPr lang="ru" sz="1100">
                <a:solidFill>
                  <a:schemeClr val="dk1"/>
                </a:solidFill>
              </a:rPr>
              <a:t> и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b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Если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len(path) == n</a:t>
            </a:r>
            <a:r>
              <a:rPr lang="ru" sz="1100">
                <a:solidFill>
                  <a:schemeClr val="dk1"/>
                </a:solidFill>
              </a:rPr>
              <a:t>, проверяем замыкание: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getLastLetter(words[currentIdx]) == words[path[0]][0]</a:t>
            </a:r>
            <a:b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Иначе перебираем все соседи по последней букве и рекурсивно зовём DFS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100">
                <a:solidFill>
                  <a:schemeClr val="dk1"/>
                </a:solidFill>
              </a:rPr>
              <a:t>Если неудача, откатываем: убираем из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</a:t>
            </a:r>
            <a:r>
              <a:rPr lang="ru" sz="1100">
                <a:solidFill>
                  <a:schemeClr val="dk1"/>
                </a:solidFill>
              </a:rPr>
              <a:t> и из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b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Первый успешный путь возвращаем как ответ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398850" y="1085850"/>
            <a:ext cx="460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[Start at word i] → [Push i в path, used] →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Is path.length == 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– Да → [Проверить closure] → End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– Нет → [Для каждого соседа j по последней букве]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→ Визуально показать стрелку в рекурсивный блок “DFS(j)” → [Если не найден] откат (pop)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Временная:</a:t>
            </a:r>
            <a:r>
              <a:rPr lang="ru" sz="1500">
                <a:solidFill>
                  <a:schemeClr val="dk1"/>
                </a:solidFill>
              </a:rPr>
              <a:t> в худшем случае экспоненциальная O(k·n!), но для n≲15 работает быстро благодаря отсечению по </a:t>
            </a:r>
            <a:r>
              <a:rPr lang="ru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usedIndices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Память:</a:t>
            </a:r>
            <a:r>
              <a:rPr lang="ru" sz="1500">
                <a:solidFill>
                  <a:schemeClr val="dk1"/>
                </a:solidFill>
              </a:rPr>
              <a:t> O(n) для графа + O(d) стек рекурсии (d≤n)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47075"/>
            <a:ext cx="6687675" cy="36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84075"/>
            <a:ext cx="4619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288425"/>
            <a:ext cx="4619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5">
            <a:alphaModFix/>
          </a:blip>
          <a:srcRect b="0" l="0" r="3372" t="0"/>
          <a:stretch/>
        </p:blipFill>
        <p:spPr>
          <a:xfrm>
            <a:off x="4690000" y="1152475"/>
            <a:ext cx="43073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