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7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2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4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99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36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4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19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42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16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18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4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7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4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8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D27B67-8618-4E54-B7AB-7178F4C74BE0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52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vely-Golubev/SiriusGuideB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117" y="143827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/>
              <a:t>Проект Бот-Э</a:t>
            </a:r>
            <a:r>
              <a:rPr lang="ru-RU" b="1" dirty="0" smtClean="0"/>
              <a:t>кскурсовод</a:t>
            </a:r>
            <a:r>
              <a:rPr lang="ru-RU" dirty="0"/>
              <a:t/>
            </a:r>
            <a:br>
              <a:rPr lang="ru-RU" dirty="0"/>
            </a:b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6" y="3667124"/>
            <a:ext cx="10657680" cy="2675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Телеграмм бот представляет из себя путеводитель, взаимодействуя с которым пользователи получают необходимую информацию по федеральной территории Сириус.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350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21445"/>
            <a:ext cx="6476205" cy="486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Задача:  </a:t>
            </a:r>
            <a:r>
              <a:rPr lang="ru-RU" i="1" dirty="0" smtClean="0"/>
              <a:t>Разработать бота-экскурсовода </a:t>
            </a:r>
            <a:r>
              <a:rPr lang="ru-RU" i="1" dirty="0"/>
              <a:t>в Телеграм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Тема бота: </a:t>
            </a:r>
            <a:r>
              <a:rPr lang="ru-RU" b="1" dirty="0" smtClean="0"/>
              <a:t> </a:t>
            </a:r>
            <a:r>
              <a:rPr lang="ru-RU" i="1" dirty="0" smtClean="0"/>
              <a:t>Ориентирование </a:t>
            </a:r>
            <a:r>
              <a:rPr lang="ru-RU" i="1" dirty="0"/>
              <a:t>по ФТ Сириус, экскурсионный </a:t>
            </a:r>
            <a:r>
              <a:rPr lang="ru-RU" i="1" dirty="0" smtClean="0"/>
              <a:t>материал</a:t>
            </a:r>
            <a:br>
              <a:rPr lang="ru-RU" i="1" dirty="0" smtClean="0"/>
            </a:b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/>
            </a:r>
            <a:br>
              <a:rPr lang="ru-RU" i="1" dirty="0" smtClean="0"/>
            </a:br>
            <a:endParaRPr lang="en-US" sz="4000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80" y="1366510"/>
            <a:ext cx="344853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Описание реализации</a:t>
            </a:r>
            <a:endParaRPr lang="ru-RU" sz="5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0823" y="1534951"/>
            <a:ext cx="71596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Работу </a:t>
            </a:r>
            <a:r>
              <a:rPr lang="ru-RU" dirty="0"/>
              <a:t>над проектом начал с разработки структуры которую нанёс на бумагу с указанием основных блоков и логических связей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Следующим этапом было написание </a:t>
            </a:r>
            <a:r>
              <a:rPr lang="ru-RU" dirty="0" smtClean="0"/>
              <a:t>кода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Python 3 c </a:t>
            </a:r>
            <a:r>
              <a:rPr lang="ru-RU" dirty="0" smtClean="0"/>
              <a:t>использованием библиотеки </a:t>
            </a:r>
            <a:r>
              <a:rPr lang="en-US" dirty="0" err="1" smtClean="0"/>
              <a:t>PyTelegramBotAPI</a:t>
            </a:r>
            <a:r>
              <a:rPr lang="ru-RU" dirty="0" smtClean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Хочу </a:t>
            </a:r>
            <a:r>
              <a:rPr lang="ru-RU" dirty="0"/>
              <a:t>отметить что в силу ограничения по времени возможно не успел оптимизировать код но это не ограничивает работоспособность бота.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Далее был этап тестирования в котором мне помогали мои родители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младший брат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давали обратную связь по оптимизации визуального представления.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использованием программного пакета </a:t>
            </a:r>
            <a:r>
              <a:rPr lang="ru-RU" dirty="0" err="1"/>
              <a:t>Photoshop</a:t>
            </a:r>
            <a:r>
              <a:rPr lang="ru-RU" dirty="0"/>
              <a:t> я оформил начальный экран.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 снова тестировали всей семьей включая младшего брата.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Созданием бота я занимался первый раз, работать над проектом мне понравилась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можно протестировать введя в поиске: </a:t>
            </a:r>
            <a:r>
              <a:rPr lang="en-US" b="1" dirty="0"/>
              <a:t>@</a:t>
            </a:r>
            <a:r>
              <a:rPr lang="en-US" b="1" dirty="0" err="1"/>
              <a:t>SiriusGuideBot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1" y="1534951"/>
            <a:ext cx="3906992" cy="18039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37" y="3038475"/>
            <a:ext cx="1661105" cy="36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125" y="819150"/>
            <a:ext cx="4714875" cy="2990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29225" y="1119505"/>
            <a:ext cx="6867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Бот в Телеграм: </a:t>
            </a:r>
            <a:r>
              <a:rPr lang="en-US" dirty="0"/>
              <a:t>@</a:t>
            </a:r>
            <a:r>
              <a:rPr lang="en-US" dirty="0" err="1" smtClean="0"/>
              <a:t>SiriusGuideBot</a:t>
            </a:r>
            <a:endParaRPr lang="ru-RU" dirty="0" smtClean="0"/>
          </a:p>
          <a:p>
            <a:r>
              <a:rPr lang="ru-RU" dirty="0" smtClean="0"/>
              <a:t>Мой номер телефона</a:t>
            </a:r>
            <a:r>
              <a:rPr lang="en-US" dirty="0" smtClean="0"/>
              <a:t>/</a:t>
            </a:r>
            <a:r>
              <a:rPr lang="ru-RU" dirty="0" err="1" smtClean="0"/>
              <a:t>телеграм</a:t>
            </a:r>
            <a:r>
              <a:rPr lang="ru-RU" dirty="0" smtClean="0"/>
              <a:t>: 89646735814</a:t>
            </a:r>
          </a:p>
          <a:p>
            <a:r>
              <a:rPr lang="ru-RU" dirty="0" smtClean="0"/>
              <a:t>Ссылка на </a:t>
            </a:r>
            <a:r>
              <a:rPr lang="en-US" dirty="0" smtClean="0"/>
              <a:t>GitHub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github.com/Savely</a:t>
            </a:r>
            <a:r>
              <a:rPr lang="ru-RU" dirty="0" smtClean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Golubev/</a:t>
            </a:r>
            <a:r>
              <a:rPr lang="en-US" dirty="0" err="1" smtClean="0">
                <a:hlinkClick r:id="rId2"/>
              </a:rPr>
              <a:t>SiriusGuideBot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Бот размещён на </a:t>
            </a:r>
            <a:r>
              <a:rPr lang="en-US" dirty="0" err="1" smtClean="0"/>
              <a:t>PythonAnywhere</a:t>
            </a:r>
            <a:r>
              <a:rPr lang="ru-RU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5233" y="5816084"/>
            <a:ext cx="630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 уважением, разработчик бота Голубев Савелий Алексеевич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85" y="2296557"/>
            <a:ext cx="5005640" cy="35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912</TotalTime>
  <Words>199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Corbel</vt:lpstr>
      <vt:lpstr>Глубина</vt:lpstr>
      <vt:lpstr>Проект Бот-Экскурсовод </vt:lpstr>
      <vt:lpstr>Введение</vt:lpstr>
      <vt:lpstr>Описание реализации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Saveliy Golubev</dc:creator>
  <cp:lastModifiedBy>Saveliy Golubev</cp:lastModifiedBy>
  <cp:revision>39</cp:revision>
  <dcterms:created xsi:type="dcterms:W3CDTF">2020-11-13T18:10:48Z</dcterms:created>
  <dcterms:modified xsi:type="dcterms:W3CDTF">2021-04-25T09:31:20Z</dcterms:modified>
</cp:coreProperties>
</file>