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«</a:t>
            </a:r>
            <a:r>
              <a:rPr lang="ru-RU" dirty="0" smtClean="0"/>
              <a:t>Интерактивные презентации»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Бердников Савелий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6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Цель и задачи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4488679" cy="4321130"/>
          </a:xfrm>
        </p:spPr>
        <p:txBody>
          <a:bodyPr>
            <a:normAutofit/>
          </a:bodyPr>
          <a:lstStyle/>
          <a:p>
            <a:r>
              <a:rPr lang="ru-RU" dirty="0" smtClean="0"/>
              <a:t>Цель этого проекта в создании </a:t>
            </a:r>
            <a:r>
              <a:rPr lang="en-US" dirty="0" smtClean="0"/>
              <a:t>web-</a:t>
            </a:r>
            <a:r>
              <a:rPr lang="ru-RU" dirty="0" smtClean="0"/>
              <a:t>приложения для проведения опросов в компании, классах и т.д. </a:t>
            </a:r>
          </a:p>
          <a:p>
            <a:r>
              <a:rPr lang="ru-RU" dirty="0" smtClean="0"/>
              <a:t>Задачи же очень просты: создать удобный и понятный дизайн, а также связать его с БД и заставить работать.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304" t="15090" r="3883" b="32768"/>
          <a:stretch/>
        </p:blipFill>
        <p:spPr>
          <a:xfrm>
            <a:off x="5434148" y="2795308"/>
            <a:ext cx="3435534" cy="18715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2704" t="15090" r="10109" b="19732"/>
          <a:stretch/>
        </p:blipFill>
        <p:spPr>
          <a:xfrm>
            <a:off x="9078686" y="2249486"/>
            <a:ext cx="3030581" cy="23535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42604" t="15625" r="10309" b="49196"/>
          <a:stretch/>
        </p:blipFill>
        <p:spPr>
          <a:xfrm>
            <a:off x="5865221" y="4908068"/>
            <a:ext cx="3958047" cy="16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В </a:t>
            </a:r>
            <a:r>
              <a:rPr lang="ru-RU" sz="6000" dirty="0" err="1" smtClean="0"/>
              <a:t>чЁм</a:t>
            </a:r>
            <a:r>
              <a:rPr lang="ru-RU" sz="6000" dirty="0" smtClean="0"/>
              <a:t> суть?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4762999" cy="4011741"/>
          </a:xfrm>
        </p:spPr>
        <p:txBody>
          <a:bodyPr/>
          <a:lstStyle/>
          <a:p>
            <a:r>
              <a:rPr lang="ru-RU" smtClean="0"/>
              <a:t>Авторизованный </a:t>
            </a:r>
            <a:r>
              <a:rPr lang="ru-RU" dirty="0" smtClean="0"/>
              <a:t>пользователь создаёт форму опроса</a:t>
            </a:r>
          </a:p>
          <a:p>
            <a:r>
              <a:rPr lang="ru-RU" dirty="0" smtClean="0"/>
              <a:t>А неавторизованный только проходит опрос по коду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6" t="15267" r="9204" b="58840"/>
          <a:stretch/>
        </p:blipFill>
        <p:spPr>
          <a:xfrm>
            <a:off x="6479178" y="2249487"/>
            <a:ext cx="5024839" cy="15210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3145" t="14553" r="19747" b="53483"/>
          <a:stretch/>
        </p:blipFill>
        <p:spPr>
          <a:xfrm>
            <a:off x="5904411" y="3922976"/>
            <a:ext cx="3455714" cy="23382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8969" t="14553" r="23260" b="53483"/>
          <a:stretch/>
        </p:blipFill>
        <p:spPr>
          <a:xfrm>
            <a:off x="9511347" y="3922976"/>
            <a:ext cx="2312125" cy="23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Планы на будущее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4580119" cy="3541714"/>
          </a:xfrm>
        </p:spPr>
        <p:txBody>
          <a:bodyPr/>
          <a:lstStyle/>
          <a:p>
            <a:r>
              <a:rPr lang="ru-RU" dirty="0" smtClean="0"/>
              <a:t>В перспективе планируется улучшить дизайн, добавить некоторые функции и виды опросов, а также расширить возможности авторизованных пользователей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18" t="8420" r="2606" b="6386"/>
          <a:stretch/>
        </p:blipFill>
        <p:spPr>
          <a:xfrm>
            <a:off x="5930537" y="1901145"/>
            <a:ext cx="4305928" cy="43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нимированные картинки покло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586" y="966653"/>
            <a:ext cx="4716237" cy="47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983296">
            <a:off x="1454922" y="273878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6000" i="1" dirty="0" smtClean="0"/>
              <a:t>Благодарю за Внимание!</a:t>
            </a:r>
            <a:endParaRPr lang="ru-RU" sz="6000" i="1" dirty="0"/>
          </a:p>
        </p:txBody>
      </p:sp>
    </p:spTree>
    <p:extLst>
      <p:ext uri="{BB962C8B-B14F-4D97-AF65-F5344CB8AC3E}">
        <p14:creationId xmlns:p14="http://schemas.microsoft.com/office/powerpoint/2010/main" val="6633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87</TotalTime>
  <Words>93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Проект: «Интерактивные презентации»</vt:lpstr>
      <vt:lpstr>Цель и задачи</vt:lpstr>
      <vt:lpstr>В чЁм суть?</vt:lpstr>
      <vt:lpstr>Планы на будущее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«Интерактивная презентация»</dc:title>
  <dc:creator>Савелий Бердников</dc:creator>
  <cp:lastModifiedBy>Савелий Бердников</cp:lastModifiedBy>
  <cp:revision>9</cp:revision>
  <dcterms:created xsi:type="dcterms:W3CDTF">2021-04-23T13:36:36Z</dcterms:created>
  <dcterms:modified xsi:type="dcterms:W3CDTF">2021-04-23T16:22:51Z</dcterms:modified>
</cp:coreProperties>
</file>