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C5C005-A222-4271-BC1D-8D49679273AF}" v="3" dt="2022-09-06T13:06:38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36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A21CD87-2D4E-4101-9AB5-1A57F2CC8131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D63D-6396-4369-A5F5-FE0493AED03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89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CD87-2D4E-4101-9AB5-1A57F2CC8131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D63D-6396-4369-A5F5-FE0493AED0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768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CD87-2D4E-4101-9AB5-1A57F2CC8131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D63D-6396-4369-A5F5-FE0493AED03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85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CD87-2D4E-4101-9AB5-1A57F2CC8131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D63D-6396-4369-A5F5-FE0493AED0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96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CD87-2D4E-4101-9AB5-1A57F2CC8131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D63D-6396-4369-A5F5-FE0493AED03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14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CD87-2D4E-4101-9AB5-1A57F2CC8131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D63D-6396-4369-A5F5-FE0493AED0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85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CD87-2D4E-4101-9AB5-1A57F2CC8131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D63D-6396-4369-A5F5-FE0493AED0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51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CD87-2D4E-4101-9AB5-1A57F2CC8131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D63D-6396-4369-A5F5-FE0493AED0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43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CD87-2D4E-4101-9AB5-1A57F2CC8131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D63D-6396-4369-A5F5-FE0493AED0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11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CD87-2D4E-4101-9AB5-1A57F2CC8131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D63D-6396-4369-A5F5-FE0493AED0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15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CD87-2D4E-4101-9AB5-1A57F2CC8131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D63D-6396-4369-A5F5-FE0493AED03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A21CD87-2D4E-4101-9AB5-1A57F2CC8131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812D63D-6396-4369-A5F5-FE0493AED03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92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idade vista de cima de computador&#10;&#10;Descrição gerada automaticamente com confiança média">
            <a:extLst>
              <a:ext uri="{FF2B5EF4-FFF2-40B4-BE49-F238E27FC236}">
                <a16:creationId xmlns:a16="http://schemas.microsoft.com/office/drawing/2014/main" id="{3E899640-91BE-C638-5655-C9E8E9BEC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1055" y="0"/>
            <a:ext cx="14734103" cy="698493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6418809-7948-B688-DF61-1131B3641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1890458"/>
            <a:ext cx="9144000" cy="23876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SAVER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682C40-CA77-E504-9B6E-94E104970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0138" y="5659438"/>
            <a:ext cx="2331720" cy="1655762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Slogan</a:t>
            </a:r>
          </a:p>
        </p:txBody>
      </p:sp>
    </p:spTree>
    <p:extLst>
      <p:ext uri="{BB962C8B-B14F-4D97-AF65-F5344CB8AC3E}">
        <p14:creationId xmlns:p14="http://schemas.microsoft.com/office/powerpoint/2010/main" val="48766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93ACC7-C3E2-7DBE-74F6-AE97D67C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pt-BR" dirty="0"/>
              <a:t>Quem somos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Espaço Reservado para Conteúdo 29" descr="Logotipo, nome da empresa&#10;&#10;Descrição gerada automaticamente">
            <a:extLst>
              <a:ext uri="{FF2B5EF4-FFF2-40B4-BE49-F238E27FC236}">
                <a16:creationId xmlns:a16="http://schemas.microsoft.com/office/drawing/2014/main" id="{C35B5C55-B9BB-C677-7184-83431F163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047" y="2810023"/>
            <a:ext cx="1237953" cy="1237953"/>
          </a:xfrm>
        </p:spPr>
      </p:pic>
    </p:spTree>
    <p:extLst>
      <p:ext uri="{BB962C8B-B14F-4D97-AF65-F5344CB8AC3E}">
        <p14:creationId xmlns:p14="http://schemas.microsoft.com/office/powerpoint/2010/main" val="1645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AE0D6-8283-CCDB-92F3-81A99B19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Segmento no mercado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67F19B-2646-69A5-BA33-54E4688D3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02042"/>
            <a:ext cx="9720073" cy="4023360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29" descr="Logotipo, nome da empresa&#10;&#10;Descrição gerada automaticamente">
            <a:extLst>
              <a:ext uri="{FF2B5EF4-FFF2-40B4-BE49-F238E27FC236}">
                <a16:creationId xmlns:a16="http://schemas.microsoft.com/office/drawing/2014/main" id="{2A0CC1DF-9AA3-FE2C-6FAB-FBF3EEEED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767" y="716047"/>
            <a:ext cx="1237953" cy="123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9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93ACC7-C3E2-7DBE-74F6-AE97D67C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pt-BR" dirty="0"/>
              <a:t>Contexto</a:t>
            </a:r>
            <a:br>
              <a:rPr lang="pt-BR" dirty="0"/>
            </a:br>
            <a:r>
              <a:rPr lang="pt-BR" dirty="0"/>
              <a:t>Desafio</a:t>
            </a:r>
            <a:br>
              <a:rPr lang="pt-BR" dirty="0"/>
            </a:br>
            <a:r>
              <a:rPr lang="pt-BR" dirty="0"/>
              <a:t>Problema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Espaço Reservado para Conteúdo 29" descr="Logotipo, nome da empresa&#10;&#10;Descrição gerada automaticamente">
            <a:extLst>
              <a:ext uri="{FF2B5EF4-FFF2-40B4-BE49-F238E27FC236}">
                <a16:creationId xmlns:a16="http://schemas.microsoft.com/office/drawing/2014/main" id="{C35B5C55-B9BB-C677-7184-83431F163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047" y="2810023"/>
            <a:ext cx="1237953" cy="1237953"/>
          </a:xfrm>
        </p:spPr>
      </p:pic>
    </p:spTree>
    <p:extLst>
      <p:ext uri="{BB962C8B-B14F-4D97-AF65-F5344CB8AC3E}">
        <p14:creationId xmlns:p14="http://schemas.microsoft.com/office/powerpoint/2010/main" val="3531790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AE0D6-8283-CCDB-92F3-81A99B19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 nosso produto (como surgiu)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67F19B-2646-69A5-BA33-54E4688D3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02042"/>
            <a:ext cx="9720073" cy="4023360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29" descr="Logotipo, nome da empresa&#10;&#10;Descrição gerada automaticamente">
            <a:extLst>
              <a:ext uri="{FF2B5EF4-FFF2-40B4-BE49-F238E27FC236}">
                <a16:creationId xmlns:a16="http://schemas.microsoft.com/office/drawing/2014/main" id="{2A0CC1DF-9AA3-FE2C-6FAB-FBF3EEEED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767" y="716047"/>
            <a:ext cx="1237953" cy="123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5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93ACC7-C3E2-7DBE-74F6-AE97D67C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pt-BR" dirty="0"/>
              <a:t>Solução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Espaço Reservado para Conteúdo 29" descr="Logotipo, nome da empresa&#10;&#10;Descrição gerada automaticamente">
            <a:extLst>
              <a:ext uri="{FF2B5EF4-FFF2-40B4-BE49-F238E27FC236}">
                <a16:creationId xmlns:a16="http://schemas.microsoft.com/office/drawing/2014/main" id="{C35B5C55-B9BB-C677-7184-83431F163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047" y="2810023"/>
            <a:ext cx="1237953" cy="1237953"/>
          </a:xfrm>
        </p:spPr>
      </p:pic>
    </p:spTree>
    <p:extLst>
      <p:ext uri="{BB962C8B-B14F-4D97-AF65-F5344CB8AC3E}">
        <p14:creationId xmlns:p14="http://schemas.microsoft.com/office/powerpoint/2010/main" val="216527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75544-0408-1BBD-3CE0-4FA78867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4" descr="Diagrama&#10;&#10;Descrição gerada automaticamente com confiança média">
            <a:extLst>
              <a:ext uri="{FF2B5EF4-FFF2-40B4-BE49-F238E27FC236}">
                <a16:creationId xmlns:a16="http://schemas.microsoft.com/office/drawing/2014/main" id="{A1630B54-C76D-DCC8-D528-C20413AFC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348"/>
            <a:ext cx="12967368" cy="7122695"/>
          </a:xfrm>
        </p:spPr>
      </p:pic>
    </p:spTree>
    <p:extLst>
      <p:ext uri="{BB962C8B-B14F-4D97-AF65-F5344CB8AC3E}">
        <p14:creationId xmlns:p14="http://schemas.microsoft.com/office/powerpoint/2010/main" val="134935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93ACC7-C3E2-7DBE-74F6-AE97D67C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pt-BR" dirty="0"/>
              <a:t>Regra negocio (banco de dados)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Espaço Reservado para Conteúdo 29" descr="Logotipo, nome da empresa&#10;&#10;Descrição gerada automaticamente">
            <a:extLst>
              <a:ext uri="{FF2B5EF4-FFF2-40B4-BE49-F238E27FC236}">
                <a16:creationId xmlns:a16="http://schemas.microsoft.com/office/drawing/2014/main" id="{C35B5C55-B9BB-C677-7184-83431F163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047" y="2810023"/>
            <a:ext cx="1237953" cy="1237953"/>
          </a:xfrm>
        </p:spPr>
      </p:pic>
    </p:spTree>
    <p:extLst>
      <p:ext uri="{BB962C8B-B14F-4D97-AF65-F5344CB8AC3E}">
        <p14:creationId xmlns:p14="http://schemas.microsoft.com/office/powerpoint/2010/main" val="918523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idade vista de cima de computador&#10;&#10;Descrição gerada automaticamente com confiança média">
            <a:extLst>
              <a:ext uri="{FF2B5EF4-FFF2-40B4-BE49-F238E27FC236}">
                <a16:creationId xmlns:a16="http://schemas.microsoft.com/office/drawing/2014/main" id="{3E899640-91BE-C638-5655-C9E8E9BEC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1054" y="0"/>
            <a:ext cx="14734103" cy="698493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6418809-7948-B688-DF61-1131B3641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00511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Dúvidas?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682C40-CA77-E504-9B6E-94E104970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880" y="5598478"/>
            <a:ext cx="2899411" cy="1655762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Agradecemos à  atenção</a:t>
            </a:r>
          </a:p>
        </p:txBody>
      </p:sp>
    </p:spTree>
    <p:extLst>
      <p:ext uri="{BB962C8B-B14F-4D97-AF65-F5344CB8AC3E}">
        <p14:creationId xmlns:p14="http://schemas.microsoft.com/office/powerpoint/2010/main" val="2578635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2A8A68E1C8AD4BB8607B0553D331B3" ma:contentTypeVersion="12" ma:contentTypeDescription="Create a new document." ma:contentTypeScope="" ma:versionID="28a637893054b473e35721a6e6cf5932">
  <xsd:schema xmlns:xsd="http://www.w3.org/2001/XMLSchema" xmlns:xs="http://www.w3.org/2001/XMLSchema" xmlns:p="http://schemas.microsoft.com/office/2006/metadata/properties" xmlns:ns3="7a087c55-5f08-466c-910b-e029fd4269fe" xmlns:ns4="e2ca784f-4dc5-42e9-9734-389708ce15cc" targetNamespace="http://schemas.microsoft.com/office/2006/metadata/properties" ma:root="true" ma:fieldsID="967c67bf670c9a913cf159effa34c2b5" ns3:_="" ns4:_="">
    <xsd:import namespace="7a087c55-5f08-466c-910b-e029fd4269fe"/>
    <xsd:import namespace="e2ca784f-4dc5-42e9-9734-389708ce15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087c55-5f08-466c-910b-e029fd4269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a784f-4dc5-42e9-9734-389708ce15c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6D2669-0E0D-40F7-A262-E3A9E2E247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087c55-5f08-466c-910b-e029fd4269fe"/>
    <ds:schemaRef ds:uri="e2ca784f-4dc5-42e9-9734-389708ce15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0E287C-8648-4F7D-A11B-62AAC8B9DC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9446E0-2C54-445E-B039-B832522C9CE4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e2ca784f-4dc5-42e9-9734-389708ce15cc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a087c55-5f08-466c-910b-e029fd4269f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451</TotalTime>
  <Words>32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Abadi Extra Light</vt:lpstr>
      <vt:lpstr>Tw Cen MT</vt:lpstr>
      <vt:lpstr>Tw Cen MT Condensed</vt:lpstr>
      <vt:lpstr>Wingdings 3</vt:lpstr>
      <vt:lpstr>Integral</vt:lpstr>
      <vt:lpstr>SAVER</vt:lpstr>
      <vt:lpstr>Quem somos</vt:lpstr>
      <vt:lpstr>Segmento no mercado</vt:lpstr>
      <vt:lpstr>Contexto Desafio Problema</vt:lpstr>
      <vt:lpstr>Justificativa nosso produto (como surgiu)</vt:lpstr>
      <vt:lpstr>Solução</vt:lpstr>
      <vt:lpstr>Apresentação do PowerPoint</vt:lpstr>
      <vt:lpstr>Regra negocio (banco de dados)</vt:lpstr>
      <vt:lpstr>Dúvidas?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SAVER</dc:title>
  <dc:creator>MAYLA OCLECIANO BISACCHI .</dc:creator>
  <cp:lastModifiedBy>MAYLA OCLECIANO BISACCHI .</cp:lastModifiedBy>
  <cp:revision>2</cp:revision>
  <dcterms:created xsi:type="dcterms:W3CDTF">2022-09-02T16:57:31Z</dcterms:created>
  <dcterms:modified xsi:type="dcterms:W3CDTF">2022-09-06T13:06:39Z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0x010100892A8A68E1C8AD4BB8607B0553D331B3</vt:lpwstr>
  </property>
</Properties>
</file>