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58" r:id="rId6"/>
    <p:sldId id="359" r:id="rId7"/>
    <p:sldId id="360" r:id="rId8"/>
    <p:sldId id="361" r:id="rId9"/>
    <p:sldId id="356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64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19/11/2021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291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62930" y="1212396"/>
            <a:ext cx="10946033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28/11/2021</a:t>
            </a:r>
          </a:p>
          <a:p>
            <a:pPr algn="ctr"/>
            <a:endParaRPr lang="it-IT" sz="3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of the Time Independent 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Schrödinger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Equation for 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armonic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oscillator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FBA089FF-2432-44EE-936E-7AC85724D688}"/>
              </a:ext>
            </a:extLst>
          </p:cNvPr>
          <p:cNvSpPr/>
          <p:nvPr/>
        </p:nvSpPr>
        <p:spPr>
          <a:xfrm>
            <a:off x="802800" y="3711817"/>
            <a:ext cx="1645920" cy="1679183"/>
          </a:xfrm>
          <a:prstGeom prst="ellipse">
            <a:avLst/>
          </a:prstGeom>
          <a:solidFill>
            <a:srgbClr val="000000">
              <a:alpha val="0"/>
            </a:srgbClr>
          </a:solidFill>
          <a:ln w="36000">
            <a:solidFill>
              <a:srgbClr val="000000"/>
            </a:solidFill>
          </a:ln>
        </p:spPr>
        <p:txBody>
          <a:bodyPr wrap="square" tIns="180000" rIns="216000" rtlCol="0" anchor="ctr" anchorCtr="0">
            <a:noAutofit/>
          </a:bodyPr>
          <a:lstStyle/>
          <a:p>
            <a:pPr algn="r" eaLnBrk="1" hangingPunct="1">
              <a:defRPr sz="2800" b="0" dirty="0">
                <a:solidFill>
                  <a:schemeClr val="bg1"/>
                </a:solidFill>
              </a:defRPr>
            </a:pPr>
            <a:endParaRPr lang="it-IT" sz="2800" b="0" dirty="0">
              <a:solidFill>
                <a:srgbClr val="00000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2177541-7C94-4CC6-AD76-2312C72B3039}"/>
              </a:ext>
            </a:extLst>
          </p:cNvPr>
          <p:cNvSpPr/>
          <p:nvPr/>
        </p:nvSpPr>
        <p:spPr bwMode="auto">
          <a:xfrm>
            <a:off x="1466758" y="3604067"/>
            <a:ext cx="1645920" cy="18531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0E3EF554-72A4-4844-9391-B615B4030596}"/>
              </a:ext>
            </a:extLst>
          </p:cNvPr>
          <p:cNvSpPr/>
          <p:nvPr/>
        </p:nvSpPr>
        <p:spPr bwMode="auto">
          <a:xfrm>
            <a:off x="643798" y="4494467"/>
            <a:ext cx="1645920" cy="9627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6871" y="997020"/>
            <a:ext cx="1957588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/>
              <p:nvPr/>
            </p:nvSpPr>
            <p:spPr bwMode="auto">
              <a:xfrm>
                <a:off x="596808" y="1713118"/>
                <a:ext cx="5186361" cy="888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 eaLnBrk="1" hangingPunct="1"/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1713118"/>
                <a:ext cx="5186361" cy="888435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1A21C-1FDF-4F35-A609-D84FF5691201}"/>
                  </a:ext>
                </a:extLst>
              </p:cNvPr>
              <p:cNvSpPr txBox="1"/>
              <p:nvPr/>
            </p:nvSpPr>
            <p:spPr bwMode="auto">
              <a:xfrm>
                <a:off x="596808" y="2069725"/>
                <a:ext cx="192167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71A21C-1FDF-4F35-A609-D84FF569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2069725"/>
                <a:ext cx="1921670" cy="914400"/>
              </a:xfrm>
              <a:prstGeom prst="rect">
                <a:avLst/>
              </a:prstGeom>
              <a:blipFill>
                <a:blip r:embed="rId4"/>
                <a:stretch>
                  <a:fillRect l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E463B89-6D49-4FD2-A177-E826574CB83B}"/>
                  </a:ext>
                </a:extLst>
              </p:cNvPr>
              <p:cNvSpPr txBox="1"/>
              <p:nvPr/>
            </p:nvSpPr>
            <p:spPr bwMode="auto">
              <a:xfrm>
                <a:off x="596808" y="2526925"/>
                <a:ext cx="3554423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E463B89-6D49-4FD2-A177-E826574C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808" y="2526925"/>
                <a:ext cx="3554423" cy="914400"/>
              </a:xfrm>
              <a:prstGeom prst="rect">
                <a:avLst/>
              </a:prstGeom>
              <a:blipFill>
                <a:blip r:embed="rId5"/>
                <a:stretch>
                  <a:fillRect l="-2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89C6D08E-F7DF-4CFD-A403-5D2BE6DFC082}"/>
              </a:ext>
            </a:extLst>
          </p:cNvPr>
          <p:cNvSpPr/>
          <p:nvPr/>
        </p:nvSpPr>
        <p:spPr bwMode="auto">
          <a:xfrm>
            <a:off x="215195" y="1730921"/>
            <a:ext cx="106230" cy="1570018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8640E-8D19-44A9-82E7-FC93BC6803AB}"/>
                  </a:ext>
                </a:extLst>
              </p:cNvPr>
              <p:cNvSpPr txBox="1"/>
              <p:nvPr/>
            </p:nvSpPr>
            <p:spPr bwMode="auto">
              <a:xfrm>
                <a:off x="5041260" y="1713118"/>
                <a:ext cx="4079948" cy="817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8640E-8D19-44A9-82E7-FC93BC68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260" y="1713118"/>
                <a:ext cx="4079948" cy="817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34060A-9A18-44FE-8994-9723D43671F0}"/>
                  </a:ext>
                </a:extLst>
              </p:cNvPr>
              <p:cNvSpPr txBox="1"/>
              <p:nvPr/>
            </p:nvSpPr>
            <p:spPr bwMode="auto">
              <a:xfrm>
                <a:off x="5041259" y="2530536"/>
                <a:ext cx="3061744" cy="817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E34060A-9A18-44FE-8994-9723D436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259" y="2530536"/>
                <a:ext cx="3061744" cy="8174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C63A930D-D6A3-44FA-9918-FDECD24582DE}"/>
              </a:ext>
            </a:extLst>
          </p:cNvPr>
          <p:cNvSpPr/>
          <p:nvPr/>
        </p:nvSpPr>
        <p:spPr bwMode="auto">
          <a:xfrm>
            <a:off x="4853071" y="1793475"/>
            <a:ext cx="145023" cy="140840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25AF67-20A2-46C7-A1B4-870B1EA8062F}"/>
                  </a:ext>
                </a:extLst>
              </p:cNvPr>
              <p:cNvSpPr txBox="1"/>
              <p:nvPr/>
            </p:nvSpPr>
            <p:spPr bwMode="auto">
              <a:xfrm>
                <a:off x="1941334" y="3510696"/>
                <a:ext cx="5261332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825AF67-20A2-46C7-A1B4-870B1EA8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1334" y="3510696"/>
                <a:ext cx="5261332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D5E800B5-D6CD-4F55-85C6-8A6BF7112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225" y="4639242"/>
            <a:ext cx="6344765" cy="210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3B7F50A-1B71-4DDE-90AB-A0E36B53181A}"/>
                  </a:ext>
                </a:extLst>
              </p:cNvPr>
              <p:cNvSpPr txBox="1"/>
              <p:nvPr/>
            </p:nvSpPr>
            <p:spPr bwMode="auto">
              <a:xfrm>
                <a:off x="7081234" y="5176784"/>
                <a:ext cx="15621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3B7F50A-1B71-4DDE-90AB-A0E36B531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1234" y="5176784"/>
                <a:ext cx="1562100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29712F5-F824-4A12-B3C4-9EE5376AD7B4}"/>
              </a:ext>
            </a:extLst>
          </p:cNvPr>
          <p:cNvSpPr/>
          <p:nvPr/>
        </p:nvSpPr>
        <p:spPr bwMode="auto">
          <a:xfrm>
            <a:off x="4527818" y="2423269"/>
            <a:ext cx="265030" cy="17324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31EB8174-9A48-4A7F-9551-389AD394B098}"/>
              </a:ext>
            </a:extLst>
          </p:cNvPr>
          <p:cNvSpPr/>
          <p:nvPr/>
        </p:nvSpPr>
        <p:spPr bwMode="auto">
          <a:xfrm rot="6852022">
            <a:off x="4659735" y="3269667"/>
            <a:ext cx="265030" cy="17324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riangolo isoscele 26">
            <a:extLst>
              <a:ext uri="{FF2B5EF4-FFF2-40B4-BE49-F238E27FC236}">
                <a16:creationId xmlns:a16="http://schemas.microsoft.com/office/drawing/2014/main" id="{A78F68F2-BA4B-4ED0-BEE2-4459E47362DB}"/>
              </a:ext>
            </a:extLst>
          </p:cNvPr>
          <p:cNvSpPr/>
          <p:nvPr/>
        </p:nvSpPr>
        <p:spPr bwMode="auto">
          <a:xfrm rot="5400000">
            <a:off x="1441674" y="3675722"/>
            <a:ext cx="196850" cy="14668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9454E8D0-FD36-4351-AB2A-E28E06DD6C02}"/>
              </a:ext>
            </a:extLst>
          </p:cNvPr>
          <p:cNvSpPr/>
          <p:nvPr/>
        </p:nvSpPr>
        <p:spPr bwMode="auto">
          <a:xfrm rot="10800000">
            <a:off x="704375" y="4478067"/>
            <a:ext cx="196850" cy="146682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D6FCA9B-6A47-4910-B9D5-9402F16E2973}"/>
                  </a:ext>
                </a:extLst>
              </p:cNvPr>
              <p:cNvSpPr txBox="1"/>
              <p:nvPr/>
            </p:nvSpPr>
            <p:spPr bwMode="auto">
              <a:xfrm>
                <a:off x="867932" y="3690157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D6FCA9B-6A47-4910-B9D5-9402F16E2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932" y="3690157"/>
                <a:ext cx="914400" cy="914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BC4136B4-6ED3-4A31-9FB1-C9099ADF8B58}"/>
              </a:ext>
            </a:extLst>
          </p:cNvPr>
          <p:cNvSpPr/>
          <p:nvPr/>
        </p:nvSpPr>
        <p:spPr bwMode="auto">
          <a:xfrm>
            <a:off x="6810571" y="5566667"/>
            <a:ext cx="392095" cy="161033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5206" y="997217"/>
            <a:ext cx="4612160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4704" y="991675"/>
            <a:ext cx="2073003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3053" y="991675"/>
            <a:ext cx="3130986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Bibliography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126</Words>
  <Application>Microsoft Office PowerPoint</Application>
  <PresentationFormat>Presentazione su schermo (4:3)</PresentationFormat>
  <Paragraphs>32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9</cp:revision>
  <cp:lastPrinted>2019-05-27T11:07:33Z</cp:lastPrinted>
  <dcterms:created xsi:type="dcterms:W3CDTF">2007-03-01T10:31:45Z</dcterms:created>
  <dcterms:modified xsi:type="dcterms:W3CDTF">2021-11-19T07:33:35Z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