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57" r:id="rId5"/>
    <p:sldId id="358" r:id="rId6"/>
    <p:sldId id="359" r:id="rId7"/>
    <p:sldId id="360" r:id="rId8"/>
    <p:sldId id="356" r:id="rId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28/11/2021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221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8235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01017" y="1136895"/>
            <a:ext cx="10946033" cy="54168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06/12/21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  <a:p>
            <a:pPr algn="ctr"/>
            <a:endParaRPr lang="it-IT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Split-Operator Application in a Time</a:t>
            </a:r>
          </a:p>
          <a:p>
            <a:pPr algn="ctr"/>
            <a:r>
              <a:rPr lang="it-IT" sz="3600" b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it-IT" sz="36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Hamiltonian</a:t>
            </a:r>
            <a:endParaRPr lang="it-IT" sz="3600" b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7803931" y="362608"/>
            <a:ext cx="1340069" cy="646331"/>
          </a:xfrm>
          <a:prstGeom prst="rect">
            <a:avLst/>
          </a:prstGeom>
          <a:solidFill>
            <a:srgbClr val="B20F21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6216869" y="362608"/>
            <a:ext cx="2927131" cy="646331"/>
          </a:xfrm>
          <a:prstGeom prst="rect">
            <a:avLst/>
          </a:prstGeom>
          <a:solidFill>
            <a:srgbClr val="B20F21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1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6216869" y="362608"/>
            <a:ext cx="2927131" cy="646331"/>
          </a:xfrm>
          <a:prstGeom prst="rect">
            <a:avLst/>
          </a:prstGeom>
          <a:solidFill>
            <a:srgbClr val="B20F21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1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66</Words>
  <Application>Microsoft Office PowerPoint</Application>
  <PresentationFormat>Presentazione su schermo (4:3)</PresentationFormat>
  <Paragraphs>20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Arial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8</cp:revision>
  <cp:lastPrinted>2019-05-27T11:07:33Z</cp:lastPrinted>
  <dcterms:created xsi:type="dcterms:W3CDTF">2007-03-01T10:31:45Z</dcterms:created>
  <dcterms:modified xsi:type="dcterms:W3CDTF">2021-11-27T23:44:23Z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