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37" r:id="rId5"/>
    <p:sldId id="356" r:id="rId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30/10/2021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80E736ED-BE29-4B99-A646-17D7F6FA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8" y="5722728"/>
            <a:ext cx="9334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</Words>
  <Application>Microsoft Office PowerPoint</Application>
  <PresentationFormat>Presentazione su schermo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4" baseType="lpstr">
      <vt:lpstr>Arial</vt:lpstr>
      <vt:lpstr>Struttura predefinita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3</cp:revision>
  <cp:lastPrinted>2019-05-27T11:07:33Z</cp:lastPrinted>
  <dcterms:created xsi:type="dcterms:W3CDTF">2007-03-01T10:31:45Z</dcterms:created>
  <dcterms:modified xsi:type="dcterms:W3CDTF">2021-10-30T14:10:40Z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