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57" r:id="rId5"/>
    <p:sldId id="358" r:id="rId6"/>
    <p:sldId id="359" r:id="rId7"/>
    <p:sldId id="360" r:id="rId8"/>
    <p:sldId id="356" r:id="rId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F21"/>
    <a:srgbClr val="D9541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84D69-3C52-445B-A810-DD4F374897B6}" v="6" dt="2021-10-07T08:50:2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4BA057-8F2A-49CA-8492-26E01BAA3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18D43-F298-4AA2-AE9D-BD9DBD5E8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AE8C24-7663-4755-BD64-18CEC292F724}" type="datetimeFigureOut">
              <a:rPr lang="it-IT"/>
              <a:pPr>
                <a:defRPr/>
              </a:pPr>
              <a:t>23/11/2021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7ACB1-6663-43E9-8615-5FC55A293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0CE4EB-6312-4E8C-A875-AD472E914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4BA86B-9A5B-471A-A51F-59D1541E3FC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38834E-CBAD-4B9B-A8A7-E00DBB0431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BCA582-712A-4F77-9278-CD4D93C5D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3CA8C9-0B8A-4A55-9FED-2A577EA87A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A3A620-0AED-435F-87EC-F60DA6EFAB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5C1513F-4364-4255-A3B2-D95FC76720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E20FAA0-6CD1-47FE-8442-01C027B07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089B42F-5DF8-46B2-B64F-0F197D49EE0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781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221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8235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566F108F-37FB-4BEE-91A3-49D240F34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59050"/>
            <a:ext cx="6249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912092A8-443B-42DB-A7C4-CC8770689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51000"/>
            <a:ext cx="5616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0A19595C-2E2B-4F61-9B5C-9EE7020EC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027238"/>
            <a:ext cx="62642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2F5B8-C118-4D3E-8E9A-7A1FC920DC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6838" y="0"/>
            <a:ext cx="9240838" cy="10080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3B23D760-9C5E-4FB7-AC5A-CFF061A8B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2400"/>
            <a:ext cx="25304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E17185-F903-4061-8AA0-E9F60A7BBC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793750" y="938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8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D389D0-D9AA-45D8-8574-AEE5A92828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80975" y="0"/>
            <a:ext cx="9336088" cy="5762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AC35E195-0B51-412C-BE8B-9DFFD68F6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303688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2AD7B-7365-41D4-A9CC-F55E60ED5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90E89D-8E2F-4CE5-BF6A-89335EAB1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686107-2F26-408E-90E3-FAFF22EE6B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1E12F8-DF16-4E5C-ABF1-6DB28C171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285B96-D082-470F-9AAC-8A3C63632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B6447B9-7737-43BD-81C9-3381C4CF6C30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2613320-53DF-4E92-BE38-65624D44622A}"/>
              </a:ext>
            </a:extLst>
          </p:cNvPr>
          <p:cNvSpPr/>
          <p:nvPr/>
        </p:nvSpPr>
        <p:spPr>
          <a:xfrm>
            <a:off x="-901017" y="2117271"/>
            <a:ext cx="10946033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Information and Computing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2021 - 2022</a:t>
            </a:r>
          </a:p>
          <a:p>
            <a:pPr algn="ctr"/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Saverio Monaco</a:t>
            </a:r>
          </a:p>
          <a:p>
            <a:pPr algn="ctr"/>
            <a:r>
              <a:rPr lang="it-IT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</a:p>
          <a:p>
            <a:pPr algn="ctr"/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#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61B627-DAE3-4A7A-8A43-EAB45072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8" y="5595146"/>
            <a:ext cx="1617889" cy="11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7803931" y="362608"/>
            <a:ext cx="1340069" cy="646331"/>
          </a:xfrm>
          <a:prstGeom prst="rect">
            <a:avLst/>
          </a:prstGeom>
          <a:solidFill>
            <a:srgbClr val="B20F21"/>
          </a:solidFill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Theory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1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6216869" y="362608"/>
            <a:ext cx="2927131" cy="646331"/>
          </a:xfrm>
          <a:prstGeom prst="rect">
            <a:avLst/>
          </a:prstGeom>
          <a:solidFill>
            <a:srgbClr val="B20F21"/>
          </a:solidFill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Development</a:t>
            </a:r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1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6216869" y="362608"/>
            <a:ext cx="2927131" cy="646331"/>
          </a:xfrm>
          <a:prstGeom prst="rect">
            <a:avLst/>
          </a:prstGeom>
          <a:solidFill>
            <a:srgbClr val="B20F21"/>
          </a:solidFill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t-IT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1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9AAD7CB-2301-461E-A13D-14C29E779385}"/>
              </a:ext>
            </a:extLst>
          </p:cNvPr>
          <p:cNvSpPr/>
          <p:nvPr/>
        </p:nvSpPr>
        <p:spPr>
          <a:xfrm>
            <a:off x="1044262" y="3609880"/>
            <a:ext cx="7176243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200" b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Thanks for the </a:t>
            </a:r>
            <a:r>
              <a:rPr lang="it-IT" sz="3200" b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attention</a:t>
            </a:r>
            <a:endParaRPr lang="it-IT" dirty="0" err="1"/>
          </a:p>
          <a:p>
            <a:pPr algn="ctr"/>
            <a:r>
              <a:rPr lang="it-IT" sz="3200" b="0" dirty="0">
                <a:ln w="9525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/>
                <a:cs typeface="Arial"/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937243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tIns="180000" rIns="216000" anchor="ctr" anchorCtr="0">
        <a:noAutofit/>
      </a:bodyPr>
      <a:lstStyle>
        <a:defPPr algn="r" eaLnBrk="1" hangingPunct="1">
          <a:defRPr sz="2800" b="0" dirty="0">
            <a:solidFill>
              <a:schemeClr val="bg1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DCBB690369764B9D43BECCAB70C09E" ma:contentTypeVersion="2" ma:contentTypeDescription="Creare un nuovo documento." ma:contentTypeScope="" ma:versionID="afb4f6f0e8768aece4ced0bc8b592aa8">
  <xsd:schema xmlns:xsd="http://www.w3.org/2001/XMLSchema" xmlns:xs="http://www.w3.org/2001/XMLSchema" xmlns:p="http://schemas.microsoft.com/office/2006/metadata/properties" xmlns:ns3="8d210665-cc30-40de-a1c4-5d90bbb582de" targetNamespace="http://schemas.microsoft.com/office/2006/metadata/properties" ma:root="true" ma:fieldsID="30001dd1014d9356cef1b781b5f5a3ea" ns3:_="">
    <xsd:import namespace="8d210665-cc30-40de-a1c4-5d90bbb58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10665-cc30-40de-a1c4-5d90bbb58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5D325D-3B77-47CA-8757-84DD5741DF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66CB83-75C2-4E18-A7C0-870E6C54CCD6}">
  <ds:schemaRefs>
    <ds:schemaRef ds:uri="8d210665-cc30-40de-a1c4-5d90bbb582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5D3D51-03CC-4736-A35A-7D072B275084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210665-cc30-40de-a1c4-5d90bbb582d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59</Words>
  <Application>Microsoft Office PowerPoint</Application>
  <PresentationFormat>Presentazione su schermo (4:3)</PresentationFormat>
  <Paragraphs>17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7" baseType="lpstr">
      <vt:lpstr>Arial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di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utentecia1</dc:creator>
  <cp:lastModifiedBy>Monaco Saverio</cp:lastModifiedBy>
  <cp:revision>7</cp:revision>
  <cp:lastPrinted>2019-05-27T11:07:33Z</cp:lastPrinted>
  <dcterms:created xsi:type="dcterms:W3CDTF">2007-03-01T10:31:45Z</dcterms:created>
  <dcterms:modified xsi:type="dcterms:W3CDTF">2021-11-23T18:08:49Z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0x01010033DCBB690369764B9D43BECCAB70C09E</vt:lpwstr>
  </property>
</Properties>
</file>