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58" r:id="rId6"/>
    <p:sldId id="359" r:id="rId7"/>
    <p:sldId id="360" r:id="rId8"/>
    <p:sldId id="361" r:id="rId9"/>
    <p:sldId id="356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94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17/11/2021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291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62930" y="1212396"/>
            <a:ext cx="10946033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28/11/2021</a:t>
            </a:r>
          </a:p>
          <a:p>
            <a:pPr algn="ctr"/>
            <a:endParaRPr lang="it-IT" sz="3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of the Time Independent 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Schrödinger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Equation for 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armonic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oscillator</a:t>
            </a:r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6871" y="997020"/>
            <a:ext cx="1957588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Theory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/>
              <p:nvPr/>
            </p:nvSpPr>
            <p:spPr bwMode="auto">
              <a:xfrm>
                <a:off x="442914" y="1824037"/>
                <a:ext cx="5186361" cy="888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r" eaLnBrk="1" hangingPunct="1"/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A1CE1FA-DCDE-4A09-9447-C77F141D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14" y="1824037"/>
                <a:ext cx="5186361" cy="888435"/>
              </a:xfrm>
              <a:prstGeom prst="rect">
                <a:avLst/>
              </a:prstGeom>
              <a:blipFill>
                <a:blip r:embed="rId3"/>
                <a:stretch>
                  <a:fillRect l="-2588" t="-9589" r="-4235" b="-232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5206" y="997217"/>
            <a:ext cx="4612160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Development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4704" y="991675"/>
            <a:ext cx="2073003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3053" y="991675"/>
            <a:ext cx="3130986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Bibliography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86</Words>
  <Application>Microsoft Office PowerPoint</Application>
  <PresentationFormat>Presentazione su schermo (4:3)</PresentationFormat>
  <Paragraphs>25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8</cp:revision>
  <cp:lastPrinted>2019-05-27T11:07:33Z</cp:lastPrinted>
  <dcterms:created xsi:type="dcterms:W3CDTF">2007-03-01T10:31:45Z</dcterms:created>
  <dcterms:modified xsi:type="dcterms:W3CDTF">2021-11-17T09:55:18Z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