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57" r:id="rId5"/>
    <p:sldId id="358" r:id="rId6"/>
    <p:sldId id="359" r:id="rId7"/>
    <p:sldId id="360" r:id="rId8"/>
    <p:sldId id="356" r:id="rId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09/11/2021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Introduce strategies, </a:t>
            </a:r>
            <a:r>
              <a:rPr lang="it-IT" dirty="0" err="1"/>
              <a:t>tests</a:t>
            </a:r>
            <a:r>
              <a:rPr lang="it-IT" dirty="0"/>
              <a:t>, and report debugging </a:t>
            </a:r>
            <a:r>
              <a:rPr lang="it-IT" dirty="0" err="1"/>
              <a:t>problems</a:t>
            </a:r>
            <a:r>
              <a:rPr lang="it-IT" dirty="0"/>
              <a:t>, compilation options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72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291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01017" y="2117271"/>
            <a:ext cx="1094603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#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6871" y="997020"/>
            <a:ext cx="1957588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5206" y="997217"/>
            <a:ext cx="4612160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Development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7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4704" y="991675"/>
            <a:ext cx="2073003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56</Words>
  <Application>Microsoft Office PowerPoint</Application>
  <PresentationFormat>Presentazione su schermo (4:3)</PresentationFormat>
  <Paragraphs>17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Arial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5</cp:revision>
  <cp:lastPrinted>2019-05-27T11:07:33Z</cp:lastPrinted>
  <dcterms:created xsi:type="dcterms:W3CDTF">2007-03-01T10:31:45Z</dcterms:created>
  <dcterms:modified xsi:type="dcterms:W3CDTF">2021-11-09T11:06:20Z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