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12801600" cy="9601200" type="A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ker" initials="A" lastIdx="1" clrIdx="0">
    <p:extLst>
      <p:ext uri="{19B8F6BF-5375-455C-9EA6-DF929625EA0E}">
        <p15:presenceInfo xmlns:p15="http://schemas.microsoft.com/office/powerpoint/2012/main" userId="Ask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ABA"/>
    <a:srgbClr val="526D40"/>
    <a:srgbClr val="89D2D9"/>
    <a:srgbClr val="858DB1"/>
    <a:srgbClr val="FFFFFF"/>
    <a:srgbClr val="7BD6FF"/>
    <a:srgbClr val="BFBFBF"/>
    <a:srgbClr val="64456D"/>
    <a:srgbClr val="D3D3D3"/>
    <a:srgbClr val="3A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433" autoAdjust="0"/>
  </p:normalViewPr>
  <p:slideViewPr>
    <p:cSldViewPr snapToGrid="0">
      <p:cViewPr varScale="1">
        <p:scale>
          <a:sx n="79" d="100"/>
          <a:sy n="79" d="100"/>
        </p:scale>
        <p:origin x="1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.yessenkul\Desktop\&#1040;&#1085;&#1072;&#1083;&#1080;&#1079;%20&#1088;&#1099;&#1085;&#1082;&#1086;&#1074;\&#1048;&#1085;&#1092;&#1088;&#1072;&#1089;&#1090;&#1088;&#1091;&#1082;&#1090;&#1091;&#1088;&#1072;\&#1054;&#1089;&#1085;&#1086;&#1074;&#1085;&#1099;&#1077;%20&#1087;&#1086;&#1082;&#1072;&#1079;&#1072;&#1090;&#1077;&#1083;&#1080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.yessenkul\Desktop\&#1040;&#1085;&#1072;&#1083;&#1080;&#1079;%20&#1088;&#1099;&#1085;&#1082;&#1086;&#1074;\&#1048;&#1085;&#1092;&#1088;&#1072;&#1089;&#1090;&#1088;&#1091;&#1082;&#1090;&#1091;&#1088;&#1072;\&#1054;&#1089;&#1085;&#1086;&#1074;&#1085;&#1099;&#1077;%20&#1087;&#1086;&#1082;&#1072;&#1079;&#1072;&#1090;&#1077;&#1083;&#1080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196609798775149"/>
          <c:y val="6.9769612131816872E-2"/>
          <c:w val="0.50551224846894138"/>
          <c:h val="0.8425204141149023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69F-4DE7-BA9D-B321D74AC1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69F-4DE7-BA9D-B321D74AC1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69F-4DE7-BA9D-B321D74AC1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69F-4DE7-BA9D-B321D74AC1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лист1!$R$20:$R$23</c:f>
              <c:strCache>
                <c:ptCount val="4"/>
                <c:pt idx="0">
                  <c:v>Железнодорожный</c:v>
                </c:pt>
                <c:pt idx="1">
                  <c:v>Автомобильный</c:v>
                </c:pt>
                <c:pt idx="2">
                  <c:v>Трубопроводный</c:v>
                </c:pt>
                <c:pt idx="3">
                  <c:v>Воздушный</c:v>
                </c:pt>
              </c:strCache>
            </c:strRef>
          </c:cat>
          <c:val>
            <c:numRef>
              <c:f>лист1!$S$20:$S$23</c:f>
              <c:numCache>
                <c:formatCode>0%</c:formatCode>
                <c:ptCount val="4"/>
                <c:pt idx="0">
                  <c:v>0.42562691413999515</c:v>
                </c:pt>
                <c:pt idx="1">
                  <c:v>0.29078277387563817</c:v>
                </c:pt>
                <c:pt idx="2">
                  <c:v>0.20398770642771399</c:v>
                </c:pt>
                <c:pt idx="3">
                  <c:v>7.6408028283648857E-2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69F-4DE7-BA9D-B321D74AC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2222222222222223E-2"/>
          <c:y val="0.19039297171186931"/>
          <c:w val="0.41473821363713254"/>
          <c:h val="0.57602718851980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154852063123444"/>
          <c:y val="0.12767781490611213"/>
          <c:w val="0.4866375781113807"/>
          <c:h val="0.8059308305068594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5B-4DD4-9007-579A1271153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5B-4DD4-9007-579A1271153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95B-4DD4-9007-579A1271153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95B-4DD4-9007-579A127115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лист1!$R$45:$R$48</c:f>
              <c:strCache>
                <c:ptCount val="4"/>
                <c:pt idx="0">
                  <c:v>Железнодорожный</c:v>
                </c:pt>
                <c:pt idx="1">
                  <c:v>Автобусный</c:v>
                </c:pt>
                <c:pt idx="2">
                  <c:v>Такси</c:v>
                </c:pt>
                <c:pt idx="3">
                  <c:v>Воздушный</c:v>
                </c:pt>
              </c:strCache>
            </c:strRef>
          </c:cat>
          <c:val>
            <c:numRef>
              <c:f>лист1!$S$45:$S$48</c:f>
              <c:numCache>
                <c:formatCode>0%</c:formatCode>
                <c:ptCount val="4"/>
                <c:pt idx="0">
                  <c:v>6.7180172460573256E-2</c:v>
                </c:pt>
                <c:pt idx="1">
                  <c:v>0.7293979623150656</c:v>
                </c:pt>
                <c:pt idx="2">
                  <c:v>0.1601198884384393</c:v>
                </c:pt>
                <c:pt idx="3">
                  <c:v>4.242567453466109E-2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95B-4DD4-9007-579A12711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253499562554681E-2"/>
          <c:y val="0.23668926800816564"/>
          <c:w val="0.40506159485672"/>
          <c:h val="0.61191023241066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14"/>
          <c:dPt>
            <c:idx val="0"/>
            <c:bubble3D val="0"/>
            <c:spPr>
              <a:gradFill>
                <a:gsLst>
                  <a:gs pos="100000">
                    <a:schemeClr val="accent1">
                      <a:shade val="65000"/>
                      <a:lumMod val="60000"/>
                      <a:lumOff val="40000"/>
                    </a:schemeClr>
                  </a:gs>
                  <a:gs pos="0">
                    <a:schemeClr val="accent1">
                      <a:shade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04-448E-88EA-82A91A51684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04-448E-88EA-82A91A51684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1">
                      <a:tint val="65000"/>
                      <a:lumMod val="60000"/>
                      <a:lumOff val="40000"/>
                    </a:schemeClr>
                  </a:gs>
                  <a:gs pos="0">
                    <a:schemeClr val="accent1">
                      <a:tint val="6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C04-448E-88EA-82A91A51684D}"/>
              </c:ext>
            </c:extLst>
          </c:dPt>
          <c:cat>
            <c:strRef>
              <c:f>Лист1!$A$2:$A$4</c:f>
              <c:strCache>
                <c:ptCount val="3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D0-4CFD-BC77-962334E15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652B-17B6-44E4-B215-6F846EEE24A5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47D0-8828-46E4-8045-6B72FAF09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147D0-8828-46E4-8045-6B72FAF095D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5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4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28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2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4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CAEC-7305-415E-B2E3-5004650C84E3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999A-91E5-4FD0-9A0E-ED4BA03F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chart" Target="../charts/chart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object 119"/>
          <p:cNvSpPr txBox="1"/>
          <p:nvPr/>
        </p:nvSpPr>
        <p:spPr>
          <a:xfrm>
            <a:off x="1376862" y="830627"/>
            <a:ext cx="2614188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marR="5080" indent="15240" algn="just">
              <a:lnSpc>
                <a:spcPct val="100400"/>
              </a:lnSpc>
              <a:defRPr sz="700" spc="5">
                <a:solidFill>
                  <a:srgbClr val="223172"/>
                </a:solidFill>
                <a:latin typeface="Trebuchet MS"/>
                <a:cs typeface="Trebuchet MS"/>
              </a:defRPr>
            </a:lvl1pPr>
          </a:lstStyle>
          <a:p>
            <a:r>
              <a:rPr lang="ru-RU" dirty="0"/>
              <a:t>GE работает в Казахстане с 1930-х годов, когда были осу-</a:t>
            </a:r>
          </a:p>
          <a:p>
            <a:r>
              <a:rPr lang="ru-RU" dirty="0" err="1"/>
              <a:t>ществлены</a:t>
            </a:r>
            <a:r>
              <a:rPr lang="ru-RU" dirty="0"/>
              <a:t> первые поставки оборудования компании на</a:t>
            </a:r>
          </a:p>
          <a:p>
            <a:r>
              <a:rPr lang="ru-RU" dirty="0"/>
              <a:t>предприятия цветной металлургии. Сегодня GE в парт-</a:t>
            </a:r>
          </a:p>
          <a:p>
            <a:r>
              <a:rPr lang="ru-RU" dirty="0" err="1"/>
              <a:t>нерстве</a:t>
            </a:r>
            <a:r>
              <a:rPr lang="ru-RU" dirty="0"/>
              <a:t> с крупнейшими компаниями региона участвует</a:t>
            </a:r>
          </a:p>
          <a:p>
            <a:r>
              <a:rPr lang="ru-RU" dirty="0"/>
              <a:t>в решении ключевых инфраструктурных задач в </a:t>
            </a:r>
            <a:r>
              <a:rPr lang="ru-RU" dirty="0" err="1"/>
              <a:t>энер</a:t>
            </a:r>
            <a:r>
              <a:rPr lang="ru-RU" dirty="0"/>
              <a:t>-</a:t>
            </a:r>
          </a:p>
          <a:p>
            <a:r>
              <a:rPr lang="ru-RU" dirty="0" err="1"/>
              <a:t>гетике</a:t>
            </a:r>
            <a:r>
              <a:rPr lang="ru-RU" dirty="0"/>
              <a:t>, нефтегазовой отрасли, транспортном </a:t>
            </a:r>
            <a:r>
              <a:rPr lang="ru-RU" dirty="0" err="1"/>
              <a:t>машино</a:t>
            </a:r>
            <a:r>
              <a:rPr lang="ru-RU" dirty="0"/>
              <a:t>-</a:t>
            </a:r>
          </a:p>
          <a:p>
            <a:r>
              <a:rPr lang="ru-RU" dirty="0"/>
              <a:t>строении и здравоохранении. Локализация экспертизы</a:t>
            </a:r>
          </a:p>
          <a:p>
            <a:r>
              <a:rPr lang="ru-RU" dirty="0"/>
              <a:t>компании способствует созданию новых рабочих мест,</a:t>
            </a:r>
          </a:p>
          <a:p>
            <a:r>
              <a:rPr lang="ru-RU" dirty="0"/>
              <a:t>повышению </a:t>
            </a:r>
            <a:r>
              <a:rPr lang="ru-RU" dirty="0" err="1"/>
              <a:t>энергоэффективности</a:t>
            </a:r>
            <a:r>
              <a:rPr lang="ru-RU" dirty="0"/>
              <a:t> и </a:t>
            </a:r>
            <a:r>
              <a:rPr lang="ru-RU" dirty="0" err="1"/>
              <a:t>экологичности</a:t>
            </a:r>
            <a:r>
              <a:rPr lang="ru-RU" dirty="0"/>
              <a:t> раз-</a:t>
            </a:r>
          </a:p>
          <a:p>
            <a:r>
              <a:rPr lang="ru-RU" dirty="0"/>
              <a:t>личных отраслей. Мы глубоко ценим вклад Правительства</a:t>
            </a:r>
          </a:p>
          <a:p>
            <a:r>
              <a:rPr lang="ru-RU" dirty="0"/>
              <a:t>и поддержку Президента Назарбаева в создании благо-</a:t>
            </a:r>
          </a:p>
          <a:p>
            <a:r>
              <a:rPr lang="ru-RU" dirty="0"/>
              <a:t>приятного инвестиционного климата и гордимся </a:t>
            </a:r>
            <a:r>
              <a:rPr lang="ru-RU" dirty="0" err="1"/>
              <a:t>возмож</a:t>
            </a:r>
            <a:r>
              <a:rPr lang="ru-RU" dirty="0"/>
              <a:t>-</a:t>
            </a:r>
          </a:p>
          <a:p>
            <a:r>
              <a:rPr lang="ru-RU" dirty="0" err="1"/>
              <a:t>ностью</a:t>
            </a:r>
            <a:r>
              <a:rPr lang="ru-RU" dirty="0"/>
              <a:t> принимать участие в модернизации ведущих сек-</a:t>
            </a:r>
          </a:p>
          <a:p>
            <a:r>
              <a:rPr lang="ru-RU" dirty="0"/>
              <a:t>торов экономики </a:t>
            </a:r>
            <a:r>
              <a:rPr lang="ru-RU" dirty="0" smtClean="0"/>
              <a:t>Казахстана</a:t>
            </a:r>
            <a:r>
              <a:rPr lang="en-GB" dirty="0"/>
              <a:t>.</a:t>
            </a:r>
            <a:endParaRPr lang="en-GB" dirty="0" smtClean="0"/>
          </a:p>
          <a:p>
            <a:r>
              <a:rPr lang="ru-RU" b="1" dirty="0" smtClean="0"/>
              <a:t>Бела </a:t>
            </a:r>
            <a:r>
              <a:rPr lang="ru-RU" b="1" dirty="0"/>
              <a:t>ФЕРЕНЦИ</a:t>
            </a:r>
          </a:p>
          <a:p>
            <a:r>
              <a:rPr lang="ru-RU" b="1" dirty="0"/>
              <a:t>Генеральный директор</a:t>
            </a:r>
          </a:p>
          <a:p>
            <a:r>
              <a:rPr lang="ru-RU" b="1" dirty="0"/>
              <a:t>GE Центральная Азия и Азербайджан</a:t>
            </a:r>
            <a:endParaRPr dirty="0"/>
          </a:p>
        </p:txBody>
      </p:sp>
      <p:sp>
        <p:nvSpPr>
          <p:cNvPr id="1178" name="3. Unit of measure"/>
          <p:cNvSpPr txBox="1">
            <a:spLocks noChangeArrowheads="1"/>
          </p:cNvSpPr>
          <p:nvPr/>
        </p:nvSpPr>
        <p:spPr bwMode="auto">
          <a:xfrm>
            <a:off x="4396232" y="4513895"/>
            <a:ext cx="3853436" cy="38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08000">
            <a:spAutoFit/>
          </a:bodyPr>
          <a:lstStyle>
            <a:defPPr>
              <a:defRPr lang="en-US"/>
            </a:defPPr>
            <a:lvl1pPr defTabSz="895350" fontAlgn="base">
              <a:spcBef>
                <a:spcPct val="0"/>
              </a:spcBef>
              <a:spcAft>
                <a:spcPct val="0"/>
              </a:spcAft>
              <a:defRPr b="1" baseline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pPr algn="ctr"/>
            <a:r>
              <a:rPr lang="ru-RU" dirty="0" smtClean="0"/>
              <a:t>Инфраструктура Казахстана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156823" y="4899949"/>
            <a:ext cx="42718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0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Инфраструктура является одним из ключевых факторов устойчивого экономического роста, повышения конкурентноспособности экономики и качества жизни населения. </a:t>
            </a:r>
          </a:p>
        </p:txBody>
      </p:sp>
      <p:grpSp>
        <p:nvGrpSpPr>
          <p:cNvPr id="354" name="Группа 252"/>
          <p:cNvGrpSpPr/>
          <p:nvPr/>
        </p:nvGrpSpPr>
        <p:grpSpPr>
          <a:xfrm>
            <a:off x="108323" y="5019880"/>
            <a:ext cx="3930412" cy="3994049"/>
            <a:chOff x="19444" y="1837801"/>
            <a:chExt cx="3930412" cy="3994049"/>
          </a:xfrm>
        </p:grpSpPr>
        <p:pic>
          <p:nvPicPr>
            <p:cNvPr id="355" name="Рисунок 253"/>
            <p:cNvPicPr>
              <a:picLocks noChangeAspect="1"/>
            </p:cNvPicPr>
            <p:nvPr/>
          </p:nvPicPr>
          <p:blipFill rotWithShape="1">
            <a:blip r:embed="rId3"/>
            <a:srcRect l="32587" r="33508" b="52970"/>
            <a:stretch/>
          </p:blipFill>
          <p:spPr>
            <a:xfrm>
              <a:off x="19444" y="1837801"/>
              <a:ext cx="3930412" cy="3994049"/>
            </a:xfrm>
            <a:prstGeom prst="rect">
              <a:avLst/>
            </a:prstGeom>
          </p:spPr>
        </p:pic>
        <p:sp>
          <p:nvSpPr>
            <p:cNvPr id="356" name="Прямоугольник 254"/>
            <p:cNvSpPr/>
            <p:nvPr/>
          </p:nvSpPr>
          <p:spPr>
            <a:xfrm>
              <a:off x="2127849" y="5144872"/>
              <a:ext cx="1765540" cy="64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0" name="object 74"/>
          <p:cNvSpPr txBox="1"/>
          <p:nvPr/>
        </p:nvSpPr>
        <p:spPr>
          <a:xfrm>
            <a:off x="9199182" y="535142"/>
            <a:ext cx="284377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1050" b="1" spc="-100" dirty="0" smtClean="0">
                <a:solidFill>
                  <a:srgbClr val="223172"/>
                </a:solidFill>
                <a:latin typeface="Bookman Old Style"/>
                <a:cs typeface="Bookman Old Style"/>
              </a:rPr>
              <a:t>Транспортная инфраструктура</a:t>
            </a:r>
            <a:endParaRPr sz="1050" dirty="0">
              <a:latin typeface="Bookman Old Style"/>
              <a:cs typeface="Bookman Old Style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8573055" y="793081"/>
            <a:ext cx="39557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Казахстан обладает большой территорией и расположен на стыке Европы и Азии, в связи с чем транспортная инфраструктура играет большую роль в развитии экономики Казахстана и региона в целом.</a:t>
            </a:r>
          </a:p>
        </p:txBody>
      </p:sp>
      <p:sp>
        <p:nvSpPr>
          <p:cNvPr id="382" name="object 89"/>
          <p:cNvSpPr txBox="1"/>
          <p:nvPr/>
        </p:nvSpPr>
        <p:spPr>
          <a:xfrm>
            <a:off x="8910356" y="1273055"/>
            <a:ext cx="85711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520</a:t>
            </a:r>
            <a:r>
              <a:rPr sz="1300" b="1" spc="-130" dirty="0" smtClean="0">
                <a:solidFill>
                  <a:srgbClr val="D1010E"/>
                </a:solidFill>
                <a:latin typeface="Bookman Old Style"/>
                <a:cs typeface="Bookman Old Style"/>
              </a:rPr>
              <a:t> </a:t>
            </a:r>
            <a:r>
              <a:rPr lang="ru-RU" sz="900" b="1" spc="-80" dirty="0" smtClean="0">
                <a:solidFill>
                  <a:srgbClr val="223172"/>
                </a:solidFill>
                <a:latin typeface="Arial Narrow" panose="020B0606020202030204" pitchFamily="34" charset="0"/>
                <a:cs typeface="Bookman Old Style"/>
              </a:rPr>
              <a:t>млрд ткм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Грузооборот всех видов транспорта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85" name="object 89"/>
          <p:cNvSpPr txBox="1"/>
          <p:nvPr/>
        </p:nvSpPr>
        <p:spPr>
          <a:xfrm>
            <a:off x="10688223" y="1273055"/>
            <a:ext cx="92039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270</a:t>
            </a:r>
            <a:r>
              <a:rPr sz="1300" b="1" spc="-130" dirty="0" smtClean="0">
                <a:solidFill>
                  <a:srgbClr val="D1010E"/>
                </a:solidFill>
                <a:latin typeface="Bookman Old Style"/>
                <a:cs typeface="Bookman Old Style"/>
              </a:rPr>
              <a:t> </a:t>
            </a:r>
            <a:r>
              <a:rPr lang="ru-RU" sz="900" b="1" spc="-80" dirty="0" smtClean="0">
                <a:solidFill>
                  <a:srgbClr val="223172"/>
                </a:solidFill>
                <a:latin typeface="Arial Narrow" panose="020B0606020202030204" pitchFamily="34" charset="0"/>
                <a:cs typeface="Bookman Old Style"/>
              </a:rPr>
              <a:t>млрд пкм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Пассажирооборот всех видов транспорта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graphicFrame>
        <p:nvGraphicFramePr>
          <p:cNvPr id="386" name="Chart 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4208"/>
              </p:ext>
            </p:extLst>
          </p:nvPr>
        </p:nvGraphicFramePr>
        <p:xfrm>
          <a:off x="8598310" y="1658088"/>
          <a:ext cx="1800654" cy="115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7" name="Chart 3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442901"/>
              </p:ext>
            </p:extLst>
          </p:nvPr>
        </p:nvGraphicFramePr>
        <p:xfrm>
          <a:off x="10645673" y="1658087"/>
          <a:ext cx="1873046" cy="115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0" name="TextBox 389"/>
          <p:cNvSpPr txBox="1"/>
          <p:nvPr/>
        </p:nvSpPr>
        <p:spPr>
          <a:xfrm>
            <a:off x="8573054" y="3024749"/>
            <a:ext cx="3955700" cy="2354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Казахстан планирует значительные инвестиции в транспортную инфраструктуру в рамках программы «Один пояс, один путь»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Транспортная стратегия Казахстана до 2020 г. нацелена на увеличение транзитного потенциала сухопутного маршрута из Китая в Европу через Казахстан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Государство намерено увеличить объем транзита 2-кратно к 2020 г. и 10-кратно к 2050 г. в сравнении с объемом 2012 г.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(39</a:t>
            </a:r>
            <a:r>
              <a:rPr lang="en-US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.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1 тыс т).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В ближайшие годы запланированы крупные инвестиции в воздушную инфраструктуру для увеличения объема пассажиропотока: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В июне 2017 был открыт новый терминал аэропорта Астаны увеличивший потенциал пассажиропотока от 3.5 до 8.2 млн человека в год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Реконструкция дополнительного терминала аэропорта Алматы запланирован на 2019 г., а также все 18 аэропортов страны будут приведены в соответствие с требованиями Международной Организации Гражданской Авиации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900" dirty="0" smtClean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391" name="object 74"/>
          <p:cNvSpPr txBox="1"/>
          <p:nvPr/>
        </p:nvSpPr>
        <p:spPr>
          <a:xfrm>
            <a:off x="9694482" y="5259656"/>
            <a:ext cx="17003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1050" b="1" spc="-100" dirty="0">
                <a:solidFill>
                  <a:srgbClr val="223172"/>
                </a:solidFill>
                <a:latin typeface="Bookman Old Style"/>
                <a:cs typeface="Bookman Old Style"/>
              </a:rPr>
              <a:t>Электроэнергетика</a:t>
            </a:r>
            <a:endParaRPr sz="1050" b="1" spc="-100" dirty="0">
              <a:solidFill>
                <a:srgbClr val="223172"/>
              </a:solidFill>
              <a:latin typeface="Bookman Old Style"/>
              <a:cs typeface="Bookman Old Style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8573054" y="5485894"/>
            <a:ext cx="3955700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Электроэнергетика является одним из важнейших элементов топливно-энергетического 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комплекса.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Общее производство электроэнергии в 2017 г. составит около 11.5 млрд кВт*ч, 1.7% из которых являются ВИЭ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Общее производство электроэнергии превышает потребление, однако энергосистема </a:t>
            </a:r>
            <a:r>
              <a: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Казахстана отличается неравномерностью расположения 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объектов, в связи с чем в Западной и Южной частях страны существует дефицит электроэнергии</a:t>
            </a:r>
          </a:p>
          <a:p>
            <a:endParaRPr lang="ru-RU" sz="700" dirty="0">
              <a:solidFill>
                <a:srgbClr val="89D2D9"/>
              </a:solidFill>
              <a:latin typeface="Cambria" panose="02040503050406030204" pitchFamily="18" charset="0"/>
              <a:ea typeface="ＭＳ Ｐゴシック"/>
            </a:endParaRPr>
          </a:p>
          <a:p>
            <a:r>
              <a:rPr lang="ru-RU" sz="700" dirty="0" smtClean="0">
                <a:solidFill>
                  <a:srgbClr val="89D2D9"/>
                </a:solidFill>
                <a:latin typeface="Cambria" panose="02040503050406030204" pitchFamily="18" charset="0"/>
                <a:ea typeface="ＭＳ Ｐゴシック"/>
              </a:rPr>
              <a:t>Прогноз дефицита электроэнергии, млрд. кВт ч</a:t>
            </a:r>
            <a:endParaRPr lang="ru-RU" sz="700" dirty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70835"/>
              </p:ext>
            </p:extLst>
          </p:nvPr>
        </p:nvGraphicFramePr>
        <p:xfrm>
          <a:off x="8573054" y="6841000"/>
          <a:ext cx="3955697" cy="486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35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2178"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2017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2018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2019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2020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2021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2022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2023</a:t>
                      </a:r>
                      <a:endParaRPr lang="ru-RU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178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Западная зона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-0.3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0.2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0.6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1.0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1.0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1.3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1.3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178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Южная зона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7.1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7.5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8.2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9.0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9.1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9.2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dirty="0">
                          <a:effectLst/>
                        </a:rPr>
                        <a:t>9.5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96" name="TextBox 395"/>
          <p:cNvSpPr txBox="1"/>
          <p:nvPr/>
        </p:nvSpPr>
        <p:spPr>
          <a:xfrm>
            <a:off x="8563378" y="7386118"/>
            <a:ext cx="3955700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По предварительным оценкам, для избежания дефицита электроэнергии в южном регионе и дефицита газа в центральном и восточном регионах необходимы инвестиции в размере 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~$28 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млрд.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Государство нацелено развивать выработку возобновляемой энергии. Так, по плану доля ВИЭ от всей выработки электроэнергии должная составлять 3% в 2020 г., 10% в 2030 г. и 50% в 2050 г.  </a:t>
            </a:r>
          </a:p>
          <a:p>
            <a:endParaRPr lang="ru-RU" sz="900" dirty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397" name="object 89"/>
          <p:cNvSpPr txBox="1"/>
          <p:nvPr/>
        </p:nvSpPr>
        <p:spPr>
          <a:xfrm>
            <a:off x="8626885" y="1721372"/>
            <a:ext cx="85711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По видам транспорта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98" name="object 89"/>
          <p:cNvSpPr txBox="1"/>
          <p:nvPr/>
        </p:nvSpPr>
        <p:spPr>
          <a:xfrm>
            <a:off x="10645673" y="1721372"/>
            <a:ext cx="85711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По видам транспорта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418" name="object 144"/>
          <p:cNvSpPr txBox="1"/>
          <p:nvPr/>
        </p:nvSpPr>
        <p:spPr>
          <a:xfrm>
            <a:off x="1376862" y="2909166"/>
            <a:ext cx="261429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Группа VICAT работает в Казахстане с 2008 года, </a:t>
            </a: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реа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лизовав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проект строительства </a:t>
            </a: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Мынаральского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цемент-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ного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завода стоимостью более 300 млн. долларов США.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Мы построили первый в Казахстане завод, выпускающий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цемент «сухим» способом. Казахстан – страна с </a:t>
            </a: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обшир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ной территорией, богатыми природными ресурсами,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законодательством, отвечающим современным реалиям,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сильным экономическим потенциалом и стабильностью.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Государство применяет различные преференции и про-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граммы поддержки инвесторов. Наш инвестиционный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опыт за последние десять лет в РК доказал, что VICAT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принял правильное решение. ТОО «</a:t>
            </a: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Жамбылская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цемент-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ная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производственная компания» стало узнаваемым и за-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служивающим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доверия брендом в Казахстане и одним из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лидеров цементной отрасли, и мы испытываем гордость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за вносимый вклад в социально-экономический рост на-</a:t>
            </a:r>
          </a:p>
          <a:p>
            <a:pPr marL="12700" marR="5080" indent="15240" algn="just">
              <a:lnSpc>
                <a:spcPct val="100400"/>
              </a:lnSpc>
            </a:pPr>
            <a:r>
              <a:rPr lang="ru-RU" sz="700" spc="5" dirty="0" err="1">
                <a:solidFill>
                  <a:srgbClr val="223172"/>
                </a:solidFill>
                <a:latin typeface="Trebuchet MS"/>
                <a:cs typeface="Trebuchet MS"/>
              </a:rPr>
              <a:t>шего</a:t>
            </a:r>
            <a:r>
              <a:rPr lang="ru-RU" sz="700" spc="5" dirty="0">
                <a:solidFill>
                  <a:srgbClr val="223172"/>
                </a:solidFill>
                <a:latin typeface="Trebuchet MS"/>
                <a:cs typeface="Trebuchet MS"/>
              </a:rPr>
              <a:t> региона и Казахстана в целом</a:t>
            </a:r>
            <a:r>
              <a:rPr lang="ru-RU" sz="700" spc="5" dirty="0" smtClean="0">
                <a:solidFill>
                  <a:srgbClr val="223172"/>
                </a:solidFill>
                <a:latin typeface="Trebuchet MS"/>
                <a:cs typeface="Trebuchet MS"/>
              </a:rPr>
              <a:t>.</a:t>
            </a:r>
          </a:p>
          <a:p>
            <a:r>
              <a:rPr lang="ru-RU" sz="700" b="1" spc="5" dirty="0">
                <a:solidFill>
                  <a:srgbClr val="223172"/>
                </a:solidFill>
                <a:latin typeface="Trebuchet MS"/>
                <a:cs typeface="Trebuchet MS"/>
              </a:rPr>
              <a:t>Муртаза БУЛУТАЙ</a:t>
            </a:r>
          </a:p>
          <a:p>
            <a:r>
              <a:rPr lang="ru-RU" sz="700" b="1" spc="5" dirty="0">
                <a:solidFill>
                  <a:srgbClr val="223172"/>
                </a:solidFill>
                <a:latin typeface="Trebuchet MS"/>
                <a:cs typeface="Trebuchet MS"/>
              </a:rPr>
              <a:t>Генеральный директор</a:t>
            </a:r>
          </a:p>
          <a:p>
            <a:r>
              <a:rPr lang="ru-RU" sz="700" b="1" spc="5" dirty="0">
                <a:solidFill>
                  <a:srgbClr val="223172"/>
                </a:solidFill>
                <a:latin typeface="Trebuchet MS"/>
                <a:cs typeface="Trebuchet MS"/>
              </a:rPr>
              <a:t>ТОО «</a:t>
            </a:r>
            <a:r>
              <a:rPr lang="ru-RU" sz="700" b="1" spc="5" dirty="0" err="1">
                <a:solidFill>
                  <a:srgbClr val="223172"/>
                </a:solidFill>
                <a:latin typeface="Trebuchet MS"/>
                <a:cs typeface="Trebuchet MS"/>
              </a:rPr>
              <a:t>Мынарал</a:t>
            </a:r>
            <a:r>
              <a:rPr lang="ru-RU" sz="700" b="1" spc="5" dirty="0">
                <a:solidFill>
                  <a:srgbClr val="223172"/>
                </a:solidFill>
                <a:latin typeface="Trebuchet MS"/>
                <a:cs typeface="Trebuchet MS"/>
              </a:rPr>
              <a:t> </a:t>
            </a:r>
            <a:r>
              <a:rPr lang="ru-RU" sz="700" b="1" spc="5" dirty="0" err="1">
                <a:solidFill>
                  <a:srgbClr val="223172"/>
                </a:solidFill>
                <a:latin typeface="Trebuchet MS"/>
                <a:cs typeface="Trebuchet MS"/>
              </a:rPr>
              <a:t>Тас</a:t>
            </a:r>
            <a:r>
              <a:rPr lang="ru-RU" sz="700" b="1" spc="5" dirty="0">
                <a:solidFill>
                  <a:srgbClr val="223172"/>
                </a:solidFill>
                <a:latin typeface="Trebuchet MS"/>
                <a:cs typeface="Trebuchet MS"/>
              </a:rPr>
              <a:t> Компани»</a:t>
            </a:r>
            <a:endParaRPr sz="700" b="1" spc="5" dirty="0">
              <a:solidFill>
                <a:srgbClr val="223172"/>
              </a:solidFill>
              <a:latin typeface="Trebuchet MS"/>
              <a:cs typeface="Trebuchet M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3921" y="382445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b="1" spc="-175" dirty="0">
                <a:solidFill>
                  <a:srgbClr val="223172"/>
                </a:solidFill>
                <a:latin typeface="Bookman Old Style"/>
                <a:cs typeface="Bookman Old Style"/>
              </a:rPr>
              <a:t>ПОЧЕМУ</a:t>
            </a:r>
            <a:r>
              <a:rPr lang="ru-RU" b="1" spc="-200" dirty="0">
                <a:solidFill>
                  <a:srgbClr val="223172"/>
                </a:solidFill>
                <a:latin typeface="Bookman Old Style"/>
                <a:cs typeface="Bookman Old Style"/>
              </a:rPr>
              <a:t> </a:t>
            </a:r>
            <a:r>
              <a:rPr lang="ru-RU" b="1" spc="-195" dirty="0">
                <a:solidFill>
                  <a:srgbClr val="223172"/>
                </a:solidFill>
                <a:latin typeface="Bookman Old Style"/>
                <a:cs typeface="Bookman Old Style"/>
              </a:rPr>
              <a:t>КАЗАХСТАН?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030" y="409806"/>
            <a:ext cx="4004485" cy="3892939"/>
          </a:xfrm>
          <a:prstGeom prst="rect">
            <a:avLst/>
          </a:prstGeom>
        </p:spPr>
      </p:pic>
      <p:sp>
        <p:nvSpPr>
          <p:cNvPr id="68" name="object 74"/>
          <p:cNvSpPr txBox="1"/>
          <p:nvPr/>
        </p:nvSpPr>
        <p:spPr>
          <a:xfrm>
            <a:off x="4821151" y="8195200"/>
            <a:ext cx="284377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000" b="1" spc="-100" dirty="0">
                <a:solidFill>
                  <a:srgbClr val="223172"/>
                </a:solidFill>
                <a:latin typeface="Bookman Old Style"/>
                <a:cs typeface="Bookman Old Style"/>
              </a:rPr>
              <a:t>Приоритетны</a:t>
            </a:r>
            <a:r>
              <a:rPr sz="1000" b="1" spc="-65" dirty="0">
                <a:solidFill>
                  <a:srgbClr val="223172"/>
                </a:solidFill>
                <a:latin typeface="Bookman Old Style"/>
                <a:cs typeface="Bookman Old Style"/>
              </a:rPr>
              <a:t>е</a:t>
            </a:r>
            <a:r>
              <a:rPr sz="1000" b="1" spc="-140" dirty="0">
                <a:solidFill>
                  <a:srgbClr val="223172"/>
                </a:solidFill>
                <a:latin typeface="Bookman Old Style"/>
                <a:cs typeface="Bookman Old Style"/>
              </a:rPr>
              <a:t> </a:t>
            </a:r>
            <a:r>
              <a:rPr sz="1000" b="1" spc="-65" dirty="0">
                <a:solidFill>
                  <a:srgbClr val="223172"/>
                </a:solidFill>
                <a:latin typeface="Bookman Old Style"/>
                <a:cs typeface="Bookman Old Style"/>
              </a:rPr>
              <a:t>сектор</a:t>
            </a:r>
            <a:r>
              <a:rPr sz="1000" b="1" spc="-45" dirty="0">
                <a:solidFill>
                  <a:srgbClr val="223172"/>
                </a:solidFill>
                <a:latin typeface="Bookman Old Style"/>
                <a:cs typeface="Bookman Old Style"/>
              </a:rPr>
              <a:t>а</a:t>
            </a:r>
            <a:r>
              <a:rPr sz="1000" b="1" spc="-140" dirty="0">
                <a:solidFill>
                  <a:srgbClr val="223172"/>
                </a:solidFill>
                <a:latin typeface="Bookman Old Style"/>
                <a:cs typeface="Bookman Old Style"/>
              </a:rPr>
              <a:t> </a:t>
            </a:r>
            <a:r>
              <a:rPr sz="1000" b="1" spc="-95" dirty="0">
                <a:solidFill>
                  <a:srgbClr val="223172"/>
                </a:solidFill>
                <a:latin typeface="Bookman Old Style"/>
                <a:cs typeface="Bookman Old Style"/>
              </a:rPr>
              <a:t>в</a:t>
            </a:r>
            <a:r>
              <a:rPr sz="1000" b="1" spc="-140" dirty="0">
                <a:solidFill>
                  <a:srgbClr val="223172"/>
                </a:solidFill>
                <a:latin typeface="Bookman Old Style"/>
                <a:cs typeface="Bookman Old Style"/>
              </a:rPr>
              <a:t> </a:t>
            </a:r>
            <a:r>
              <a:rPr lang="ru-RU" sz="1000" b="1" spc="-114" dirty="0" smtClean="0">
                <a:solidFill>
                  <a:srgbClr val="223172"/>
                </a:solidFill>
                <a:latin typeface="Bookman Old Style"/>
                <a:cs typeface="Bookman Old Style"/>
              </a:rPr>
              <a:t>инфраструктуре</a:t>
            </a:r>
            <a:endParaRPr sz="1000" dirty="0">
              <a:latin typeface="Bookman Old Style"/>
              <a:cs typeface="Bookman Old Style"/>
            </a:endParaRPr>
          </a:p>
        </p:txBody>
      </p:sp>
      <p:sp>
        <p:nvSpPr>
          <p:cNvPr id="69" name="object 75"/>
          <p:cNvSpPr txBox="1"/>
          <p:nvPr/>
        </p:nvSpPr>
        <p:spPr>
          <a:xfrm>
            <a:off x="5487599" y="8997395"/>
            <a:ext cx="72326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lang="ru-RU" sz="750" spc="-15" dirty="0" smtClean="0">
                <a:solidFill>
                  <a:srgbClr val="223172"/>
                </a:solidFill>
                <a:latin typeface="Arial Narrow"/>
                <a:cs typeface="Arial Narrow"/>
              </a:rPr>
              <a:t>Энергетика</a:t>
            </a:r>
            <a:endParaRPr sz="750" dirty="0">
              <a:latin typeface="Arial Narrow"/>
              <a:cs typeface="Arial Narrow"/>
            </a:endParaRPr>
          </a:p>
        </p:txBody>
      </p:sp>
      <p:sp>
        <p:nvSpPr>
          <p:cNvPr id="70" name="object 77"/>
          <p:cNvSpPr txBox="1"/>
          <p:nvPr/>
        </p:nvSpPr>
        <p:spPr>
          <a:xfrm>
            <a:off x="4217244" y="8997395"/>
            <a:ext cx="1110597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marR="5080" indent="-45720" algn="ctr">
              <a:lnSpc>
                <a:spcPct val="100000"/>
              </a:lnSpc>
            </a:pPr>
            <a:r>
              <a:rPr lang="ru-RU" sz="750" spc="-20" dirty="0" smtClean="0">
                <a:solidFill>
                  <a:srgbClr val="223172"/>
                </a:solidFill>
                <a:latin typeface="Arial Narrow"/>
                <a:cs typeface="Arial Narrow"/>
              </a:rPr>
              <a:t>Транспортная инфраструктура</a:t>
            </a:r>
            <a:endParaRPr sz="750" dirty="0">
              <a:latin typeface="Arial Narrow"/>
              <a:cs typeface="Arial Narrow"/>
            </a:endParaRPr>
          </a:p>
        </p:txBody>
      </p:sp>
      <p:sp>
        <p:nvSpPr>
          <p:cNvPr id="71" name="object 79"/>
          <p:cNvSpPr txBox="1"/>
          <p:nvPr/>
        </p:nvSpPr>
        <p:spPr>
          <a:xfrm>
            <a:off x="6457850" y="8997395"/>
            <a:ext cx="726847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5090" algn="ctr">
              <a:lnSpc>
                <a:spcPct val="100000"/>
              </a:lnSpc>
            </a:pPr>
            <a:r>
              <a:rPr lang="ru-RU" sz="750" spc="-20" dirty="0" smtClean="0">
                <a:solidFill>
                  <a:srgbClr val="223172"/>
                </a:solidFill>
                <a:latin typeface="Arial Narrow"/>
                <a:cs typeface="Arial Narrow"/>
              </a:rPr>
              <a:t>Здравохранение</a:t>
            </a:r>
            <a:endParaRPr sz="750" dirty="0">
              <a:latin typeface="Arial Narrow"/>
              <a:cs typeface="Arial Narrow"/>
            </a:endParaRPr>
          </a:p>
        </p:txBody>
      </p:sp>
      <p:sp>
        <p:nvSpPr>
          <p:cNvPr id="72" name="object 83"/>
          <p:cNvSpPr txBox="1"/>
          <p:nvPr/>
        </p:nvSpPr>
        <p:spPr>
          <a:xfrm>
            <a:off x="7347812" y="8997395"/>
            <a:ext cx="91335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lang="ru-RU" sz="750" spc="-20" dirty="0" smtClean="0">
                <a:solidFill>
                  <a:srgbClr val="223172"/>
                </a:solidFill>
                <a:latin typeface="Arial Narrow"/>
                <a:cs typeface="Arial Narrow"/>
              </a:rPr>
              <a:t>Водоснабжение</a:t>
            </a:r>
            <a:endParaRPr sz="750" dirty="0">
              <a:latin typeface="Arial Narrow"/>
              <a:cs typeface="Arial Narrow"/>
            </a:endParaRPr>
          </a:p>
        </p:txBody>
      </p:sp>
      <p:pic>
        <p:nvPicPr>
          <p:cNvPr id="73" name="Picture 2" descr="Похожее изображение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3" y="8370466"/>
            <a:ext cx="680897" cy="67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Картинки по запросу energy icon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7" t="22895" r="25697" b="24830"/>
          <a:stretch/>
        </p:blipFill>
        <p:spPr bwMode="auto">
          <a:xfrm>
            <a:off x="5649813" y="8412738"/>
            <a:ext cx="455710" cy="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Картинки по запросу health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88" y="8409158"/>
            <a:ext cx="504139" cy="50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Картинки по запросу water supply icon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93" y="8412739"/>
            <a:ext cx="501775" cy="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Группа 76"/>
          <p:cNvGrpSpPr/>
          <p:nvPr/>
        </p:nvGrpSpPr>
        <p:grpSpPr>
          <a:xfrm>
            <a:off x="4168734" y="5356517"/>
            <a:ext cx="4410380" cy="2401506"/>
            <a:chOff x="586981" y="2291311"/>
            <a:chExt cx="7265899" cy="3956370"/>
          </a:xfrm>
        </p:grpSpPr>
        <p:sp>
          <p:nvSpPr>
            <p:cNvPr id="78" name="Freeform 575"/>
            <p:cNvSpPr/>
            <p:nvPr/>
          </p:nvSpPr>
          <p:spPr>
            <a:xfrm>
              <a:off x="3353770" y="3525162"/>
              <a:ext cx="2484825" cy="1393256"/>
            </a:xfrm>
            <a:custGeom>
              <a:avLst/>
              <a:gdLst>
                <a:gd name="connsiteX0" fmla="*/ 1026319 w 3150394"/>
                <a:gd name="connsiteY0" fmla="*/ 295275 h 1814512"/>
                <a:gd name="connsiteX1" fmla="*/ 1081088 w 3150394"/>
                <a:gd name="connsiteY1" fmla="*/ 240506 h 1814512"/>
                <a:gd name="connsiteX2" fmla="*/ 1104900 w 3150394"/>
                <a:gd name="connsiteY2" fmla="*/ 195262 h 1814512"/>
                <a:gd name="connsiteX3" fmla="*/ 1150144 w 3150394"/>
                <a:gd name="connsiteY3" fmla="*/ 180975 h 1814512"/>
                <a:gd name="connsiteX4" fmla="*/ 1181100 w 3150394"/>
                <a:gd name="connsiteY4" fmla="*/ 209550 h 1814512"/>
                <a:gd name="connsiteX5" fmla="*/ 1197769 w 3150394"/>
                <a:gd name="connsiteY5" fmla="*/ 250031 h 1814512"/>
                <a:gd name="connsiteX6" fmla="*/ 1231106 w 3150394"/>
                <a:gd name="connsiteY6" fmla="*/ 278606 h 1814512"/>
                <a:gd name="connsiteX7" fmla="*/ 1252538 w 3150394"/>
                <a:gd name="connsiteY7" fmla="*/ 280987 h 1814512"/>
                <a:gd name="connsiteX8" fmla="*/ 1307306 w 3150394"/>
                <a:gd name="connsiteY8" fmla="*/ 280987 h 1814512"/>
                <a:gd name="connsiteX9" fmla="*/ 1338263 w 3150394"/>
                <a:gd name="connsiteY9" fmla="*/ 314325 h 1814512"/>
                <a:gd name="connsiteX10" fmla="*/ 1340644 w 3150394"/>
                <a:gd name="connsiteY10" fmla="*/ 335756 h 1814512"/>
                <a:gd name="connsiteX11" fmla="*/ 1352550 w 3150394"/>
                <a:gd name="connsiteY11" fmla="*/ 373856 h 1814512"/>
                <a:gd name="connsiteX12" fmla="*/ 1393031 w 3150394"/>
                <a:gd name="connsiteY12" fmla="*/ 357187 h 1814512"/>
                <a:gd name="connsiteX13" fmla="*/ 1452563 w 3150394"/>
                <a:gd name="connsiteY13" fmla="*/ 373856 h 1814512"/>
                <a:gd name="connsiteX14" fmla="*/ 1524000 w 3150394"/>
                <a:gd name="connsiteY14" fmla="*/ 385762 h 1814512"/>
                <a:gd name="connsiteX15" fmla="*/ 1564481 w 3150394"/>
                <a:gd name="connsiteY15" fmla="*/ 369093 h 1814512"/>
                <a:gd name="connsiteX16" fmla="*/ 1576388 w 3150394"/>
                <a:gd name="connsiteY16" fmla="*/ 311943 h 1814512"/>
                <a:gd name="connsiteX17" fmla="*/ 1581150 w 3150394"/>
                <a:gd name="connsiteY17" fmla="*/ 285750 h 1814512"/>
                <a:gd name="connsiteX18" fmla="*/ 1607344 w 3150394"/>
                <a:gd name="connsiteY18" fmla="*/ 269081 h 1814512"/>
                <a:gd name="connsiteX19" fmla="*/ 1735931 w 3150394"/>
                <a:gd name="connsiteY19" fmla="*/ 178593 h 1814512"/>
                <a:gd name="connsiteX20" fmla="*/ 1764506 w 3150394"/>
                <a:gd name="connsiteY20" fmla="*/ 176212 h 1814512"/>
                <a:gd name="connsiteX21" fmla="*/ 1774031 w 3150394"/>
                <a:gd name="connsiteY21" fmla="*/ 228600 h 1814512"/>
                <a:gd name="connsiteX22" fmla="*/ 1766888 w 3150394"/>
                <a:gd name="connsiteY22" fmla="*/ 261937 h 1814512"/>
                <a:gd name="connsiteX23" fmla="*/ 1843088 w 3150394"/>
                <a:gd name="connsiteY23" fmla="*/ 280987 h 1814512"/>
                <a:gd name="connsiteX24" fmla="*/ 1890713 w 3150394"/>
                <a:gd name="connsiteY24" fmla="*/ 228600 h 1814512"/>
                <a:gd name="connsiteX25" fmla="*/ 1943100 w 3150394"/>
                <a:gd name="connsiteY25" fmla="*/ 183356 h 1814512"/>
                <a:gd name="connsiteX26" fmla="*/ 1964531 w 3150394"/>
                <a:gd name="connsiteY26" fmla="*/ 133350 h 1814512"/>
                <a:gd name="connsiteX27" fmla="*/ 2014538 w 3150394"/>
                <a:gd name="connsiteY27" fmla="*/ 109537 h 1814512"/>
                <a:gd name="connsiteX28" fmla="*/ 2055019 w 3150394"/>
                <a:gd name="connsiteY28" fmla="*/ 80962 h 1814512"/>
                <a:gd name="connsiteX29" fmla="*/ 2100263 w 3150394"/>
                <a:gd name="connsiteY29" fmla="*/ 33337 h 1814512"/>
                <a:gd name="connsiteX30" fmla="*/ 2145506 w 3150394"/>
                <a:gd name="connsiteY30" fmla="*/ 33337 h 1814512"/>
                <a:gd name="connsiteX31" fmla="*/ 2181225 w 3150394"/>
                <a:gd name="connsiteY31" fmla="*/ 0 h 1814512"/>
                <a:gd name="connsiteX32" fmla="*/ 2247900 w 3150394"/>
                <a:gd name="connsiteY32" fmla="*/ 71437 h 1814512"/>
                <a:gd name="connsiteX33" fmla="*/ 2224088 w 3150394"/>
                <a:gd name="connsiteY33" fmla="*/ 102393 h 1814512"/>
                <a:gd name="connsiteX34" fmla="*/ 2216944 w 3150394"/>
                <a:gd name="connsiteY34" fmla="*/ 138112 h 1814512"/>
                <a:gd name="connsiteX35" fmla="*/ 2262188 w 3150394"/>
                <a:gd name="connsiteY35" fmla="*/ 180975 h 1814512"/>
                <a:gd name="connsiteX36" fmla="*/ 2326481 w 3150394"/>
                <a:gd name="connsiteY36" fmla="*/ 178593 h 1814512"/>
                <a:gd name="connsiteX37" fmla="*/ 2362200 w 3150394"/>
                <a:gd name="connsiteY37" fmla="*/ 183356 h 1814512"/>
                <a:gd name="connsiteX38" fmla="*/ 2440781 w 3150394"/>
                <a:gd name="connsiteY38" fmla="*/ 230981 h 1814512"/>
                <a:gd name="connsiteX39" fmla="*/ 2476500 w 3150394"/>
                <a:gd name="connsiteY39" fmla="*/ 245268 h 1814512"/>
                <a:gd name="connsiteX40" fmla="*/ 2478881 w 3150394"/>
                <a:gd name="connsiteY40" fmla="*/ 292893 h 1814512"/>
                <a:gd name="connsiteX41" fmla="*/ 2462213 w 3150394"/>
                <a:gd name="connsiteY41" fmla="*/ 345281 h 1814512"/>
                <a:gd name="connsiteX42" fmla="*/ 2507456 w 3150394"/>
                <a:gd name="connsiteY42" fmla="*/ 359568 h 1814512"/>
                <a:gd name="connsiteX43" fmla="*/ 2543175 w 3150394"/>
                <a:gd name="connsiteY43" fmla="*/ 304800 h 1814512"/>
                <a:gd name="connsiteX44" fmla="*/ 2586038 w 3150394"/>
                <a:gd name="connsiteY44" fmla="*/ 295275 h 1814512"/>
                <a:gd name="connsiteX45" fmla="*/ 2643188 w 3150394"/>
                <a:gd name="connsiteY45" fmla="*/ 257175 h 1814512"/>
                <a:gd name="connsiteX46" fmla="*/ 2705100 w 3150394"/>
                <a:gd name="connsiteY46" fmla="*/ 266700 h 1814512"/>
                <a:gd name="connsiteX47" fmla="*/ 2781300 w 3150394"/>
                <a:gd name="connsiteY47" fmla="*/ 226218 h 1814512"/>
                <a:gd name="connsiteX48" fmla="*/ 2809875 w 3150394"/>
                <a:gd name="connsiteY48" fmla="*/ 166687 h 1814512"/>
                <a:gd name="connsiteX49" fmla="*/ 2824163 w 3150394"/>
                <a:gd name="connsiteY49" fmla="*/ 147637 h 1814512"/>
                <a:gd name="connsiteX50" fmla="*/ 2831306 w 3150394"/>
                <a:gd name="connsiteY50" fmla="*/ 142875 h 1814512"/>
                <a:gd name="connsiteX51" fmla="*/ 2840831 w 3150394"/>
                <a:gd name="connsiteY51" fmla="*/ 130968 h 1814512"/>
                <a:gd name="connsiteX52" fmla="*/ 2855119 w 3150394"/>
                <a:gd name="connsiteY52" fmla="*/ 92868 h 1814512"/>
                <a:gd name="connsiteX53" fmla="*/ 2938463 w 3150394"/>
                <a:gd name="connsiteY53" fmla="*/ 114300 h 1814512"/>
                <a:gd name="connsiteX54" fmla="*/ 3009900 w 3150394"/>
                <a:gd name="connsiteY54" fmla="*/ 130968 h 1814512"/>
                <a:gd name="connsiteX55" fmla="*/ 3024188 w 3150394"/>
                <a:gd name="connsiteY55" fmla="*/ 200025 h 1814512"/>
                <a:gd name="connsiteX56" fmla="*/ 3059906 w 3150394"/>
                <a:gd name="connsiteY56" fmla="*/ 252412 h 1814512"/>
                <a:gd name="connsiteX57" fmla="*/ 3045619 w 3150394"/>
                <a:gd name="connsiteY57" fmla="*/ 259556 h 1814512"/>
                <a:gd name="connsiteX58" fmla="*/ 3005138 w 3150394"/>
                <a:gd name="connsiteY58" fmla="*/ 283368 h 1814512"/>
                <a:gd name="connsiteX59" fmla="*/ 2976563 w 3150394"/>
                <a:gd name="connsiteY59" fmla="*/ 314325 h 1814512"/>
                <a:gd name="connsiteX60" fmla="*/ 2947988 w 3150394"/>
                <a:gd name="connsiteY60" fmla="*/ 354806 h 1814512"/>
                <a:gd name="connsiteX61" fmla="*/ 2945606 w 3150394"/>
                <a:gd name="connsiteY61" fmla="*/ 416718 h 1814512"/>
                <a:gd name="connsiteX62" fmla="*/ 2959894 w 3150394"/>
                <a:gd name="connsiteY62" fmla="*/ 466725 h 1814512"/>
                <a:gd name="connsiteX63" fmla="*/ 2986088 w 3150394"/>
                <a:gd name="connsiteY63" fmla="*/ 511968 h 1814512"/>
                <a:gd name="connsiteX64" fmla="*/ 3009900 w 3150394"/>
                <a:gd name="connsiteY64" fmla="*/ 535781 h 1814512"/>
                <a:gd name="connsiteX65" fmla="*/ 2990850 w 3150394"/>
                <a:gd name="connsiteY65" fmla="*/ 564356 h 1814512"/>
                <a:gd name="connsiteX66" fmla="*/ 2969419 w 3150394"/>
                <a:gd name="connsiteY66" fmla="*/ 590550 h 1814512"/>
                <a:gd name="connsiteX67" fmla="*/ 2964656 w 3150394"/>
                <a:gd name="connsiteY67" fmla="*/ 640556 h 1814512"/>
                <a:gd name="connsiteX68" fmla="*/ 2978944 w 3150394"/>
                <a:gd name="connsiteY68" fmla="*/ 666750 h 1814512"/>
                <a:gd name="connsiteX69" fmla="*/ 3005138 w 3150394"/>
                <a:gd name="connsiteY69" fmla="*/ 716756 h 1814512"/>
                <a:gd name="connsiteX70" fmla="*/ 3028950 w 3150394"/>
                <a:gd name="connsiteY70" fmla="*/ 733425 h 1814512"/>
                <a:gd name="connsiteX71" fmla="*/ 3019425 w 3150394"/>
                <a:gd name="connsiteY71" fmla="*/ 769143 h 1814512"/>
                <a:gd name="connsiteX72" fmla="*/ 3012281 w 3150394"/>
                <a:gd name="connsiteY72" fmla="*/ 790575 h 1814512"/>
                <a:gd name="connsiteX73" fmla="*/ 2986088 w 3150394"/>
                <a:gd name="connsiteY73" fmla="*/ 807243 h 1814512"/>
                <a:gd name="connsiteX74" fmla="*/ 2959894 w 3150394"/>
                <a:gd name="connsiteY74" fmla="*/ 828675 h 1814512"/>
                <a:gd name="connsiteX75" fmla="*/ 2971800 w 3150394"/>
                <a:gd name="connsiteY75" fmla="*/ 859631 h 1814512"/>
                <a:gd name="connsiteX76" fmla="*/ 2981325 w 3150394"/>
                <a:gd name="connsiteY76" fmla="*/ 883443 h 1814512"/>
                <a:gd name="connsiteX77" fmla="*/ 3057525 w 3150394"/>
                <a:gd name="connsiteY77" fmla="*/ 962025 h 1814512"/>
                <a:gd name="connsiteX78" fmla="*/ 3009900 w 3150394"/>
                <a:gd name="connsiteY78" fmla="*/ 1021556 h 1814512"/>
                <a:gd name="connsiteX79" fmla="*/ 3007519 w 3150394"/>
                <a:gd name="connsiteY79" fmla="*/ 1181100 h 1814512"/>
                <a:gd name="connsiteX80" fmla="*/ 2967038 w 3150394"/>
                <a:gd name="connsiteY80" fmla="*/ 1214437 h 1814512"/>
                <a:gd name="connsiteX81" fmla="*/ 3028950 w 3150394"/>
                <a:gd name="connsiteY81" fmla="*/ 1293018 h 1814512"/>
                <a:gd name="connsiteX82" fmla="*/ 3086100 w 3150394"/>
                <a:gd name="connsiteY82" fmla="*/ 1238250 h 1814512"/>
                <a:gd name="connsiteX83" fmla="*/ 3150394 w 3150394"/>
                <a:gd name="connsiteY83" fmla="*/ 1240631 h 1814512"/>
                <a:gd name="connsiteX84" fmla="*/ 3143250 w 3150394"/>
                <a:gd name="connsiteY84" fmla="*/ 1283493 h 1814512"/>
                <a:gd name="connsiteX85" fmla="*/ 3143250 w 3150394"/>
                <a:gd name="connsiteY85" fmla="*/ 1419225 h 1814512"/>
                <a:gd name="connsiteX86" fmla="*/ 3107531 w 3150394"/>
                <a:gd name="connsiteY86" fmla="*/ 1431131 h 1814512"/>
                <a:gd name="connsiteX87" fmla="*/ 3021806 w 3150394"/>
                <a:gd name="connsiteY87" fmla="*/ 1443037 h 1814512"/>
                <a:gd name="connsiteX88" fmla="*/ 2693194 w 3150394"/>
                <a:gd name="connsiteY88" fmla="*/ 1459706 h 1814512"/>
                <a:gd name="connsiteX89" fmla="*/ 2586038 w 3150394"/>
                <a:gd name="connsiteY89" fmla="*/ 1488281 h 1814512"/>
                <a:gd name="connsiteX90" fmla="*/ 2347913 w 3150394"/>
                <a:gd name="connsiteY90" fmla="*/ 1728787 h 1814512"/>
                <a:gd name="connsiteX91" fmla="*/ 1462088 w 3150394"/>
                <a:gd name="connsiteY91" fmla="*/ 1781175 h 1814512"/>
                <a:gd name="connsiteX92" fmla="*/ 1307306 w 3150394"/>
                <a:gd name="connsiteY92" fmla="*/ 1802606 h 1814512"/>
                <a:gd name="connsiteX93" fmla="*/ 885825 w 3150394"/>
                <a:gd name="connsiteY93" fmla="*/ 1814512 h 1814512"/>
                <a:gd name="connsiteX94" fmla="*/ 847725 w 3150394"/>
                <a:gd name="connsiteY94" fmla="*/ 1747837 h 1814512"/>
                <a:gd name="connsiteX95" fmla="*/ 759619 w 3150394"/>
                <a:gd name="connsiteY95" fmla="*/ 1747837 h 1814512"/>
                <a:gd name="connsiteX96" fmla="*/ 735806 w 3150394"/>
                <a:gd name="connsiteY96" fmla="*/ 1738312 h 1814512"/>
                <a:gd name="connsiteX97" fmla="*/ 681038 w 3150394"/>
                <a:gd name="connsiteY97" fmla="*/ 1776412 h 1814512"/>
                <a:gd name="connsiteX98" fmla="*/ 492919 w 3150394"/>
                <a:gd name="connsiteY98" fmla="*/ 1764506 h 1814512"/>
                <a:gd name="connsiteX99" fmla="*/ 416719 w 3150394"/>
                <a:gd name="connsiteY99" fmla="*/ 1690687 h 1814512"/>
                <a:gd name="connsiteX100" fmla="*/ 242888 w 3150394"/>
                <a:gd name="connsiteY100" fmla="*/ 1581150 h 1814512"/>
                <a:gd name="connsiteX101" fmla="*/ 61913 w 3150394"/>
                <a:gd name="connsiteY101" fmla="*/ 1514475 h 1814512"/>
                <a:gd name="connsiteX102" fmla="*/ 0 w 3150394"/>
                <a:gd name="connsiteY102" fmla="*/ 1478756 h 1814512"/>
                <a:gd name="connsiteX0" fmla="*/ 1026319 w 3150394"/>
                <a:gd name="connsiteY0" fmla="*/ 295275 h 1814512"/>
                <a:gd name="connsiteX1" fmla="*/ 1081088 w 3150394"/>
                <a:gd name="connsiteY1" fmla="*/ 240506 h 1814512"/>
                <a:gd name="connsiteX2" fmla="*/ 1104900 w 3150394"/>
                <a:gd name="connsiteY2" fmla="*/ 195262 h 1814512"/>
                <a:gd name="connsiteX3" fmla="*/ 1150144 w 3150394"/>
                <a:gd name="connsiteY3" fmla="*/ 180975 h 1814512"/>
                <a:gd name="connsiteX4" fmla="*/ 1181100 w 3150394"/>
                <a:gd name="connsiteY4" fmla="*/ 209550 h 1814512"/>
                <a:gd name="connsiteX5" fmla="*/ 1197769 w 3150394"/>
                <a:gd name="connsiteY5" fmla="*/ 250031 h 1814512"/>
                <a:gd name="connsiteX6" fmla="*/ 1231106 w 3150394"/>
                <a:gd name="connsiteY6" fmla="*/ 278606 h 1814512"/>
                <a:gd name="connsiteX7" fmla="*/ 1252538 w 3150394"/>
                <a:gd name="connsiteY7" fmla="*/ 280987 h 1814512"/>
                <a:gd name="connsiteX8" fmla="*/ 1307306 w 3150394"/>
                <a:gd name="connsiteY8" fmla="*/ 280987 h 1814512"/>
                <a:gd name="connsiteX9" fmla="*/ 1338263 w 3150394"/>
                <a:gd name="connsiteY9" fmla="*/ 314325 h 1814512"/>
                <a:gd name="connsiteX10" fmla="*/ 1340644 w 3150394"/>
                <a:gd name="connsiteY10" fmla="*/ 335756 h 1814512"/>
                <a:gd name="connsiteX11" fmla="*/ 1352550 w 3150394"/>
                <a:gd name="connsiteY11" fmla="*/ 373856 h 1814512"/>
                <a:gd name="connsiteX12" fmla="*/ 1393031 w 3150394"/>
                <a:gd name="connsiteY12" fmla="*/ 357187 h 1814512"/>
                <a:gd name="connsiteX13" fmla="*/ 1452563 w 3150394"/>
                <a:gd name="connsiteY13" fmla="*/ 373856 h 1814512"/>
                <a:gd name="connsiteX14" fmla="*/ 1524000 w 3150394"/>
                <a:gd name="connsiteY14" fmla="*/ 385762 h 1814512"/>
                <a:gd name="connsiteX15" fmla="*/ 1564481 w 3150394"/>
                <a:gd name="connsiteY15" fmla="*/ 369093 h 1814512"/>
                <a:gd name="connsiteX16" fmla="*/ 1576388 w 3150394"/>
                <a:gd name="connsiteY16" fmla="*/ 311943 h 1814512"/>
                <a:gd name="connsiteX17" fmla="*/ 1581150 w 3150394"/>
                <a:gd name="connsiteY17" fmla="*/ 285750 h 1814512"/>
                <a:gd name="connsiteX18" fmla="*/ 1607344 w 3150394"/>
                <a:gd name="connsiteY18" fmla="*/ 269081 h 1814512"/>
                <a:gd name="connsiteX19" fmla="*/ 1735931 w 3150394"/>
                <a:gd name="connsiteY19" fmla="*/ 178593 h 1814512"/>
                <a:gd name="connsiteX20" fmla="*/ 1764506 w 3150394"/>
                <a:gd name="connsiteY20" fmla="*/ 176212 h 1814512"/>
                <a:gd name="connsiteX21" fmla="*/ 1774031 w 3150394"/>
                <a:gd name="connsiteY21" fmla="*/ 228600 h 1814512"/>
                <a:gd name="connsiteX22" fmla="*/ 1766888 w 3150394"/>
                <a:gd name="connsiteY22" fmla="*/ 261937 h 1814512"/>
                <a:gd name="connsiteX23" fmla="*/ 1843088 w 3150394"/>
                <a:gd name="connsiteY23" fmla="*/ 280987 h 1814512"/>
                <a:gd name="connsiteX24" fmla="*/ 1890713 w 3150394"/>
                <a:gd name="connsiteY24" fmla="*/ 228600 h 1814512"/>
                <a:gd name="connsiteX25" fmla="*/ 1943100 w 3150394"/>
                <a:gd name="connsiteY25" fmla="*/ 183356 h 1814512"/>
                <a:gd name="connsiteX26" fmla="*/ 1964531 w 3150394"/>
                <a:gd name="connsiteY26" fmla="*/ 133350 h 1814512"/>
                <a:gd name="connsiteX27" fmla="*/ 2014538 w 3150394"/>
                <a:gd name="connsiteY27" fmla="*/ 109537 h 1814512"/>
                <a:gd name="connsiteX28" fmla="*/ 2055019 w 3150394"/>
                <a:gd name="connsiteY28" fmla="*/ 80962 h 1814512"/>
                <a:gd name="connsiteX29" fmla="*/ 2100263 w 3150394"/>
                <a:gd name="connsiteY29" fmla="*/ 33337 h 1814512"/>
                <a:gd name="connsiteX30" fmla="*/ 2145506 w 3150394"/>
                <a:gd name="connsiteY30" fmla="*/ 33337 h 1814512"/>
                <a:gd name="connsiteX31" fmla="*/ 2181225 w 3150394"/>
                <a:gd name="connsiteY31" fmla="*/ 0 h 1814512"/>
                <a:gd name="connsiteX32" fmla="*/ 2247900 w 3150394"/>
                <a:gd name="connsiteY32" fmla="*/ 71437 h 1814512"/>
                <a:gd name="connsiteX33" fmla="*/ 2224088 w 3150394"/>
                <a:gd name="connsiteY33" fmla="*/ 102393 h 1814512"/>
                <a:gd name="connsiteX34" fmla="*/ 2216944 w 3150394"/>
                <a:gd name="connsiteY34" fmla="*/ 138112 h 1814512"/>
                <a:gd name="connsiteX35" fmla="*/ 2262188 w 3150394"/>
                <a:gd name="connsiteY35" fmla="*/ 180975 h 1814512"/>
                <a:gd name="connsiteX36" fmla="*/ 2326481 w 3150394"/>
                <a:gd name="connsiteY36" fmla="*/ 178593 h 1814512"/>
                <a:gd name="connsiteX37" fmla="*/ 2362200 w 3150394"/>
                <a:gd name="connsiteY37" fmla="*/ 183356 h 1814512"/>
                <a:gd name="connsiteX38" fmla="*/ 2440781 w 3150394"/>
                <a:gd name="connsiteY38" fmla="*/ 230981 h 1814512"/>
                <a:gd name="connsiteX39" fmla="*/ 2476500 w 3150394"/>
                <a:gd name="connsiteY39" fmla="*/ 245268 h 1814512"/>
                <a:gd name="connsiteX40" fmla="*/ 2478881 w 3150394"/>
                <a:gd name="connsiteY40" fmla="*/ 292893 h 1814512"/>
                <a:gd name="connsiteX41" fmla="*/ 2462213 w 3150394"/>
                <a:gd name="connsiteY41" fmla="*/ 345281 h 1814512"/>
                <a:gd name="connsiteX42" fmla="*/ 2507456 w 3150394"/>
                <a:gd name="connsiteY42" fmla="*/ 359568 h 1814512"/>
                <a:gd name="connsiteX43" fmla="*/ 2543175 w 3150394"/>
                <a:gd name="connsiteY43" fmla="*/ 304800 h 1814512"/>
                <a:gd name="connsiteX44" fmla="*/ 2586038 w 3150394"/>
                <a:gd name="connsiteY44" fmla="*/ 295275 h 1814512"/>
                <a:gd name="connsiteX45" fmla="*/ 2643188 w 3150394"/>
                <a:gd name="connsiteY45" fmla="*/ 257175 h 1814512"/>
                <a:gd name="connsiteX46" fmla="*/ 2705100 w 3150394"/>
                <a:gd name="connsiteY46" fmla="*/ 266700 h 1814512"/>
                <a:gd name="connsiteX47" fmla="*/ 2781300 w 3150394"/>
                <a:gd name="connsiteY47" fmla="*/ 226218 h 1814512"/>
                <a:gd name="connsiteX48" fmla="*/ 2809875 w 3150394"/>
                <a:gd name="connsiteY48" fmla="*/ 166687 h 1814512"/>
                <a:gd name="connsiteX49" fmla="*/ 2824163 w 3150394"/>
                <a:gd name="connsiteY49" fmla="*/ 147637 h 1814512"/>
                <a:gd name="connsiteX50" fmla="*/ 2831306 w 3150394"/>
                <a:gd name="connsiteY50" fmla="*/ 142875 h 1814512"/>
                <a:gd name="connsiteX51" fmla="*/ 2840831 w 3150394"/>
                <a:gd name="connsiteY51" fmla="*/ 130968 h 1814512"/>
                <a:gd name="connsiteX52" fmla="*/ 2855119 w 3150394"/>
                <a:gd name="connsiteY52" fmla="*/ 92868 h 1814512"/>
                <a:gd name="connsiteX53" fmla="*/ 2938463 w 3150394"/>
                <a:gd name="connsiteY53" fmla="*/ 114300 h 1814512"/>
                <a:gd name="connsiteX54" fmla="*/ 3009900 w 3150394"/>
                <a:gd name="connsiteY54" fmla="*/ 130968 h 1814512"/>
                <a:gd name="connsiteX55" fmla="*/ 3024188 w 3150394"/>
                <a:gd name="connsiteY55" fmla="*/ 200025 h 1814512"/>
                <a:gd name="connsiteX56" fmla="*/ 3059906 w 3150394"/>
                <a:gd name="connsiteY56" fmla="*/ 252412 h 1814512"/>
                <a:gd name="connsiteX57" fmla="*/ 3045619 w 3150394"/>
                <a:gd name="connsiteY57" fmla="*/ 259556 h 1814512"/>
                <a:gd name="connsiteX58" fmla="*/ 3005138 w 3150394"/>
                <a:gd name="connsiteY58" fmla="*/ 283368 h 1814512"/>
                <a:gd name="connsiteX59" fmla="*/ 2976563 w 3150394"/>
                <a:gd name="connsiteY59" fmla="*/ 314325 h 1814512"/>
                <a:gd name="connsiteX60" fmla="*/ 2947988 w 3150394"/>
                <a:gd name="connsiteY60" fmla="*/ 354806 h 1814512"/>
                <a:gd name="connsiteX61" fmla="*/ 2945606 w 3150394"/>
                <a:gd name="connsiteY61" fmla="*/ 416718 h 1814512"/>
                <a:gd name="connsiteX62" fmla="*/ 2959894 w 3150394"/>
                <a:gd name="connsiteY62" fmla="*/ 466725 h 1814512"/>
                <a:gd name="connsiteX63" fmla="*/ 2986088 w 3150394"/>
                <a:gd name="connsiteY63" fmla="*/ 511968 h 1814512"/>
                <a:gd name="connsiteX64" fmla="*/ 3009900 w 3150394"/>
                <a:gd name="connsiteY64" fmla="*/ 535781 h 1814512"/>
                <a:gd name="connsiteX65" fmla="*/ 2990850 w 3150394"/>
                <a:gd name="connsiteY65" fmla="*/ 564356 h 1814512"/>
                <a:gd name="connsiteX66" fmla="*/ 2969419 w 3150394"/>
                <a:gd name="connsiteY66" fmla="*/ 590550 h 1814512"/>
                <a:gd name="connsiteX67" fmla="*/ 2964656 w 3150394"/>
                <a:gd name="connsiteY67" fmla="*/ 640556 h 1814512"/>
                <a:gd name="connsiteX68" fmla="*/ 2978944 w 3150394"/>
                <a:gd name="connsiteY68" fmla="*/ 666750 h 1814512"/>
                <a:gd name="connsiteX69" fmla="*/ 3005138 w 3150394"/>
                <a:gd name="connsiteY69" fmla="*/ 716756 h 1814512"/>
                <a:gd name="connsiteX70" fmla="*/ 3028950 w 3150394"/>
                <a:gd name="connsiteY70" fmla="*/ 733425 h 1814512"/>
                <a:gd name="connsiteX71" fmla="*/ 3019425 w 3150394"/>
                <a:gd name="connsiteY71" fmla="*/ 769143 h 1814512"/>
                <a:gd name="connsiteX72" fmla="*/ 3012281 w 3150394"/>
                <a:gd name="connsiteY72" fmla="*/ 790575 h 1814512"/>
                <a:gd name="connsiteX73" fmla="*/ 2986088 w 3150394"/>
                <a:gd name="connsiteY73" fmla="*/ 807243 h 1814512"/>
                <a:gd name="connsiteX74" fmla="*/ 2959894 w 3150394"/>
                <a:gd name="connsiteY74" fmla="*/ 828675 h 1814512"/>
                <a:gd name="connsiteX75" fmla="*/ 2971800 w 3150394"/>
                <a:gd name="connsiteY75" fmla="*/ 859631 h 1814512"/>
                <a:gd name="connsiteX76" fmla="*/ 2981325 w 3150394"/>
                <a:gd name="connsiteY76" fmla="*/ 883443 h 1814512"/>
                <a:gd name="connsiteX77" fmla="*/ 3057525 w 3150394"/>
                <a:gd name="connsiteY77" fmla="*/ 962025 h 1814512"/>
                <a:gd name="connsiteX78" fmla="*/ 3009900 w 3150394"/>
                <a:gd name="connsiteY78" fmla="*/ 1021556 h 1814512"/>
                <a:gd name="connsiteX79" fmla="*/ 3007519 w 3150394"/>
                <a:gd name="connsiteY79" fmla="*/ 1181100 h 1814512"/>
                <a:gd name="connsiteX80" fmla="*/ 2967038 w 3150394"/>
                <a:gd name="connsiteY80" fmla="*/ 1214437 h 1814512"/>
                <a:gd name="connsiteX81" fmla="*/ 3028950 w 3150394"/>
                <a:gd name="connsiteY81" fmla="*/ 1293018 h 1814512"/>
                <a:gd name="connsiteX82" fmla="*/ 3086100 w 3150394"/>
                <a:gd name="connsiteY82" fmla="*/ 1238250 h 1814512"/>
                <a:gd name="connsiteX83" fmla="*/ 3150394 w 3150394"/>
                <a:gd name="connsiteY83" fmla="*/ 1240631 h 1814512"/>
                <a:gd name="connsiteX84" fmla="*/ 3143250 w 3150394"/>
                <a:gd name="connsiteY84" fmla="*/ 1283493 h 1814512"/>
                <a:gd name="connsiteX85" fmla="*/ 3143250 w 3150394"/>
                <a:gd name="connsiteY85" fmla="*/ 1419225 h 1814512"/>
                <a:gd name="connsiteX86" fmla="*/ 3107531 w 3150394"/>
                <a:gd name="connsiteY86" fmla="*/ 1431131 h 1814512"/>
                <a:gd name="connsiteX87" fmla="*/ 3021806 w 3150394"/>
                <a:gd name="connsiteY87" fmla="*/ 1443037 h 1814512"/>
                <a:gd name="connsiteX88" fmla="*/ 2693194 w 3150394"/>
                <a:gd name="connsiteY88" fmla="*/ 1459706 h 1814512"/>
                <a:gd name="connsiteX89" fmla="*/ 2586038 w 3150394"/>
                <a:gd name="connsiteY89" fmla="*/ 1488281 h 1814512"/>
                <a:gd name="connsiteX90" fmla="*/ 2347913 w 3150394"/>
                <a:gd name="connsiteY90" fmla="*/ 1728787 h 1814512"/>
                <a:gd name="connsiteX91" fmla="*/ 1462088 w 3150394"/>
                <a:gd name="connsiteY91" fmla="*/ 1781175 h 1814512"/>
                <a:gd name="connsiteX92" fmla="*/ 1307306 w 3150394"/>
                <a:gd name="connsiteY92" fmla="*/ 1802606 h 1814512"/>
                <a:gd name="connsiteX93" fmla="*/ 885825 w 3150394"/>
                <a:gd name="connsiteY93" fmla="*/ 1814512 h 1814512"/>
                <a:gd name="connsiteX94" fmla="*/ 847725 w 3150394"/>
                <a:gd name="connsiteY94" fmla="*/ 1747837 h 1814512"/>
                <a:gd name="connsiteX95" fmla="*/ 759619 w 3150394"/>
                <a:gd name="connsiteY95" fmla="*/ 1747837 h 1814512"/>
                <a:gd name="connsiteX96" fmla="*/ 735806 w 3150394"/>
                <a:gd name="connsiteY96" fmla="*/ 1738312 h 1814512"/>
                <a:gd name="connsiteX97" fmla="*/ 681038 w 3150394"/>
                <a:gd name="connsiteY97" fmla="*/ 1776412 h 1814512"/>
                <a:gd name="connsiteX98" fmla="*/ 492919 w 3150394"/>
                <a:gd name="connsiteY98" fmla="*/ 1764506 h 1814512"/>
                <a:gd name="connsiteX99" fmla="*/ 416719 w 3150394"/>
                <a:gd name="connsiteY99" fmla="*/ 1690687 h 1814512"/>
                <a:gd name="connsiteX100" fmla="*/ 242888 w 3150394"/>
                <a:gd name="connsiteY100" fmla="*/ 1581150 h 1814512"/>
                <a:gd name="connsiteX101" fmla="*/ 61913 w 3150394"/>
                <a:gd name="connsiteY101" fmla="*/ 1514475 h 1814512"/>
                <a:gd name="connsiteX102" fmla="*/ 0 w 3150394"/>
                <a:gd name="connsiteY102" fmla="*/ 1478756 h 1814512"/>
                <a:gd name="connsiteX103" fmla="*/ 1026319 w 3150394"/>
                <a:gd name="connsiteY103" fmla="*/ 295275 h 1814512"/>
                <a:gd name="connsiteX0" fmla="*/ 1026319 w 3150394"/>
                <a:gd name="connsiteY0" fmla="*/ 295275 h 1814512"/>
                <a:gd name="connsiteX1" fmla="*/ 1081088 w 3150394"/>
                <a:gd name="connsiteY1" fmla="*/ 240506 h 1814512"/>
                <a:gd name="connsiteX2" fmla="*/ 1104900 w 3150394"/>
                <a:gd name="connsiteY2" fmla="*/ 195262 h 1814512"/>
                <a:gd name="connsiteX3" fmla="*/ 1150144 w 3150394"/>
                <a:gd name="connsiteY3" fmla="*/ 180975 h 1814512"/>
                <a:gd name="connsiteX4" fmla="*/ 1181100 w 3150394"/>
                <a:gd name="connsiteY4" fmla="*/ 209550 h 1814512"/>
                <a:gd name="connsiteX5" fmla="*/ 1197769 w 3150394"/>
                <a:gd name="connsiteY5" fmla="*/ 250031 h 1814512"/>
                <a:gd name="connsiteX6" fmla="*/ 1231106 w 3150394"/>
                <a:gd name="connsiteY6" fmla="*/ 278606 h 1814512"/>
                <a:gd name="connsiteX7" fmla="*/ 1252538 w 3150394"/>
                <a:gd name="connsiteY7" fmla="*/ 280987 h 1814512"/>
                <a:gd name="connsiteX8" fmla="*/ 1307306 w 3150394"/>
                <a:gd name="connsiteY8" fmla="*/ 280987 h 1814512"/>
                <a:gd name="connsiteX9" fmla="*/ 1338263 w 3150394"/>
                <a:gd name="connsiteY9" fmla="*/ 314325 h 1814512"/>
                <a:gd name="connsiteX10" fmla="*/ 1340644 w 3150394"/>
                <a:gd name="connsiteY10" fmla="*/ 335756 h 1814512"/>
                <a:gd name="connsiteX11" fmla="*/ 1352550 w 3150394"/>
                <a:gd name="connsiteY11" fmla="*/ 373856 h 1814512"/>
                <a:gd name="connsiteX12" fmla="*/ 1393031 w 3150394"/>
                <a:gd name="connsiteY12" fmla="*/ 357187 h 1814512"/>
                <a:gd name="connsiteX13" fmla="*/ 1452563 w 3150394"/>
                <a:gd name="connsiteY13" fmla="*/ 373856 h 1814512"/>
                <a:gd name="connsiteX14" fmla="*/ 1524000 w 3150394"/>
                <a:gd name="connsiteY14" fmla="*/ 385762 h 1814512"/>
                <a:gd name="connsiteX15" fmla="*/ 1564481 w 3150394"/>
                <a:gd name="connsiteY15" fmla="*/ 369093 h 1814512"/>
                <a:gd name="connsiteX16" fmla="*/ 1576388 w 3150394"/>
                <a:gd name="connsiteY16" fmla="*/ 311943 h 1814512"/>
                <a:gd name="connsiteX17" fmla="*/ 1581150 w 3150394"/>
                <a:gd name="connsiteY17" fmla="*/ 285750 h 1814512"/>
                <a:gd name="connsiteX18" fmla="*/ 1607344 w 3150394"/>
                <a:gd name="connsiteY18" fmla="*/ 269081 h 1814512"/>
                <a:gd name="connsiteX19" fmla="*/ 1735931 w 3150394"/>
                <a:gd name="connsiteY19" fmla="*/ 178593 h 1814512"/>
                <a:gd name="connsiteX20" fmla="*/ 1764506 w 3150394"/>
                <a:gd name="connsiteY20" fmla="*/ 176212 h 1814512"/>
                <a:gd name="connsiteX21" fmla="*/ 1774031 w 3150394"/>
                <a:gd name="connsiteY21" fmla="*/ 228600 h 1814512"/>
                <a:gd name="connsiteX22" fmla="*/ 1766888 w 3150394"/>
                <a:gd name="connsiteY22" fmla="*/ 261937 h 1814512"/>
                <a:gd name="connsiteX23" fmla="*/ 1843088 w 3150394"/>
                <a:gd name="connsiteY23" fmla="*/ 280987 h 1814512"/>
                <a:gd name="connsiteX24" fmla="*/ 1890713 w 3150394"/>
                <a:gd name="connsiteY24" fmla="*/ 228600 h 1814512"/>
                <a:gd name="connsiteX25" fmla="*/ 1943100 w 3150394"/>
                <a:gd name="connsiteY25" fmla="*/ 183356 h 1814512"/>
                <a:gd name="connsiteX26" fmla="*/ 1964531 w 3150394"/>
                <a:gd name="connsiteY26" fmla="*/ 133350 h 1814512"/>
                <a:gd name="connsiteX27" fmla="*/ 2014538 w 3150394"/>
                <a:gd name="connsiteY27" fmla="*/ 109537 h 1814512"/>
                <a:gd name="connsiteX28" fmla="*/ 2055019 w 3150394"/>
                <a:gd name="connsiteY28" fmla="*/ 80962 h 1814512"/>
                <a:gd name="connsiteX29" fmla="*/ 2100263 w 3150394"/>
                <a:gd name="connsiteY29" fmla="*/ 33337 h 1814512"/>
                <a:gd name="connsiteX30" fmla="*/ 2145506 w 3150394"/>
                <a:gd name="connsiteY30" fmla="*/ 33337 h 1814512"/>
                <a:gd name="connsiteX31" fmla="*/ 2181225 w 3150394"/>
                <a:gd name="connsiteY31" fmla="*/ 0 h 1814512"/>
                <a:gd name="connsiteX32" fmla="*/ 2247900 w 3150394"/>
                <a:gd name="connsiteY32" fmla="*/ 71437 h 1814512"/>
                <a:gd name="connsiteX33" fmla="*/ 2224088 w 3150394"/>
                <a:gd name="connsiteY33" fmla="*/ 102393 h 1814512"/>
                <a:gd name="connsiteX34" fmla="*/ 2216944 w 3150394"/>
                <a:gd name="connsiteY34" fmla="*/ 138112 h 1814512"/>
                <a:gd name="connsiteX35" fmla="*/ 2262188 w 3150394"/>
                <a:gd name="connsiteY35" fmla="*/ 180975 h 1814512"/>
                <a:gd name="connsiteX36" fmla="*/ 2326481 w 3150394"/>
                <a:gd name="connsiteY36" fmla="*/ 178593 h 1814512"/>
                <a:gd name="connsiteX37" fmla="*/ 2362200 w 3150394"/>
                <a:gd name="connsiteY37" fmla="*/ 183356 h 1814512"/>
                <a:gd name="connsiteX38" fmla="*/ 2440781 w 3150394"/>
                <a:gd name="connsiteY38" fmla="*/ 230981 h 1814512"/>
                <a:gd name="connsiteX39" fmla="*/ 2476500 w 3150394"/>
                <a:gd name="connsiteY39" fmla="*/ 245268 h 1814512"/>
                <a:gd name="connsiteX40" fmla="*/ 2478881 w 3150394"/>
                <a:gd name="connsiteY40" fmla="*/ 292893 h 1814512"/>
                <a:gd name="connsiteX41" fmla="*/ 2462213 w 3150394"/>
                <a:gd name="connsiteY41" fmla="*/ 345281 h 1814512"/>
                <a:gd name="connsiteX42" fmla="*/ 2507456 w 3150394"/>
                <a:gd name="connsiteY42" fmla="*/ 359568 h 1814512"/>
                <a:gd name="connsiteX43" fmla="*/ 2543175 w 3150394"/>
                <a:gd name="connsiteY43" fmla="*/ 304800 h 1814512"/>
                <a:gd name="connsiteX44" fmla="*/ 2586038 w 3150394"/>
                <a:gd name="connsiteY44" fmla="*/ 295275 h 1814512"/>
                <a:gd name="connsiteX45" fmla="*/ 2643188 w 3150394"/>
                <a:gd name="connsiteY45" fmla="*/ 257175 h 1814512"/>
                <a:gd name="connsiteX46" fmla="*/ 2705100 w 3150394"/>
                <a:gd name="connsiteY46" fmla="*/ 266700 h 1814512"/>
                <a:gd name="connsiteX47" fmla="*/ 2781300 w 3150394"/>
                <a:gd name="connsiteY47" fmla="*/ 226218 h 1814512"/>
                <a:gd name="connsiteX48" fmla="*/ 2809875 w 3150394"/>
                <a:gd name="connsiteY48" fmla="*/ 166687 h 1814512"/>
                <a:gd name="connsiteX49" fmla="*/ 2824163 w 3150394"/>
                <a:gd name="connsiteY49" fmla="*/ 147637 h 1814512"/>
                <a:gd name="connsiteX50" fmla="*/ 2831306 w 3150394"/>
                <a:gd name="connsiteY50" fmla="*/ 142875 h 1814512"/>
                <a:gd name="connsiteX51" fmla="*/ 2840831 w 3150394"/>
                <a:gd name="connsiteY51" fmla="*/ 130968 h 1814512"/>
                <a:gd name="connsiteX52" fmla="*/ 2855119 w 3150394"/>
                <a:gd name="connsiteY52" fmla="*/ 92868 h 1814512"/>
                <a:gd name="connsiteX53" fmla="*/ 2938463 w 3150394"/>
                <a:gd name="connsiteY53" fmla="*/ 114300 h 1814512"/>
                <a:gd name="connsiteX54" fmla="*/ 3009900 w 3150394"/>
                <a:gd name="connsiteY54" fmla="*/ 130968 h 1814512"/>
                <a:gd name="connsiteX55" fmla="*/ 3024188 w 3150394"/>
                <a:gd name="connsiteY55" fmla="*/ 200025 h 1814512"/>
                <a:gd name="connsiteX56" fmla="*/ 3059906 w 3150394"/>
                <a:gd name="connsiteY56" fmla="*/ 252412 h 1814512"/>
                <a:gd name="connsiteX57" fmla="*/ 3045619 w 3150394"/>
                <a:gd name="connsiteY57" fmla="*/ 259556 h 1814512"/>
                <a:gd name="connsiteX58" fmla="*/ 3005138 w 3150394"/>
                <a:gd name="connsiteY58" fmla="*/ 283368 h 1814512"/>
                <a:gd name="connsiteX59" fmla="*/ 2976563 w 3150394"/>
                <a:gd name="connsiteY59" fmla="*/ 314325 h 1814512"/>
                <a:gd name="connsiteX60" fmla="*/ 2947988 w 3150394"/>
                <a:gd name="connsiteY60" fmla="*/ 354806 h 1814512"/>
                <a:gd name="connsiteX61" fmla="*/ 2945606 w 3150394"/>
                <a:gd name="connsiteY61" fmla="*/ 416718 h 1814512"/>
                <a:gd name="connsiteX62" fmla="*/ 2959894 w 3150394"/>
                <a:gd name="connsiteY62" fmla="*/ 466725 h 1814512"/>
                <a:gd name="connsiteX63" fmla="*/ 2986088 w 3150394"/>
                <a:gd name="connsiteY63" fmla="*/ 511968 h 1814512"/>
                <a:gd name="connsiteX64" fmla="*/ 3009900 w 3150394"/>
                <a:gd name="connsiteY64" fmla="*/ 535781 h 1814512"/>
                <a:gd name="connsiteX65" fmla="*/ 2990850 w 3150394"/>
                <a:gd name="connsiteY65" fmla="*/ 564356 h 1814512"/>
                <a:gd name="connsiteX66" fmla="*/ 2969419 w 3150394"/>
                <a:gd name="connsiteY66" fmla="*/ 590550 h 1814512"/>
                <a:gd name="connsiteX67" fmla="*/ 2964656 w 3150394"/>
                <a:gd name="connsiteY67" fmla="*/ 640556 h 1814512"/>
                <a:gd name="connsiteX68" fmla="*/ 2978944 w 3150394"/>
                <a:gd name="connsiteY68" fmla="*/ 666750 h 1814512"/>
                <a:gd name="connsiteX69" fmla="*/ 3005138 w 3150394"/>
                <a:gd name="connsiteY69" fmla="*/ 716756 h 1814512"/>
                <a:gd name="connsiteX70" fmla="*/ 3028950 w 3150394"/>
                <a:gd name="connsiteY70" fmla="*/ 733425 h 1814512"/>
                <a:gd name="connsiteX71" fmla="*/ 3019425 w 3150394"/>
                <a:gd name="connsiteY71" fmla="*/ 769143 h 1814512"/>
                <a:gd name="connsiteX72" fmla="*/ 3012281 w 3150394"/>
                <a:gd name="connsiteY72" fmla="*/ 790575 h 1814512"/>
                <a:gd name="connsiteX73" fmla="*/ 2986088 w 3150394"/>
                <a:gd name="connsiteY73" fmla="*/ 807243 h 1814512"/>
                <a:gd name="connsiteX74" fmla="*/ 2959894 w 3150394"/>
                <a:gd name="connsiteY74" fmla="*/ 828675 h 1814512"/>
                <a:gd name="connsiteX75" fmla="*/ 2971800 w 3150394"/>
                <a:gd name="connsiteY75" fmla="*/ 859631 h 1814512"/>
                <a:gd name="connsiteX76" fmla="*/ 2981325 w 3150394"/>
                <a:gd name="connsiteY76" fmla="*/ 883443 h 1814512"/>
                <a:gd name="connsiteX77" fmla="*/ 3057525 w 3150394"/>
                <a:gd name="connsiteY77" fmla="*/ 962025 h 1814512"/>
                <a:gd name="connsiteX78" fmla="*/ 3009900 w 3150394"/>
                <a:gd name="connsiteY78" fmla="*/ 1021556 h 1814512"/>
                <a:gd name="connsiteX79" fmla="*/ 3007519 w 3150394"/>
                <a:gd name="connsiteY79" fmla="*/ 1181100 h 1814512"/>
                <a:gd name="connsiteX80" fmla="*/ 2967038 w 3150394"/>
                <a:gd name="connsiteY80" fmla="*/ 1214437 h 1814512"/>
                <a:gd name="connsiteX81" fmla="*/ 3028950 w 3150394"/>
                <a:gd name="connsiteY81" fmla="*/ 1293018 h 1814512"/>
                <a:gd name="connsiteX82" fmla="*/ 3086100 w 3150394"/>
                <a:gd name="connsiteY82" fmla="*/ 1238250 h 1814512"/>
                <a:gd name="connsiteX83" fmla="*/ 3150394 w 3150394"/>
                <a:gd name="connsiteY83" fmla="*/ 1240631 h 1814512"/>
                <a:gd name="connsiteX84" fmla="*/ 3143250 w 3150394"/>
                <a:gd name="connsiteY84" fmla="*/ 1283493 h 1814512"/>
                <a:gd name="connsiteX85" fmla="*/ 3143250 w 3150394"/>
                <a:gd name="connsiteY85" fmla="*/ 1419225 h 1814512"/>
                <a:gd name="connsiteX86" fmla="*/ 3107531 w 3150394"/>
                <a:gd name="connsiteY86" fmla="*/ 1431131 h 1814512"/>
                <a:gd name="connsiteX87" fmla="*/ 3021806 w 3150394"/>
                <a:gd name="connsiteY87" fmla="*/ 1443037 h 1814512"/>
                <a:gd name="connsiteX88" fmla="*/ 2693194 w 3150394"/>
                <a:gd name="connsiteY88" fmla="*/ 1459706 h 1814512"/>
                <a:gd name="connsiteX89" fmla="*/ 2586038 w 3150394"/>
                <a:gd name="connsiteY89" fmla="*/ 1488281 h 1814512"/>
                <a:gd name="connsiteX90" fmla="*/ 2347913 w 3150394"/>
                <a:gd name="connsiteY90" fmla="*/ 1728787 h 1814512"/>
                <a:gd name="connsiteX91" fmla="*/ 1462088 w 3150394"/>
                <a:gd name="connsiteY91" fmla="*/ 1781175 h 1814512"/>
                <a:gd name="connsiteX92" fmla="*/ 1307306 w 3150394"/>
                <a:gd name="connsiteY92" fmla="*/ 1802606 h 1814512"/>
                <a:gd name="connsiteX93" fmla="*/ 885825 w 3150394"/>
                <a:gd name="connsiteY93" fmla="*/ 1814512 h 1814512"/>
                <a:gd name="connsiteX94" fmla="*/ 847725 w 3150394"/>
                <a:gd name="connsiteY94" fmla="*/ 1747837 h 1814512"/>
                <a:gd name="connsiteX95" fmla="*/ 759619 w 3150394"/>
                <a:gd name="connsiteY95" fmla="*/ 1747837 h 1814512"/>
                <a:gd name="connsiteX96" fmla="*/ 735806 w 3150394"/>
                <a:gd name="connsiteY96" fmla="*/ 1738312 h 1814512"/>
                <a:gd name="connsiteX97" fmla="*/ 681038 w 3150394"/>
                <a:gd name="connsiteY97" fmla="*/ 1776412 h 1814512"/>
                <a:gd name="connsiteX98" fmla="*/ 492919 w 3150394"/>
                <a:gd name="connsiteY98" fmla="*/ 1764506 h 1814512"/>
                <a:gd name="connsiteX99" fmla="*/ 416719 w 3150394"/>
                <a:gd name="connsiteY99" fmla="*/ 1690687 h 1814512"/>
                <a:gd name="connsiteX100" fmla="*/ 242888 w 3150394"/>
                <a:gd name="connsiteY100" fmla="*/ 1581150 h 1814512"/>
                <a:gd name="connsiteX101" fmla="*/ 61913 w 3150394"/>
                <a:gd name="connsiteY101" fmla="*/ 1514475 h 1814512"/>
                <a:gd name="connsiteX102" fmla="*/ 0 w 3150394"/>
                <a:gd name="connsiteY102" fmla="*/ 1478756 h 1814512"/>
                <a:gd name="connsiteX103" fmla="*/ 64294 w 3150394"/>
                <a:gd name="connsiteY103" fmla="*/ 1402556 h 1814512"/>
                <a:gd name="connsiteX104" fmla="*/ 1026319 w 3150394"/>
                <a:gd name="connsiteY104" fmla="*/ 295275 h 1814512"/>
                <a:gd name="connsiteX0" fmla="*/ 1071753 w 3195828"/>
                <a:gd name="connsiteY0" fmla="*/ 295275 h 1814512"/>
                <a:gd name="connsiteX1" fmla="*/ 1126522 w 3195828"/>
                <a:gd name="connsiteY1" fmla="*/ 240506 h 1814512"/>
                <a:gd name="connsiteX2" fmla="*/ 1150334 w 3195828"/>
                <a:gd name="connsiteY2" fmla="*/ 195262 h 1814512"/>
                <a:gd name="connsiteX3" fmla="*/ 1195578 w 3195828"/>
                <a:gd name="connsiteY3" fmla="*/ 180975 h 1814512"/>
                <a:gd name="connsiteX4" fmla="*/ 1226534 w 3195828"/>
                <a:gd name="connsiteY4" fmla="*/ 209550 h 1814512"/>
                <a:gd name="connsiteX5" fmla="*/ 1243203 w 3195828"/>
                <a:gd name="connsiteY5" fmla="*/ 250031 h 1814512"/>
                <a:gd name="connsiteX6" fmla="*/ 1276540 w 3195828"/>
                <a:gd name="connsiteY6" fmla="*/ 278606 h 1814512"/>
                <a:gd name="connsiteX7" fmla="*/ 1297972 w 3195828"/>
                <a:gd name="connsiteY7" fmla="*/ 280987 h 1814512"/>
                <a:gd name="connsiteX8" fmla="*/ 1352740 w 3195828"/>
                <a:gd name="connsiteY8" fmla="*/ 280987 h 1814512"/>
                <a:gd name="connsiteX9" fmla="*/ 1383697 w 3195828"/>
                <a:gd name="connsiteY9" fmla="*/ 314325 h 1814512"/>
                <a:gd name="connsiteX10" fmla="*/ 1386078 w 3195828"/>
                <a:gd name="connsiteY10" fmla="*/ 335756 h 1814512"/>
                <a:gd name="connsiteX11" fmla="*/ 1397984 w 3195828"/>
                <a:gd name="connsiteY11" fmla="*/ 373856 h 1814512"/>
                <a:gd name="connsiteX12" fmla="*/ 1438465 w 3195828"/>
                <a:gd name="connsiteY12" fmla="*/ 357187 h 1814512"/>
                <a:gd name="connsiteX13" fmla="*/ 1497997 w 3195828"/>
                <a:gd name="connsiteY13" fmla="*/ 373856 h 1814512"/>
                <a:gd name="connsiteX14" fmla="*/ 1569434 w 3195828"/>
                <a:gd name="connsiteY14" fmla="*/ 385762 h 1814512"/>
                <a:gd name="connsiteX15" fmla="*/ 1609915 w 3195828"/>
                <a:gd name="connsiteY15" fmla="*/ 369093 h 1814512"/>
                <a:gd name="connsiteX16" fmla="*/ 1621822 w 3195828"/>
                <a:gd name="connsiteY16" fmla="*/ 311943 h 1814512"/>
                <a:gd name="connsiteX17" fmla="*/ 1626584 w 3195828"/>
                <a:gd name="connsiteY17" fmla="*/ 285750 h 1814512"/>
                <a:gd name="connsiteX18" fmla="*/ 1652778 w 3195828"/>
                <a:gd name="connsiteY18" fmla="*/ 269081 h 1814512"/>
                <a:gd name="connsiteX19" fmla="*/ 1781365 w 3195828"/>
                <a:gd name="connsiteY19" fmla="*/ 178593 h 1814512"/>
                <a:gd name="connsiteX20" fmla="*/ 1809940 w 3195828"/>
                <a:gd name="connsiteY20" fmla="*/ 176212 h 1814512"/>
                <a:gd name="connsiteX21" fmla="*/ 1819465 w 3195828"/>
                <a:gd name="connsiteY21" fmla="*/ 228600 h 1814512"/>
                <a:gd name="connsiteX22" fmla="*/ 1812322 w 3195828"/>
                <a:gd name="connsiteY22" fmla="*/ 261937 h 1814512"/>
                <a:gd name="connsiteX23" fmla="*/ 1888522 w 3195828"/>
                <a:gd name="connsiteY23" fmla="*/ 280987 h 1814512"/>
                <a:gd name="connsiteX24" fmla="*/ 1936147 w 3195828"/>
                <a:gd name="connsiteY24" fmla="*/ 228600 h 1814512"/>
                <a:gd name="connsiteX25" fmla="*/ 1988534 w 3195828"/>
                <a:gd name="connsiteY25" fmla="*/ 183356 h 1814512"/>
                <a:gd name="connsiteX26" fmla="*/ 2009965 w 3195828"/>
                <a:gd name="connsiteY26" fmla="*/ 133350 h 1814512"/>
                <a:gd name="connsiteX27" fmla="*/ 2059972 w 3195828"/>
                <a:gd name="connsiteY27" fmla="*/ 109537 h 1814512"/>
                <a:gd name="connsiteX28" fmla="*/ 2100453 w 3195828"/>
                <a:gd name="connsiteY28" fmla="*/ 80962 h 1814512"/>
                <a:gd name="connsiteX29" fmla="*/ 2145697 w 3195828"/>
                <a:gd name="connsiteY29" fmla="*/ 33337 h 1814512"/>
                <a:gd name="connsiteX30" fmla="*/ 2190940 w 3195828"/>
                <a:gd name="connsiteY30" fmla="*/ 33337 h 1814512"/>
                <a:gd name="connsiteX31" fmla="*/ 2226659 w 3195828"/>
                <a:gd name="connsiteY31" fmla="*/ 0 h 1814512"/>
                <a:gd name="connsiteX32" fmla="*/ 2293334 w 3195828"/>
                <a:gd name="connsiteY32" fmla="*/ 71437 h 1814512"/>
                <a:gd name="connsiteX33" fmla="*/ 2269522 w 3195828"/>
                <a:gd name="connsiteY33" fmla="*/ 102393 h 1814512"/>
                <a:gd name="connsiteX34" fmla="*/ 2262378 w 3195828"/>
                <a:gd name="connsiteY34" fmla="*/ 138112 h 1814512"/>
                <a:gd name="connsiteX35" fmla="*/ 2307622 w 3195828"/>
                <a:gd name="connsiteY35" fmla="*/ 180975 h 1814512"/>
                <a:gd name="connsiteX36" fmla="*/ 2371915 w 3195828"/>
                <a:gd name="connsiteY36" fmla="*/ 178593 h 1814512"/>
                <a:gd name="connsiteX37" fmla="*/ 2407634 w 3195828"/>
                <a:gd name="connsiteY37" fmla="*/ 183356 h 1814512"/>
                <a:gd name="connsiteX38" fmla="*/ 2486215 w 3195828"/>
                <a:gd name="connsiteY38" fmla="*/ 230981 h 1814512"/>
                <a:gd name="connsiteX39" fmla="*/ 2521934 w 3195828"/>
                <a:gd name="connsiteY39" fmla="*/ 245268 h 1814512"/>
                <a:gd name="connsiteX40" fmla="*/ 2524315 w 3195828"/>
                <a:gd name="connsiteY40" fmla="*/ 292893 h 1814512"/>
                <a:gd name="connsiteX41" fmla="*/ 2507647 w 3195828"/>
                <a:gd name="connsiteY41" fmla="*/ 345281 h 1814512"/>
                <a:gd name="connsiteX42" fmla="*/ 2552890 w 3195828"/>
                <a:gd name="connsiteY42" fmla="*/ 359568 h 1814512"/>
                <a:gd name="connsiteX43" fmla="*/ 2588609 w 3195828"/>
                <a:gd name="connsiteY43" fmla="*/ 304800 h 1814512"/>
                <a:gd name="connsiteX44" fmla="*/ 2631472 w 3195828"/>
                <a:gd name="connsiteY44" fmla="*/ 295275 h 1814512"/>
                <a:gd name="connsiteX45" fmla="*/ 2688622 w 3195828"/>
                <a:gd name="connsiteY45" fmla="*/ 257175 h 1814512"/>
                <a:gd name="connsiteX46" fmla="*/ 2750534 w 3195828"/>
                <a:gd name="connsiteY46" fmla="*/ 266700 h 1814512"/>
                <a:gd name="connsiteX47" fmla="*/ 2826734 w 3195828"/>
                <a:gd name="connsiteY47" fmla="*/ 226218 h 1814512"/>
                <a:gd name="connsiteX48" fmla="*/ 2855309 w 3195828"/>
                <a:gd name="connsiteY48" fmla="*/ 166687 h 1814512"/>
                <a:gd name="connsiteX49" fmla="*/ 2869597 w 3195828"/>
                <a:gd name="connsiteY49" fmla="*/ 147637 h 1814512"/>
                <a:gd name="connsiteX50" fmla="*/ 2876740 w 3195828"/>
                <a:gd name="connsiteY50" fmla="*/ 142875 h 1814512"/>
                <a:gd name="connsiteX51" fmla="*/ 2886265 w 3195828"/>
                <a:gd name="connsiteY51" fmla="*/ 130968 h 1814512"/>
                <a:gd name="connsiteX52" fmla="*/ 2900553 w 3195828"/>
                <a:gd name="connsiteY52" fmla="*/ 92868 h 1814512"/>
                <a:gd name="connsiteX53" fmla="*/ 2983897 w 3195828"/>
                <a:gd name="connsiteY53" fmla="*/ 114300 h 1814512"/>
                <a:gd name="connsiteX54" fmla="*/ 3055334 w 3195828"/>
                <a:gd name="connsiteY54" fmla="*/ 130968 h 1814512"/>
                <a:gd name="connsiteX55" fmla="*/ 3069622 w 3195828"/>
                <a:gd name="connsiteY55" fmla="*/ 200025 h 1814512"/>
                <a:gd name="connsiteX56" fmla="*/ 3105340 w 3195828"/>
                <a:gd name="connsiteY56" fmla="*/ 252412 h 1814512"/>
                <a:gd name="connsiteX57" fmla="*/ 3091053 w 3195828"/>
                <a:gd name="connsiteY57" fmla="*/ 259556 h 1814512"/>
                <a:gd name="connsiteX58" fmla="*/ 3050572 w 3195828"/>
                <a:gd name="connsiteY58" fmla="*/ 283368 h 1814512"/>
                <a:gd name="connsiteX59" fmla="*/ 3021997 w 3195828"/>
                <a:gd name="connsiteY59" fmla="*/ 314325 h 1814512"/>
                <a:gd name="connsiteX60" fmla="*/ 2993422 w 3195828"/>
                <a:gd name="connsiteY60" fmla="*/ 354806 h 1814512"/>
                <a:gd name="connsiteX61" fmla="*/ 2991040 w 3195828"/>
                <a:gd name="connsiteY61" fmla="*/ 416718 h 1814512"/>
                <a:gd name="connsiteX62" fmla="*/ 3005328 w 3195828"/>
                <a:gd name="connsiteY62" fmla="*/ 466725 h 1814512"/>
                <a:gd name="connsiteX63" fmla="*/ 3031522 w 3195828"/>
                <a:gd name="connsiteY63" fmla="*/ 511968 h 1814512"/>
                <a:gd name="connsiteX64" fmla="*/ 3055334 w 3195828"/>
                <a:gd name="connsiteY64" fmla="*/ 535781 h 1814512"/>
                <a:gd name="connsiteX65" fmla="*/ 3036284 w 3195828"/>
                <a:gd name="connsiteY65" fmla="*/ 564356 h 1814512"/>
                <a:gd name="connsiteX66" fmla="*/ 3014853 w 3195828"/>
                <a:gd name="connsiteY66" fmla="*/ 590550 h 1814512"/>
                <a:gd name="connsiteX67" fmla="*/ 3010090 w 3195828"/>
                <a:gd name="connsiteY67" fmla="*/ 640556 h 1814512"/>
                <a:gd name="connsiteX68" fmla="*/ 3024378 w 3195828"/>
                <a:gd name="connsiteY68" fmla="*/ 666750 h 1814512"/>
                <a:gd name="connsiteX69" fmla="*/ 3050572 w 3195828"/>
                <a:gd name="connsiteY69" fmla="*/ 716756 h 1814512"/>
                <a:gd name="connsiteX70" fmla="*/ 3074384 w 3195828"/>
                <a:gd name="connsiteY70" fmla="*/ 733425 h 1814512"/>
                <a:gd name="connsiteX71" fmla="*/ 3064859 w 3195828"/>
                <a:gd name="connsiteY71" fmla="*/ 769143 h 1814512"/>
                <a:gd name="connsiteX72" fmla="*/ 3057715 w 3195828"/>
                <a:gd name="connsiteY72" fmla="*/ 790575 h 1814512"/>
                <a:gd name="connsiteX73" fmla="*/ 3031522 w 3195828"/>
                <a:gd name="connsiteY73" fmla="*/ 807243 h 1814512"/>
                <a:gd name="connsiteX74" fmla="*/ 3005328 w 3195828"/>
                <a:gd name="connsiteY74" fmla="*/ 828675 h 1814512"/>
                <a:gd name="connsiteX75" fmla="*/ 3017234 w 3195828"/>
                <a:gd name="connsiteY75" fmla="*/ 859631 h 1814512"/>
                <a:gd name="connsiteX76" fmla="*/ 3026759 w 3195828"/>
                <a:gd name="connsiteY76" fmla="*/ 883443 h 1814512"/>
                <a:gd name="connsiteX77" fmla="*/ 3102959 w 3195828"/>
                <a:gd name="connsiteY77" fmla="*/ 962025 h 1814512"/>
                <a:gd name="connsiteX78" fmla="*/ 3055334 w 3195828"/>
                <a:gd name="connsiteY78" fmla="*/ 1021556 h 1814512"/>
                <a:gd name="connsiteX79" fmla="*/ 3052953 w 3195828"/>
                <a:gd name="connsiteY79" fmla="*/ 1181100 h 1814512"/>
                <a:gd name="connsiteX80" fmla="*/ 3012472 w 3195828"/>
                <a:gd name="connsiteY80" fmla="*/ 1214437 h 1814512"/>
                <a:gd name="connsiteX81" fmla="*/ 3074384 w 3195828"/>
                <a:gd name="connsiteY81" fmla="*/ 1293018 h 1814512"/>
                <a:gd name="connsiteX82" fmla="*/ 3131534 w 3195828"/>
                <a:gd name="connsiteY82" fmla="*/ 1238250 h 1814512"/>
                <a:gd name="connsiteX83" fmla="*/ 3195828 w 3195828"/>
                <a:gd name="connsiteY83" fmla="*/ 1240631 h 1814512"/>
                <a:gd name="connsiteX84" fmla="*/ 3188684 w 3195828"/>
                <a:gd name="connsiteY84" fmla="*/ 1283493 h 1814512"/>
                <a:gd name="connsiteX85" fmla="*/ 3188684 w 3195828"/>
                <a:gd name="connsiteY85" fmla="*/ 1419225 h 1814512"/>
                <a:gd name="connsiteX86" fmla="*/ 3152965 w 3195828"/>
                <a:gd name="connsiteY86" fmla="*/ 1431131 h 1814512"/>
                <a:gd name="connsiteX87" fmla="*/ 3067240 w 3195828"/>
                <a:gd name="connsiteY87" fmla="*/ 1443037 h 1814512"/>
                <a:gd name="connsiteX88" fmla="*/ 2738628 w 3195828"/>
                <a:gd name="connsiteY88" fmla="*/ 1459706 h 1814512"/>
                <a:gd name="connsiteX89" fmla="*/ 2631472 w 3195828"/>
                <a:gd name="connsiteY89" fmla="*/ 1488281 h 1814512"/>
                <a:gd name="connsiteX90" fmla="*/ 2393347 w 3195828"/>
                <a:gd name="connsiteY90" fmla="*/ 1728787 h 1814512"/>
                <a:gd name="connsiteX91" fmla="*/ 1507522 w 3195828"/>
                <a:gd name="connsiteY91" fmla="*/ 1781175 h 1814512"/>
                <a:gd name="connsiteX92" fmla="*/ 1352740 w 3195828"/>
                <a:gd name="connsiteY92" fmla="*/ 1802606 h 1814512"/>
                <a:gd name="connsiteX93" fmla="*/ 931259 w 3195828"/>
                <a:gd name="connsiteY93" fmla="*/ 1814512 h 1814512"/>
                <a:gd name="connsiteX94" fmla="*/ 893159 w 3195828"/>
                <a:gd name="connsiteY94" fmla="*/ 1747837 h 1814512"/>
                <a:gd name="connsiteX95" fmla="*/ 805053 w 3195828"/>
                <a:gd name="connsiteY95" fmla="*/ 1747837 h 1814512"/>
                <a:gd name="connsiteX96" fmla="*/ 781240 w 3195828"/>
                <a:gd name="connsiteY96" fmla="*/ 1738312 h 1814512"/>
                <a:gd name="connsiteX97" fmla="*/ 726472 w 3195828"/>
                <a:gd name="connsiteY97" fmla="*/ 1776412 h 1814512"/>
                <a:gd name="connsiteX98" fmla="*/ 538353 w 3195828"/>
                <a:gd name="connsiteY98" fmla="*/ 1764506 h 1814512"/>
                <a:gd name="connsiteX99" fmla="*/ 462153 w 3195828"/>
                <a:gd name="connsiteY99" fmla="*/ 1690687 h 1814512"/>
                <a:gd name="connsiteX100" fmla="*/ 288322 w 3195828"/>
                <a:gd name="connsiteY100" fmla="*/ 1581150 h 1814512"/>
                <a:gd name="connsiteX101" fmla="*/ 107347 w 3195828"/>
                <a:gd name="connsiteY101" fmla="*/ 1514475 h 1814512"/>
                <a:gd name="connsiteX102" fmla="*/ 45434 w 3195828"/>
                <a:gd name="connsiteY102" fmla="*/ 1478756 h 1814512"/>
                <a:gd name="connsiteX103" fmla="*/ 2572 w 3195828"/>
                <a:gd name="connsiteY103" fmla="*/ 1426368 h 1814512"/>
                <a:gd name="connsiteX104" fmla="*/ 109728 w 3195828"/>
                <a:gd name="connsiteY104" fmla="*/ 1402556 h 1814512"/>
                <a:gd name="connsiteX105" fmla="*/ 1071753 w 3195828"/>
                <a:gd name="connsiteY105" fmla="*/ 295275 h 1814512"/>
                <a:gd name="connsiteX0" fmla="*/ 1112043 w 3236118"/>
                <a:gd name="connsiteY0" fmla="*/ 295275 h 1814512"/>
                <a:gd name="connsiteX1" fmla="*/ 1166812 w 3236118"/>
                <a:gd name="connsiteY1" fmla="*/ 240506 h 1814512"/>
                <a:gd name="connsiteX2" fmla="*/ 1190624 w 3236118"/>
                <a:gd name="connsiteY2" fmla="*/ 195262 h 1814512"/>
                <a:gd name="connsiteX3" fmla="*/ 1235868 w 3236118"/>
                <a:gd name="connsiteY3" fmla="*/ 180975 h 1814512"/>
                <a:gd name="connsiteX4" fmla="*/ 1266824 w 3236118"/>
                <a:gd name="connsiteY4" fmla="*/ 209550 h 1814512"/>
                <a:gd name="connsiteX5" fmla="*/ 1283493 w 3236118"/>
                <a:gd name="connsiteY5" fmla="*/ 250031 h 1814512"/>
                <a:gd name="connsiteX6" fmla="*/ 1316830 w 3236118"/>
                <a:gd name="connsiteY6" fmla="*/ 278606 h 1814512"/>
                <a:gd name="connsiteX7" fmla="*/ 1338262 w 3236118"/>
                <a:gd name="connsiteY7" fmla="*/ 280987 h 1814512"/>
                <a:gd name="connsiteX8" fmla="*/ 1393030 w 3236118"/>
                <a:gd name="connsiteY8" fmla="*/ 280987 h 1814512"/>
                <a:gd name="connsiteX9" fmla="*/ 1423987 w 3236118"/>
                <a:gd name="connsiteY9" fmla="*/ 314325 h 1814512"/>
                <a:gd name="connsiteX10" fmla="*/ 1426368 w 3236118"/>
                <a:gd name="connsiteY10" fmla="*/ 335756 h 1814512"/>
                <a:gd name="connsiteX11" fmla="*/ 1438274 w 3236118"/>
                <a:gd name="connsiteY11" fmla="*/ 373856 h 1814512"/>
                <a:gd name="connsiteX12" fmla="*/ 1478755 w 3236118"/>
                <a:gd name="connsiteY12" fmla="*/ 357187 h 1814512"/>
                <a:gd name="connsiteX13" fmla="*/ 1538287 w 3236118"/>
                <a:gd name="connsiteY13" fmla="*/ 373856 h 1814512"/>
                <a:gd name="connsiteX14" fmla="*/ 1609724 w 3236118"/>
                <a:gd name="connsiteY14" fmla="*/ 385762 h 1814512"/>
                <a:gd name="connsiteX15" fmla="*/ 1650205 w 3236118"/>
                <a:gd name="connsiteY15" fmla="*/ 369093 h 1814512"/>
                <a:gd name="connsiteX16" fmla="*/ 1662112 w 3236118"/>
                <a:gd name="connsiteY16" fmla="*/ 311943 h 1814512"/>
                <a:gd name="connsiteX17" fmla="*/ 1666874 w 3236118"/>
                <a:gd name="connsiteY17" fmla="*/ 285750 h 1814512"/>
                <a:gd name="connsiteX18" fmla="*/ 1693068 w 3236118"/>
                <a:gd name="connsiteY18" fmla="*/ 269081 h 1814512"/>
                <a:gd name="connsiteX19" fmla="*/ 1821655 w 3236118"/>
                <a:gd name="connsiteY19" fmla="*/ 178593 h 1814512"/>
                <a:gd name="connsiteX20" fmla="*/ 1850230 w 3236118"/>
                <a:gd name="connsiteY20" fmla="*/ 176212 h 1814512"/>
                <a:gd name="connsiteX21" fmla="*/ 1859755 w 3236118"/>
                <a:gd name="connsiteY21" fmla="*/ 228600 h 1814512"/>
                <a:gd name="connsiteX22" fmla="*/ 1852612 w 3236118"/>
                <a:gd name="connsiteY22" fmla="*/ 261937 h 1814512"/>
                <a:gd name="connsiteX23" fmla="*/ 1928812 w 3236118"/>
                <a:gd name="connsiteY23" fmla="*/ 280987 h 1814512"/>
                <a:gd name="connsiteX24" fmla="*/ 1976437 w 3236118"/>
                <a:gd name="connsiteY24" fmla="*/ 228600 h 1814512"/>
                <a:gd name="connsiteX25" fmla="*/ 2028824 w 3236118"/>
                <a:gd name="connsiteY25" fmla="*/ 183356 h 1814512"/>
                <a:gd name="connsiteX26" fmla="*/ 2050255 w 3236118"/>
                <a:gd name="connsiteY26" fmla="*/ 133350 h 1814512"/>
                <a:gd name="connsiteX27" fmla="*/ 2100262 w 3236118"/>
                <a:gd name="connsiteY27" fmla="*/ 109537 h 1814512"/>
                <a:gd name="connsiteX28" fmla="*/ 2140743 w 3236118"/>
                <a:gd name="connsiteY28" fmla="*/ 80962 h 1814512"/>
                <a:gd name="connsiteX29" fmla="*/ 2185987 w 3236118"/>
                <a:gd name="connsiteY29" fmla="*/ 33337 h 1814512"/>
                <a:gd name="connsiteX30" fmla="*/ 2231230 w 3236118"/>
                <a:gd name="connsiteY30" fmla="*/ 33337 h 1814512"/>
                <a:gd name="connsiteX31" fmla="*/ 2266949 w 3236118"/>
                <a:gd name="connsiteY31" fmla="*/ 0 h 1814512"/>
                <a:gd name="connsiteX32" fmla="*/ 2333624 w 3236118"/>
                <a:gd name="connsiteY32" fmla="*/ 71437 h 1814512"/>
                <a:gd name="connsiteX33" fmla="*/ 2309812 w 3236118"/>
                <a:gd name="connsiteY33" fmla="*/ 102393 h 1814512"/>
                <a:gd name="connsiteX34" fmla="*/ 2302668 w 3236118"/>
                <a:gd name="connsiteY34" fmla="*/ 138112 h 1814512"/>
                <a:gd name="connsiteX35" fmla="*/ 2347912 w 3236118"/>
                <a:gd name="connsiteY35" fmla="*/ 180975 h 1814512"/>
                <a:gd name="connsiteX36" fmla="*/ 2412205 w 3236118"/>
                <a:gd name="connsiteY36" fmla="*/ 178593 h 1814512"/>
                <a:gd name="connsiteX37" fmla="*/ 2447924 w 3236118"/>
                <a:gd name="connsiteY37" fmla="*/ 183356 h 1814512"/>
                <a:gd name="connsiteX38" fmla="*/ 2526505 w 3236118"/>
                <a:gd name="connsiteY38" fmla="*/ 230981 h 1814512"/>
                <a:gd name="connsiteX39" fmla="*/ 2562224 w 3236118"/>
                <a:gd name="connsiteY39" fmla="*/ 245268 h 1814512"/>
                <a:gd name="connsiteX40" fmla="*/ 2564605 w 3236118"/>
                <a:gd name="connsiteY40" fmla="*/ 292893 h 1814512"/>
                <a:gd name="connsiteX41" fmla="*/ 2547937 w 3236118"/>
                <a:gd name="connsiteY41" fmla="*/ 345281 h 1814512"/>
                <a:gd name="connsiteX42" fmla="*/ 2593180 w 3236118"/>
                <a:gd name="connsiteY42" fmla="*/ 359568 h 1814512"/>
                <a:gd name="connsiteX43" fmla="*/ 2628899 w 3236118"/>
                <a:gd name="connsiteY43" fmla="*/ 304800 h 1814512"/>
                <a:gd name="connsiteX44" fmla="*/ 2671762 w 3236118"/>
                <a:gd name="connsiteY44" fmla="*/ 295275 h 1814512"/>
                <a:gd name="connsiteX45" fmla="*/ 2728912 w 3236118"/>
                <a:gd name="connsiteY45" fmla="*/ 257175 h 1814512"/>
                <a:gd name="connsiteX46" fmla="*/ 2790824 w 3236118"/>
                <a:gd name="connsiteY46" fmla="*/ 266700 h 1814512"/>
                <a:gd name="connsiteX47" fmla="*/ 2867024 w 3236118"/>
                <a:gd name="connsiteY47" fmla="*/ 226218 h 1814512"/>
                <a:gd name="connsiteX48" fmla="*/ 2895599 w 3236118"/>
                <a:gd name="connsiteY48" fmla="*/ 166687 h 1814512"/>
                <a:gd name="connsiteX49" fmla="*/ 2909887 w 3236118"/>
                <a:gd name="connsiteY49" fmla="*/ 147637 h 1814512"/>
                <a:gd name="connsiteX50" fmla="*/ 2917030 w 3236118"/>
                <a:gd name="connsiteY50" fmla="*/ 142875 h 1814512"/>
                <a:gd name="connsiteX51" fmla="*/ 2926555 w 3236118"/>
                <a:gd name="connsiteY51" fmla="*/ 130968 h 1814512"/>
                <a:gd name="connsiteX52" fmla="*/ 2940843 w 3236118"/>
                <a:gd name="connsiteY52" fmla="*/ 92868 h 1814512"/>
                <a:gd name="connsiteX53" fmla="*/ 3024187 w 3236118"/>
                <a:gd name="connsiteY53" fmla="*/ 114300 h 1814512"/>
                <a:gd name="connsiteX54" fmla="*/ 3095624 w 3236118"/>
                <a:gd name="connsiteY54" fmla="*/ 130968 h 1814512"/>
                <a:gd name="connsiteX55" fmla="*/ 3109912 w 3236118"/>
                <a:gd name="connsiteY55" fmla="*/ 200025 h 1814512"/>
                <a:gd name="connsiteX56" fmla="*/ 3145630 w 3236118"/>
                <a:gd name="connsiteY56" fmla="*/ 252412 h 1814512"/>
                <a:gd name="connsiteX57" fmla="*/ 3131343 w 3236118"/>
                <a:gd name="connsiteY57" fmla="*/ 259556 h 1814512"/>
                <a:gd name="connsiteX58" fmla="*/ 3090862 w 3236118"/>
                <a:gd name="connsiteY58" fmla="*/ 283368 h 1814512"/>
                <a:gd name="connsiteX59" fmla="*/ 3062287 w 3236118"/>
                <a:gd name="connsiteY59" fmla="*/ 314325 h 1814512"/>
                <a:gd name="connsiteX60" fmla="*/ 3033712 w 3236118"/>
                <a:gd name="connsiteY60" fmla="*/ 354806 h 1814512"/>
                <a:gd name="connsiteX61" fmla="*/ 3031330 w 3236118"/>
                <a:gd name="connsiteY61" fmla="*/ 416718 h 1814512"/>
                <a:gd name="connsiteX62" fmla="*/ 3045618 w 3236118"/>
                <a:gd name="connsiteY62" fmla="*/ 466725 h 1814512"/>
                <a:gd name="connsiteX63" fmla="*/ 3071812 w 3236118"/>
                <a:gd name="connsiteY63" fmla="*/ 511968 h 1814512"/>
                <a:gd name="connsiteX64" fmla="*/ 3095624 w 3236118"/>
                <a:gd name="connsiteY64" fmla="*/ 535781 h 1814512"/>
                <a:gd name="connsiteX65" fmla="*/ 3076574 w 3236118"/>
                <a:gd name="connsiteY65" fmla="*/ 564356 h 1814512"/>
                <a:gd name="connsiteX66" fmla="*/ 3055143 w 3236118"/>
                <a:gd name="connsiteY66" fmla="*/ 590550 h 1814512"/>
                <a:gd name="connsiteX67" fmla="*/ 3050380 w 3236118"/>
                <a:gd name="connsiteY67" fmla="*/ 640556 h 1814512"/>
                <a:gd name="connsiteX68" fmla="*/ 3064668 w 3236118"/>
                <a:gd name="connsiteY68" fmla="*/ 666750 h 1814512"/>
                <a:gd name="connsiteX69" fmla="*/ 3090862 w 3236118"/>
                <a:gd name="connsiteY69" fmla="*/ 716756 h 1814512"/>
                <a:gd name="connsiteX70" fmla="*/ 3114674 w 3236118"/>
                <a:gd name="connsiteY70" fmla="*/ 733425 h 1814512"/>
                <a:gd name="connsiteX71" fmla="*/ 3105149 w 3236118"/>
                <a:gd name="connsiteY71" fmla="*/ 769143 h 1814512"/>
                <a:gd name="connsiteX72" fmla="*/ 3098005 w 3236118"/>
                <a:gd name="connsiteY72" fmla="*/ 790575 h 1814512"/>
                <a:gd name="connsiteX73" fmla="*/ 3071812 w 3236118"/>
                <a:gd name="connsiteY73" fmla="*/ 807243 h 1814512"/>
                <a:gd name="connsiteX74" fmla="*/ 3045618 w 3236118"/>
                <a:gd name="connsiteY74" fmla="*/ 828675 h 1814512"/>
                <a:gd name="connsiteX75" fmla="*/ 3057524 w 3236118"/>
                <a:gd name="connsiteY75" fmla="*/ 859631 h 1814512"/>
                <a:gd name="connsiteX76" fmla="*/ 3067049 w 3236118"/>
                <a:gd name="connsiteY76" fmla="*/ 883443 h 1814512"/>
                <a:gd name="connsiteX77" fmla="*/ 3143249 w 3236118"/>
                <a:gd name="connsiteY77" fmla="*/ 962025 h 1814512"/>
                <a:gd name="connsiteX78" fmla="*/ 3095624 w 3236118"/>
                <a:gd name="connsiteY78" fmla="*/ 1021556 h 1814512"/>
                <a:gd name="connsiteX79" fmla="*/ 3093243 w 3236118"/>
                <a:gd name="connsiteY79" fmla="*/ 1181100 h 1814512"/>
                <a:gd name="connsiteX80" fmla="*/ 3052762 w 3236118"/>
                <a:gd name="connsiteY80" fmla="*/ 1214437 h 1814512"/>
                <a:gd name="connsiteX81" fmla="*/ 3114674 w 3236118"/>
                <a:gd name="connsiteY81" fmla="*/ 1293018 h 1814512"/>
                <a:gd name="connsiteX82" fmla="*/ 3171824 w 3236118"/>
                <a:gd name="connsiteY82" fmla="*/ 1238250 h 1814512"/>
                <a:gd name="connsiteX83" fmla="*/ 3236118 w 3236118"/>
                <a:gd name="connsiteY83" fmla="*/ 1240631 h 1814512"/>
                <a:gd name="connsiteX84" fmla="*/ 3228974 w 3236118"/>
                <a:gd name="connsiteY84" fmla="*/ 1283493 h 1814512"/>
                <a:gd name="connsiteX85" fmla="*/ 3228974 w 3236118"/>
                <a:gd name="connsiteY85" fmla="*/ 1419225 h 1814512"/>
                <a:gd name="connsiteX86" fmla="*/ 3193255 w 3236118"/>
                <a:gd name="connsiteY86" fmla="*/ 1431131 h 1814512"/>
                <a:gd name="connsiteX87" fmla="*/ 3107530 w 3236118"/>
                <a:gd name="connsiteY87" fmla="*/ 1443037 h 1814512"/>
                <a:gd name="connsiteX88" fmla="*/ 2778918 w 3236118"/>
                <a:gd name="connsiteY88" fmla="*/ 1459706 h 1814512"/>
                <a:gd name="connsiteX89" fmla="*/ 2671762 w 3236118"/>
                <a:gd name="connsiteY89" fmla="*/ 1488281 h 1814512"/>
                <a:gd name="connsiteX90" fmla="*/ 2433637 w 3236118"/>
                <a:gd name="connsiteY90" fmla="*/ 1728787 h 1814512"/>
                <a:gd name="connsiteX91" fmla="*/ 1547812 w 3236118"/>
                <a:gd name="connsiteY91" fmla="*/ 1781175 h 1814512"/>
                <a:gd name="connsiteX92" fmla="*/ 1393030 w 3236118"/>
                <a:gd name="connsiteY92" fmla="*/ 1802606 h 1814512"/>
                <a:gd name="connsiteX93" fmla="*/ 971549 w 3236118"/>
                <a:gd name="connsiteY93" fmla="*/ 1814512 h 1814512"/>
                <a:gd name="connsiteX94" fmla="*/ 933449 w 3236118"/>
                <a:gd name="connsiteY94" fmla="*/ 1747837 h 1814512"/>
                <a:gd name="connsiteX95" fmla="*/ 845343 w 3236118"/>
                <a:gd name="connsiteY95" fmla="*/ 1747837 h 1814512"/>
                <a:gd name="connsiteX96" fmla="*/ 821530 w 3236118"/>
                <a:gd name="connsiteY96" fmla="*/ 1738312 h 1814512"/>
                <a:gd name="connsiteX97" fmla="*/ 766762 w 3236118"/>
                <a:gd name="connsiteY97" fmla="*/ 1776412 h 1814512"/>
                <a:gd name="connsiteX98" fmla="*/ 578643 w 3236118"/>
                <a:gd name="connsiteY98" fmla="*/ 1764506 h 1814512"/>
                <a:gd name="connsiteX99" fmla="*/ 502443 w 3236118"/>
                <a:gd name="connsiteY99" fmla="*/ 1690687 h 1814512"/>
                <a:gd name="connsiteX100" fmla="*/ 328612 w 3236118"/>
                <a:gd name="connsiteY100" fmla="*/ 1581150 h 1814512"/>
                <a:gd name="connsiteX101" fmla="*/ 147637 w 3236118"/>
                <a:gd name="connsiteY101" fmla="*/ 1514475 h 1814512"/>
                <a:gd name="connsiteX102" fmla="*/ 85724 w 3236118"/>
                <a:gd name="connsiteY102" fmla="*/ 1478756 h 1814512"/>
                <a:gd name="connsiteX103" fmla="*/ 42862 w 3236118"/>
                <a:gd name="connsiteY103" fmla="*/ 1426368 h 1814512"/>
                <a:gd name="connsiteX104" fmla="*/ 0 w 3236118"/>
                <a:gd name="connsiteY104" fmla="*/ 1428749 h 1814512"/>
                <a:gd name="connsiteX105" fmla="*/ 1112043 w 3236118"/>
                <a:gd name="connsiteY105" fmla="*/ 295275 h 1814512"/>
                <a:gd name="connsiteX0" fmla="*/ 1112043 w 3236118"/>
                <a:gd name="connsiteY0" fmla="*/ 295275 h 1814512"/>
                <a:gd name="connsiteX1" fmla="*/ 1166812 w 3236118"/>
                <a:gd name="connsiteY1" fmla="*/ 240506 h 1814512"/>
                <a:gd name="connsiteX2" fmla="*/ 1190624 w 3236118"/>
                <a:gd name="connsiteY2" fmla="*/ 195262 h 1814512"/>
                <a:gd name="connsiteX3" fmla="*/ 1235868 w 3236118"/>
                <a:gd name="connsiteY3" fmla="*/ 180975 h 1814512"/>
                <a:gd name="connsiteX4" fmla="*/ 1266824 w 3236118"/>
                <a:gd name="connsiteY4" fmla="*/ 209550 h 1814512"/>
                <a:gd name="connsiteX5" fmla="*/ 1283493 w 3236118"/>
                <a:gd name="connsiteY5" fmla="*/ 250031 h 1814512"/>
                <a:gd name="connsiteX6" fmla="*/ 1316830 w 3236118"/>
                <a:gd name="connsiteY6" fmla="*/ 278606 h 1814512"/>
                <a:gd name="connsiteX7" fmla="*/ 1338262 w 3236118"/>
                <a:gd name="connsiteY7" fmla="*/ 280987 h 1814512"/>
                <a:gd name="connsiteX8" fmla="*/ 1393030 w 3236118"/>
                <a:gd name="connsiteY8" fmla="*/ 280987 h 1814512"/>
                <a:gd name="connsiteX9" fmla="*/ 1423987 w 3236118"/>
                <a:gd name="connsiteY9" fmla="*/ 314325 h 1814512"/>
                <a:gd name="connsiteX10" fmla="*/ 1426368 w 3236118"/>
                <a:gd name="connsiteY10" fmla="*/ 335756 h 1814512"/>
                <a:gd name="connsiteX11" fmla="*/ 1438274 w 3236118"/>
                <a:gd name="connsiteY11" fmla="*/ 373856 h 1814512"/>
                <a:gd name="connsiteX12" fmla="*/ 1478755 w 3236118"/>
                <a:gd name="connsiteY12" fmla="*/ 357187 h 1814512"/>
                <a:gd name="connsiteX13" fmla="*/ 1538287 w 3236118"/>
                <a:gd name="connsiteY13" fmla="*/ 373856 h 1814512"/>
                <a:gd name="connsiteX14" fmla="*/ 1609724 w 3236118"/>
                <a:gd name="connsiteY14" fmla="*/ 385762 h 1814512"/>
                <a:gd name="connsiteX15" fmla="*/ 1650205 w 3236118"/>
                <a:gd name="connsiteY15" fmla="*/ 369093 h 1814512"/>
                <a:gd name="connsiteX16" fmla="*/ 1662112 w 3236118"/>
                <a:gd name="connsiteY16" fmla="*/ 311943 h 1814512"/>
                <a:gd name="connsiteX17" fmla="*/ 1666874 w 3236118"/>
                <a:gd name="connsiteY17" fmla="*/ 285750 h 1814512"/>
                <a:gd name="connsiteX18" fmla="*/ 1693068 w 3236118"/>
                <a:gd name="connsiteY18" fmla="*/ 269081 h 1814512"/>
                <a:gd name="connsiteX19" fmla="*/ 1821655 w 3236118"/>
                <a:gd name="connsiteY19" fmla="*/ 178593 h 1814512"/>
                <a:gd name="connsiteX20" fmla="*/ 1850230 w 3236118"/>
                <a:gd name="connsiteY20" fmla="*/ 176212 h 1814512"/>
                <a:gd name="connsiteX21" fmla="*/ 1859755 w 3236118"/>
                <a:gd name="connsiteY21" fmla="*/ 228600 h 1814512"/>
                <a:gd name="connsiteX22" fmla="*/ 1852612 w 3236118"/>
                <a:gd name="connsiteY22" fmla="*/ 261937 h 1814512"/>
                <a:gd name="connsiteX23" fmla="*/ 1928812 w 3236118"/>
                <a:gd name="connsiteY23" fmla="*/ 280987 h 1814512"/>
                <a:gd name="connsiteX24" fmla="*/ 1976437 w 3236118"/>
                <a:gd name="connsiteY24" fmla="*/ 228600 h 1814512"/>
                <a:gd name="connsiteX25" fmla="*/ 2028824 w 3236118"/>
                <a:gd name="connsiteY25" fmla="*/ 183356 h 1814512"/>
                <a:gd name="connsiteX26" fmla="*/ 2050255 w 3236118"/>
                <a:gd name="connsiteY26" fmla="*/ 133350 h 1814512"/>
                <a:gd name="connsiteX27" fmla="*/ 2100262 w 3236118"/>
                <a:gd name="connsiteY27" fmla="*/ 109537 h 1814512"/>
                <a:gd name="connsiteX28" fmla="*/ 2140743 w 3236118"/>
                <a:gd name="connsiteY28" fmla="*/ 80962 h 1814512"/>
                <a:gd name="connsiteX29" fmla="*/ 2185987 w 3236118"/>
                <a:gd name="connsiteY29" fmla="*/ 33337 h 1814512"/>
                <a:gd name="connsiteX30" fmla="*/ 2231230 w 3236118"/>
                <a:gd name="connsiteY30" fmla="*/ 33337 h 1814512"/>
                <a:gd name="connsiteX31" fmla="*/ 2266949 w 3236118"/>
                <a:gd name="connsiteY31" fmla="*/ 0 h 1814512"/>
                <a:gd name="connsiteX32" fmla="*/ 2333624 w 3236118"/>
                <a:gd name="connsiteY32" fmla="*/ 71437 h 1814512"/>
                <a:gd name="connsiteX33" fmla="*/ 2309812 w 3236118"/>
                <a:gd name="connsiteY33" fmla="*/ 102393 h 1814512"/>
                <a:gd name="connsiteX34" fmla="*/ 2302668 w 3236118"/>
                <a:gd name="connsiteY34" fmla="*/ 138112 h 1814512"/>
                <a:gd name="connsiteX35" fmla="*/ 2347912 w 3236118"/>
                <a:gd name="connsiteY35" fmla="*/ 180975 h 1814512"/>
                <a:gd name="connsiteX36" fmla="*/ 2412205 w 3236118"/>
                <a:gd name="connsiteY36" fmla="*/ 178593 h 1814512"/>
                <a:gd name="connsiteX37" fmla="*/ 2447924 w 3236118"/>
                <a:gd name="connsiteY37" fmla="*/ 183356 h 1814512"/>
                <a:gd name="connsiteX38" fmla="*/ 2526505 w 3236118"/>
                <a:gd name="connsiteY38" fmla="*/ 230981 h 1814512"/>
                <a:gd name="connsiteX39" fmla="*/ 2562224 w 3236118"/>
                <a:gd name="connsiteY39" fmla="*/ 245268 h 1814512"/>
                <a:gd name="connsiteX40" fmla="*/ 2564605 w 3236118"/>
                <a:gd name="connsiteY40" fmla="*/ 292893 h 1814512"/>
                <a:gd name="connsiteX41" fmla="*/ 2547937 w 3236118"/>
                <a:gd name="connsiteY41" fmla="*/ 345281 h 1814512"/>
                <a:gd name="connsiteX42" fmla="*/ 2593180 w 3236118"/>
                <a:gd name="connsiteY42" fmla="*/ 359568 h 1814512"/>
                <a:gd name="connsiteX43" fmla="*/ 2628899 w 3236118"/>
                <a:gd name="connsiteY43" fmla="*/ 304800 h 1814512"/>
                <a:gd name="connsiteX44" fmla="*/ 2671762 w 3236118"/>
                <a:gd name="connsiteY44" fmla="*/ 295275 h 1814512"/>
                <a:gd name="connsiteX45" fmla="*/ 2728912 w 3236118"/>
                <a:gd name="connsiteY45" fmla="*/ 257175 h 1814512"/>
                <a:gd name="connsiteX46" fmla="*/ 2790824 w 3236118"/>
                <a:gd name="connsiteY46" fmla="*/ 266700 h 1814512"/>
                <a:gd name="connsiteX47" fmla="*/ 2867024 w 3236118"/>
                <a:gd name="connsiteY47" fmla="*/ 226218 h 1814512"/>
                <a:gd name="connsiteX48" fmla="*/ 2895599 w 3236118"/>
                <a:gd name="connsiteY48" fmla="*/ 166687 h 1814512"/>
                <a:gd name="connsiteX49" fmla="*/ 2909887 w 3236118"/>
                <a:gd name="connsiteY49" fmla="*/ 147637 h 1814512"/>
                <a:gd name="connsiteX50" fmla="*/ 2917030 w 3236118"/>
                <a:gd name="connsiteY50" fmla="*/ 142875 h 1814512"/>
                <a:gd name="connsiteX51" fmla="*/ 2926555 w 3236118"/>
                <a:gd name="connsiteY51" fmla="*/ 130968 h 1814512"/>
                <a:gd name="connsiteX52" fmla="*/ 2940843 w 3236118"/>
                <a:gd name="connsiteY52" fmla="*/ 92868 h 1814512"/>
                <a:gd name="connsiteX53" fmla="*/ 3024187 w 3236118"/>
                <a:gd name="connsiteY53" fmla="*/ 114300 h 1814512"/>
                <a:gd name="connsiteX54" fmla="*/ 3095624 w 3236118"/>
                <a:gd name="connsiteY54" fmla="*/ 130968 h 1814512"/>
                <a:gd name="connsiteX55" fmla="*/ 3109912 w 3236118"/>
                <a:gd name="connsiteY55" fmla="*/ 200025 h 1814512"/>
                <a:gd name="connsiteX56" fmla="*/ 3145630 w 3236118"/>
                <a:gd name="connsiteY56" fmla="*/ 252412 h 1814512"/>
                <a:gd name="connsiteX57" fmla="*/ 3131343 w 3236118"/>
                <a:gd name="connsiteY57" fmla="*/ 259556 h 1814512"/>
                <a:gd name="connsiteX58" fmla="*/ 3090862 w 3236118"/>
                <a:gd name="connsiteY58" fmla="*/ 283368 h 1814512"/>
                <a:gd name="connsiteX59" fmla="*/ 3062287 w 3236118"/>
                <a:gd name="connsiteY59" fmla="*/ 314325 h 1814512"/>
                <a:gd name="connsiteX60" fmla="*/ 3033712 w 3236118"/>
                <a:gd name="connsiteY60" fmla="*/ 354806 h 1814512"/>
                <a:gd name="connsiteX61" fmla="*/ 3031330 w 3236118"/>
                <a:gd name="connsiteY61" fmla="*/ 416718 h 1814512"/>
                <a:gd name="connsiteX62" fmla="*/ 3045618 w 3236118"/>
                <a:gd name="connsiteY62" fmla="*/ 466725 h 1814512"/>
                <a:gd name="connsiteX63" fmla="*/ 3071812 w 3236118"/>
                <a:gd name="connsiteY63" fmla="*/ 511968 h 1814512"/>
                <a:gd name="connsiteX64" fmla="*/ 3095624 w 3236118"/>
                <a:gd name="connsiteY64" fmla="*/ 535781 h 1814512"/>
                <a:gd name="connsiteX65" fmla="*/ 3076574 w 3236118"/>
                <a:gd name="connsiteY65" fmla="*/ 564356 h 1814512"/>
                <a:gd name="connsiteX66" fmla="*/ 3055143 w 3236118"/>
                <a:gd name="connsiteY66" fmla="*/ 590550 h 1814512"/>
                <a:gd name="connsiteX67" fmla="*/ 3050380 w 3236118"/>
                <a:gd name="connsiteY67" fmla="*/ 640556 h 1814512"/>
                <a:gd name="connsiteX68" fmla="*/ 3064668 w 3236118"/>
                <a:gd name="connsiteY68" fmla="*/ 666750 h 1814512"/>
                <a:gd name="connsiteX69" fmla="*/ 3090862 w 3236118"/>
                <a:gd name="connsiteY69" fmla="*/ 716756 h 1814512"/>
                <a:gd name="connsiteX70" fmla="*/ 3114674 w 3236118"/>
                <a:gd name="connsiteY70" fmla="*/ 733425 h 1814512"/>
                <a:gd name="connsiteX71" fmla="*/ 3105149 w 3236118"/>
                <a:gd name="connsiteY71" fmla="*/ 769143 h 1814512"/>
                <a:gd name="connsiteX72" fmla="*/ 3098005 w 3236118"/>
                <a:gd name="connsiteY72" fmla="*/ 790575 h 1814512"/>
                <a:gd name="connsiteX73" fmla="*/ 3071812 w 3236118"/>
                <a:gd name="connsiteY73" fmla="*/ 807243 h 1814512"/>
                <a:gd name="connsiteX74" fmla="*/ 3045618 w 3236118"/>
                <a:gd name="connsiteY74" fmla="*/ 828675 h 1814512"/>
                <a:gd name="connsiteX75" fmla="*/ 3057524 w 3236118"/>
                <a:gd name="connsiteY75" fmla="*/ 859631 h 1814512"/>
                <a:gd name="connsiteX76" fmla="*/ 3067049 w 3236118"/>
                <a:gd name="connsiteY76" fmla="*/ 883443 h 1814512"/>
                <a:gd name="connsiteX77" fmla="*/ 3143249 w 3236118"/>
                <a:gd name="connsiteY77" fmla="*/ 962025 h 1814512"/>
                <a:gd name="connsiteX78" fmla="*/ 3095624 w 3236118"/>
                <a:gd name="connsiteY78" fmla="*/ 1021556 h 1814512"/>
                <a:gd name="connsiteX79" fmla="*/ 3093243 w 3236118"/>
                <a:gd name="connsiteY79" fmla="*/ 1181100 h 1814512"/>
                <a:gd name="connsiteX80" fmla="*/ 3052762 w 3236118"/>
                <a:gd name="connsiteY80" fmla="*/ 1214437 h 1814512"/>
                <a:gd name="connsiteX81" fmla="*/ 3114674 w 3236118"/>
                <a:gd name="connsiteY81" fmla="*/ 1293018 h 1814512"/>
                <a:gd name="connsiteX82" fmla="*/ 3171824 w 3236118"/>
                <a:gd name="connsiteY82" fmla="*/ 1238250 h 1814512"/>
                <a:gd name="connsiteX83" fmla="*/ 3236118 w 3236118"/>
                <a:gd name="connsiteY83" fmla="*/ 1240631 h 1814512"/>
                <a:gd name="connsiteX84" fmla="*/ 3228974 w 3236118"/>
                <a:gd name="connsiteY84" fmla="*/ 1283493 h 1814512"/>
                <a:gd name="connsiteX85" fmla="*/ 3228974 w 3236118"/>
                <a:gd name="connsiteY85" fmla="*/ 1419225 h 1814512"/>
                <a:gd name="connsiteX86" fmla="*/ 3193255 w 3236118"/>
                <a:gd name="connsiteY86" fmla="*/ 1431131 h 1814512"/>
                <a:gd name="connsiteX87" fmla="*/ 3107530 w 3236118"/>
                <a:gd name="connsiteY87" fmla="*/ 1443037 h 1814512"/>
                <a:gd name="connsiteX88" fmla="*/ 2778918 w 3236118"/>
                <a:gd name="connsiteY88" fmla="*/ 1459706 h 1814512"/>
                <a:gd name="connsiteX89" fmla="*/ 2671762 w 3236118"/>
                <a:gd name="connsiteY89" fmla="*/ 1488281 h 1814512"/>
                <a:gd name="connsiteX90" fmla="*/ 2433637 w 3236118"/>
                <a:gd name="connsiteY90" fmla="*/ 1728787 h 1814512"/>
                <a:gd name="connsiteX91" fmla="*/ 1547812 w 3236118"/>
                <a:gd name="connsiteY91" fmla="*/ 1781175 h 1814512"/>
                <a:gd name="connsiteX92" fmla="*/ 1393030 w 3236118"/>
                <a:gd name="connsiteY92" fmla="*/ 1802606 h 1814512"/>
                <a:gd name="connsiteX93" fmla="*/ 971549 w 3236118"/>
                <a:gd name="connsiteY93" fmla="*/ 1814512 h 1814512"/>
                <a:gd name="connsiteX94" fmla="*/ 933449 w 3236118"/>
                <a:gd name="connsiteY94" fmla="*/ 1747837 h 1814512"/>
                <a:gd name="connsiteX95" fmla="*/ 845343 w 3236118"/>
                <a:gd name="connsiteY95" fmla="*/ 1747837 h 1814512"/>
                <a:gd name="connsiteX96" fmla="*/ 821530 w 3236118"/>
                <a:gd name="connsiteY96" fmla="*/ 1738312 h 1814512"/>
                <a:gd name="connsiteX97" fmla="*/ 766762 w 3236118"/>
                <a:gd name="connsiteY97" fmla="*/ 1776412 h 1814512"/>
                <a:gd name="connsiteX98" fmla="*/ 578643 w 3236118"/>
                <a:gd name="connsiteY98" fmla="*/ 1764506 h 1814512"/>
                <a:gd name="connsiteX99" fmla="*/ 502443 w 3236118"/>
                <a:gd name="connsiteY99" fmla="*/ 1690687 h 1814512"/>
                <a:gd name="connsiteX100" fmla="*/ 328612 w 3236118"/>
                <a:gd name="connsiteY100" fmla="*/ 1581150 h 1814512"/>
                <a:gd name="connsiteX101" fmla="*/ 147637 w 3236118"/>
                <a:gd name="connsiteY101" fmla="*/ 1514475 h 1814512"/>
                <a:gd name="connsiteX102" fmla="*/ 85724 w 3236118"/>
                <a:gd name="connsiteY102" fmla="*/ 1478756 h 1814512"/>
                <a:gd name="connsiteX103" fmla="*/ 42862 w 3236118"/>
                <a:gd name="connsiteY103" fmla="*/ 1426368 h 1814512"/>
                <a:gd name="connsiteX104" fmla="*/ 0 w 3236118"/>
                <a:gd name="connsiteY104" fmla="*/ 1428749 h 1814512"/>
                <a:gd name="connsiteX105" fmla="*/ 78580 w 3236118"/>
                <a:gd name="connsiteY105" fmla="*/ 1352550 h 1814512"/>
                <a:gd name="connsiteX106" fmla="*/ 1112043 w 3236118"/>
                <a:gd name="connsiteY10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1112044 w 3236119"/>
                <a:gd name="connsiteY10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147639 w 3236119"/>
                <a:gd name="connsiteY106" fmla="*/ 1245393 h 1814512"/>
                <a:gd name="connsiteX107" fmla="*/ 1112044 w 3236119"/>
                <a:gd name="connsiteY10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1112044 w 3236119"/>
                <a:gd name="connsiteY10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73857 w 3236119"/>
                <a:gd name="connsiteY107" fmla="*/ 1092993 h 1814512"/>
                <a:gd name="connsiteX108" fmla="*/ 1112044 w 3236119"/>
                <a:gd name="connsiteY10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261939 w 3236119"/>
                <a:gd name="connsiteY107" fmla="*/ 1112043 h 1814512"/>
                <a:gd name="connsiteX108" fmla="*/ 1112044 w 3236119"/>
                <a:gd name="connsiteY10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288132 w 3236119"/>
                <a:gd name="connsiteY107" fmla="*/ 1152525 h 1814512"/>
                <a:gd name="connsiteX108" fmla="*/ 261939 w 3236119"/>
                <a:gd name="connsiteY108" fmla="*/ 1112043 h 1814512"/>
                <a:gd name="connsiteX109" fmla="*/ 1112044 w 3236119"/>
                <a:gd name="connsiteY10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61939 w 3236119"/>
                <a:gd name="connsiteY108" fmla="*/ 1112043 h 1814512"/>
                <a:gd name="connsiteX109" fmla="*/ 1112044 w 3236119"/>
                <a:gd name="connsiteY10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61939 w 3236119"/>
                <a:gd name="connsiteY108" fmla="*/ 1112043 h 1814512"/>
                <a:gd name="connsiteX109" fmla="*/ 316707 w 3236119"/>
                <a:gd name="connsiteY109" fmla="*/ 1064418 h 1814512"/>
                <a:gd name="connsiteX110" fmla="*/ 1112044 w 3236119"/>
                <a:gd name="connsiteY11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61939 w 3236119"/>
                <a:gd name="connsiteY108" fmla="*/ 1112043 h 1814512"/>
                <a:gd name="connsiteX109" fmla="*/ 259557 w 3236119"/>
                <a:gd name="connsiteY109" fmla="*/ 1057275 h 1814512"/>
                <a:gd name="connsiteX110" fmla="*/ 1112044 w 3236119"/>
                <a:gd name="connsiteY11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1112044 w 3236119"/>
                <a:gd name="connsiteY11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14326 w 3236119"/>
                <a:gd name="connsiteY110" fmla="*/ 1009650 h 1814512"/>
                <a:gd name="connsiteX111" fmla="*/ 1112044 w 3236119"/>
                <a:gd name="connsiteY111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1112044 w 3236119"/>
                <a:gd name="connsiteY111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71476 w 3236119"/>
                <a:gd name="connsiteY111" fmla="*/ 976312 h 1814512"/>
                <a:gd name="connsiteX112" fmla="*/ 1112044 w 3236119"/>
                <a:gd name="connsiteY112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1112044 w 3236119"/>
                <a:gd name="connsiteY112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402432 w 3236119"/>
                <a:gd name="connsiteY112" fmla="*/ 907256 h 1814512"/>
                <a:gd name="connsiteX113" fmla="*/ 1112044 w 3236119"/>
                <a:gd name="connsiteY113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1112044 w 3236119"/>
                <a:gd name="connsiteY113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47676 w 3236119"/>
                <a:gd name="connsiteY113" fmla="*/ 847725 h 1814512"/>
                <a:gd name="connsiteX114" fmla="*/ 1112044 w 3236119"/>
                <a:gd name="connsiteY114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1112044 w 3236119"/>
                <a:gd name="connsiteY114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7676 w 3236119"/>
                <a:gd name="connsiteY114" fmla="*/ 790575 h 1814512"/>
                <a:gd name="connsiteX115" fmla="*/ 1112044 w 3236119"/>
                <a:gd name="connsiteY115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5295 w 3236119"/>
                <a:gd name="connsiteY114" fmla="*/ 812006 h 1814512"/>
                <a:gd name="connsiteX115" fmla="*/ 1112044 w 3236119"/>
                <a:gd name="connsiteY115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5295 w 3236119"/>
                <a:gd name="connsiteY114" fmla="*/ 812006 h 1814512"/>
                <a:gd name="connsiteX115" fmla="*/ 490539 w 3236119"/>
                <a:gd name="connsiteY115" fmla="*/ 778668 h 1814512"/>
                <a:gd name="connsiteX116" fmla="*/ 1112044 w 3236119"/>
                <a:gd name="connsiteY11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5295 w 3236119"/>
                <a:gd name="connsiteY114" fmla="*/ 812006 h 1814512"/>
                <a:gd name="connsiteX115" fmla="*/ 471489 w 3236119"/>
                <a:gd name="connsiteY115" fmla="*/ 850106 h 1814512"/>
                <a:gd name="connsiteX116" fmla="*/ 1112044 w 3236119"/>
                <a:gd name="connsiteY11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5295 w 3236119"/>
                <a:gd name="connsiteY114" fmla="*/ 812006 h 1814512"/>
                <a:gd name="connsiteX115" fmla="*/ 471489 w 3236119"/>
                <a:gd name="connsiteY115" fmla="*/ 850106 h 1814512"/>
                <a:gd name="connsiteX116" fmla="*/ 521495 w 3236119"/>
                <a:gd name="connsiteY116" fmla="*/ 804862 h 1814512"/>
                <a:gd name="connsiteX117" fmla="*/ 1112044 w 3236119"/>
                <a:gd name="connsiteY11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4814 w 3236119"/>
                <a:gd name="connsiteY113" fmla="*/ 823912 h 1814512"/>
                <a:gd name="connsiteX114" fmla="*/ 445295 w 3236119"/>
                <a:gd name="connsiteY114" fmla="*/ 812006 h 1814512"/>
                <a:gd name="connsiteX115" fmla="*/ 471489 w 3236119"/>
                <a:gd name="connsiteY115" fmla="*/ 850106 h 1814512"/>
                <a:gd name="connsiteX116" fmla="*/ 600076 w 3236119"/>
                <a:gd name="connsiteY116" fmla="*/ 866775 h 1814512"/>
                <a:gd name="connsiteX117" fmla="*/ 1112044 w 3236119"/>
                <a:gd name="connsiteY11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397670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1112044 w 3236119"/>
                <a:gd name="connsiteY11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1112044 w 3236119"/>
                <a:gd name="connsiteY11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719139 w 3236119"/>
                <a:gd name="connsiteY118" fmla="*/ 731043 h 1814512"/>
                <a:gd name="connsiteX119" fmla="*/ 1112044 w 3236119"/>
                <a:gd name="connsiteY11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1112044 w 3236119"/>
                <a:gd name="connsiteY11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57226 w 3236119"/>
                <a:gd name="connsiteY119" fmla="*/ 781050 h 1814512"/>
                <a:gd name="connsiteX120" fmla="*/ 1112044 w 3236119"/>
                <a:gd name="connsiteY12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1112044 w 3236119"/>
                <a:gd name="connsiteY12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33426 w 3236119"/>
                <a:gd name="connsiteY120" fmla="*/ 773906 h 1814512"/>
                <a:gd name="connsiteX121" fmla="*/ 1112044 w 3236119"/>
                <a:gd name="connsiteY121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1112044 w 3236119"/>
                <a:gd name="connsiteY121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66764 w 3236119"/>
                <a:gd name="connsiteY121" fmla="*/ 702468 h 1814512"/>
                <a:gd name="connsiteX122" fmla="*/ 1112044 w 3236119"/>
                <a:gd name="connsiteY122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1112044 w 3236119"/>
                <a:gd name="connsiteY122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819151 w 3236119"/>
                <a:gd name="connsiteY122" fmla="*/ 671512 h 1814512"/>
                <a:gd name="connsiteX123" fmla="*/ 1112044 w 3236119"/>
                <a:gd name="connsiteY123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1112044 w 3236119"/>
                <a:gd name="connsiteY123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847726 w 3236119"/>
                <a:gd name="connsiteY123" fmla="*/ 588168 h 1814512"/>
                <a:gd name="connsiteX124" fmla="*/ 1112044 w 3236119"/>
                <a:gd name="connsiteY124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16782 w 3236119"/>
                <a:gd name="connsiteY123" fmla="*/ 540543 h 1814512"/>
                <a:gd name="connsiteX124" fmla="*/ 1112044 w 3236119"/>
                <a:gd name="connsiteY124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16782 w 3236119"/>
                <a:gd name="connsiteY123" fmla="*/ 540543 h 1814512"/>
                <a:gd name="connsiteX124" fmla="*/ 1007270 w 3236119"/>
                <a:gd name="connsiteY124" fmla="*/ 419100 h 1814512"/>
                <a:gd name="connsiteX125" fmla="*/ 1112044 w 3236119"/>
                <a:gd name="connsiteY125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16782 w 3236119"/>
                <a:gd name="connsiteY123" fmla="*/ 540543 h 1814512"/>
                <a:gd name="connsiteX124" fmla="*/ 1000126 w 3236119"/>
                <a:gd name="connsiteY124" fmla="*/ 397668 h 1814512"/>
                <a:gd name="connsiteX125" fmla="*/ 1112044 w 3236119"/>
                <a:gd name="connsiteY125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112044 w 3236119"/>
                <a:gd name="connsiteY125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64420 w 3236119"/>
                <a:gd name="connsiteY125" fmla="*/ 333375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88232 w 3236119"/>
                <a:gd name="connsiteY125" fmla="*/ 342900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11957 w 3236119"/>
                <a:gd name="connsiteY113" fmla="*/ 862012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73944 w 3236119"/>
                <a:gd name="connsiteY125" fmla="*/ 342900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9557 w 3236119"/>
                <a:gd name="connsiteY109" fmla="*/ 1057275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2432 w 3236119"/>
                <a:gd name="connsiteY113" fmla="*/ 864393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73944 w 3236119"/>
                <a:gd name="connsiteY125" fmla="*/ 342900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28613 w 3236119"/>
                <a:gd name="connsiteY100" fmla="*/ 1581150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7176 w 3236119"/>
                <a:gd name="connsiteY109" fmla="*/ 1052513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2432 w 3236119"/>
                <a:gd name="connsiteY113" fmla="*/ 864393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73944 w 3236119"/>
                <a:gd name="connsiteY125" fmla="*/ 342900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30995 w 3236119"/>
                <a:gd name="connsiteY100" fmla="*/ 1578769 h 1814512"/>
                <a:gd name="connsiteX101" fmla="*/ 147638 w 3236119"/>
                <a:gd name="connsiteY101" fmla="*/ 1514475 h 1814512"/>
                <a:gd name="connsiteX102" fmla="*/ 85725 w 3236119"/>
                <a:gd name="connsiteY102" fmla="*/ 1478756 h 1814512"/>
                <a:gd name="connsiteX103" fmla="*/ 42863 w 3236119"/>
                <a:gd name="connsiteY103" fmla="*/ 1426368 h 1814512"/>
                <a:gd name="connsiteX104" fmla="*/ 1 w 3236119"/>
                <a:gd name="connsiteY104" fmla="*/ 1428749 h 1814512"/>
                <a:gd name="connsiteX105" fmla="*/ 0 w 3236119"/>
                <a:gd name="connsiteY105" fmla="*/ 1397793 h 1814512"/>
                <a:gd name="connsiteX106" fmla="*/ 307182 w 3236119"/>
                <a:gd name="connsiteY106" fmla="*/ 1171575 h 1814512"/>
                <a:gd name="connsiteX107" fmla="*/ 300039 w 3236119"/>
                <a:gd name="connsiteY107" fmla="*/ 1143000 h 1814512"/>
                <a:gd name="connsiteX108" fmla="*/ 252414 w 3236119"/>
                <a:gd name="connsiteY108" fmla="*/ 1100137 h 1814512"/>
                <a:gd name="connsiteX109" fmla="*/ 257176 w 3236119"/>
                <a:gd name="connsiteY109" fmla="*/ 1052513 h 1814512"/>
                <a:gd name="connsiteX110" fmla="*/ 307182 w 3236119"/>
                <a:gd name="connsiteY110" fmla="*/ 1038225 h 1814512"/>
                <a:gd name="connsiteX111" fmla="*/ 314326 w 3236119"/>
                <a:gd name="connsiteY111" fmla="*/ 985837 h 1814512"/>
                <a:gd name="connsiteX112" fmla="*/ 390526 w 3236119"/>
                <a:gd name="connsiteY112" fmla="*/ 900112 h 1814512"/>
                <a:gd name="connsiteX113" fmla="*/ 402432 w 3236119"/>
                <a:gd name="connsiteY113" fmla="*/ 864393 h 1814512"/>
                <a:gd name="connsiteX114" fmla="*/ 404814 w 3236119"/>
                <a:gd name="connsiteY114" fmla="*/ 823912 h 1814512"/>
                <a:gd name="connsiteX115" fmla="*/ 445295 w 3236119"/>
                <a:gd name="connsiteY115" fmla="*/ 812006 h 1814512"/>
                <a:gd name="connsiteX116" fmla="*/ 471489 w 3236119"/>
                <a:gd name="connsiteY116" fmla="*/ 850106 h 1814512"/>
                <a:gd name="connsiteX117" fmla="*/ 600076 w 3236119"/>
                <a:gd name="connsiteY117" fmla="*/ 866775 h 1814512"/>
                <a:gd name="connsiteX118" fmla="*/ 638176 w 3236119"/>
                <a:gd name="connsiteY118" fmla="*/ 804862 h 1814512"/>
                <a:gd name="connsiteX119" fmla="*/ 692945 w 3236119"/>
                <a:gd name="connsiteY119" fmla="*/ 828675 h 1814512"/>
                <a:gd name="connsiteX120" fmla="*/ 709614 w 3236119"/>
                <a:gd name="connsiteY120" fmla="*/ 769143 h 1814512"/>
                <a:gd name="connsiteX121" fmla="*/ 778670 w 3236119"/>
                <a:gd name="connsiteY121" fmla="*/ 723900 h 1814512"/>
                <a:gd name="connsiteX122" fmla="*/ 783432 w 3236119"/>
                <a:gd name="connsiteY122" fmla="*/ 661987 h 1814512"/>
                <a:gd name="connsiteX123" fmla="*/ 933450 w 3236119"/>
                <a:gd name="connsiteY123" fmla="*/ 533399 h 1814512"/>
                <a:gd name="connsiteX124" fmla="*/ 1000126 w 3236119"/>
                <a:gd name="connsiteY124" fmla="*/ 397668 h 1814512"/>
                <a:gd name="connsiteX125" fmla="*/ 1073944 w 3236119"/>
                <a:gd name="connsiteY125" fmla="*/ 342900 h 1814512"/>
                <a:gd name="connsiteX126" fmla="*/ 1112044 w 3236119"/>
                <a:gd name="connsiteY126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61951 w 3236119"/>
                <a:gd name="connsiteY100" fmla="*/ 1597818 h 1814512"/>
                <a:gd name="connsiteX101" fmla="*/ 330995 w 3236119"/>
                <a:gd name="connsiteY101" fmla="*/ 1578769 h 1814512"/>
                <a:gd name="connsiteX102" fmla="*/ 147638 w 3236119"/>
                <a:gd name="connsiteY102" fmla="*/ 1514475 h 1814512"/>
                <a:gd name="connsiteX103" fmla="*/ 85725 w 3236119"/>
                <a:gd name="connsiteY103" fmla="*/ 1478756 h 1814512"/>
                <a:gd name="connsiteX104" fmla="*/ 42863 w 3236119"/>
                <a:gd name="connsiteY104" fmla="*/ 1426368 h 1814512"/>
                <a:gd name="connsiteX105" fmla="*/ 1 w 3236119"/>
                <a:gd name="connsiteY105" fmla="*/ 1428749 h 1814512"/>
                <a:gd name="connsiteX106" fmla="*/ 0 w 3236119"/>
                <a:gd name="connsiteY106" fmla="*/ 1397793 h 1814512"/>
                <a:gd name="connsiteX107" fmla="*/ 307182 w 3236119"/>
                <a:gd name="connsiteY107" fmla="*/ 1171575 h 1814512"/>
                <a:gd name="connsiteX108" fmla="*/ 300039 w 3236119"/>
                <a:gd name="connsiteY108" fmla="*/ 1143000 h 1814512"/>
                <a:gd name="connsiteX109" fmla="*/ 252414 w 3236119"/>
                <a:gd name="connsiteY109" fmla="*/ 1100137 h 1814512"/>
                <a:gd name="connsiteX110" fmla="*/ 257176 w 3236119"/>
                <a:gd name="connsiteY110" fmla="*/ 1052513 h 1814512"/>
                <a:gd name="connsiteX111" fmla="*/ 307182 w 3236119"/>
                <a:gd name="connsiteY111" fmla="*/ 1038225 h 1814512"/>
                <a:gd name="connsiteX112" fmla="*/ 314326 w 3236119"/>
                <a:gd name="connsiteY112" fmla="*/ 985837 h 1814512"/>
                <a:gd name="connsiteX113" fmla="*/ 390526 w 3236119"/>
                <a:gd name="connsiteY113" fmla="*/ 900112 h 1814512"/>
                <a:gd name="connsiteX114" fmla="*/ 402432 w 3236119"/>
                <a:gd name="connsiteY114" fmla="*/ 864393 h 1814512"/>
                <a:gd name="connsiteX115" fmla="*/ 404814 w 3236119"/>
                <a:gd name="connsiteY115" fmla="*/ 823912 h 1814512"/>
                <a:gd name="connsiteX116" fmla="*/ 445295 w 3236119"/>
                <a:gd name="connsiteY116" fmla="*/ 812006 h 1814512"/>
                <a:gd name="connsiteX117" fmla="*/ 471489 w 3236119"/>
                <a:gd name="connsiteY117" fmla="*/ 850106 h 1814512"/>
                <a:gd name="connsiteX118" fmla="*/ 600076 w 3236119"/>
                <a:gd name="connsiteY118" fmla="*/ 866775 h 1814512"/>
                <a:gd name="connsiteX119" fmla="*/ 638176 w 3236119"/>
                <a:gd name="connsiteY119" fmla="*/ 804862 h 1814512"/>
                <a:gd name="connsiteX120" fmla="*/ 692945 w 3236119"/>
                <a:gd name="connsiteY120" fmla="*/ 828675 h 1814512"/>
                <a:gd name="connsiteX121" fmla="*/ 709614 w 3236119"/>
                <a:gd name="connsiteY121" fmla="*/ 769143 h 1814512"/>
                <a:gd name="connsiteX122" fmla="*/ 778670 w 3236119"/>
                <a:gd name="connsiteY122" fmla="*/ 723900 h 1814512"/>
                <a:gd name="connsiteX123" fmla="*/ 783432 w 3236119"/>
                <a:gd name="connsiteY123" fmla="*/ 661987 h 1814512"/>
                <a:gd name="connsiteX124" fmla="*/ 933450 w 3236119"/>
                <a:gd name="connsiteY124" fmla="*/ 533399 h 1814512"/>
                <a:gd name="connsiteX125" fmla="*/ 1000126 w 3236119"/>
                <a:gd name="connsiteY125" fmla="*/ 397668 h 1814512"/>
                <a:gd name="connsiteX126" fmla="*/ 1073944 w 3236119"/>
                <a:gd name="connsiteY126" fmla="*/ 342900 h 1814512"/>
                <a:gd name="connsiteX127" fmla="*/ 1112044 w 3236119"/>
                <a:gd name="connsiteY12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30995 w 3236119"/>
                <a:gd name="connsiteY101" fmla="*/ 1578769 h 1814512"/>
                <a:gd name="connsiteX102" fmla="*/ 147638 w 3236119"/>
                <a:gd name="connsiteY102" fmla="*/ 1514475 h 1814512"/>
                <a:gd name="connsiteX103" fmla="*/ 85725 w 3236119"/>
                <a:gd name="connsiteY103" fmla="*/ 1478756 h 1814512"/>
                <a:gd name="connsiteX104" fmla="*/ 42863 w 3236119"/>
                <a:gd name="connsiteY104" fmla="*/ 1426368 h 1814512"/>
                <a:gd name="connsiteX105" fmla="*/ 1 w 3236119"/>
                <a:gd name="connsiteY105" fmla="*/ 1428749 h 1814512"/>
                <a:gd name="connsiteX106" fmla="*/ 0 w 3236119"/>
                <a:gd name="connsiteY106" fmla="*/ 1397793 h 1814512"/>
                <a:gd name="connsiteX107" fmla="*/ 307182 w 3236119"/>
                <a:gd name="connsiteY107" fmla="*/ 1171575 h 1814512"/>
                <a:gd name="connsiteX108" fmla="*/ 300039 w 3236119"/>
                <a:gd name="connsiteY108" fmla="*/ 1143000 h 1814512"/>
                <a:gd name="connsiteX109" fmla="*/ 252414 w 3236119"/>
                <a:gd name="connsiteY109" fmla="*/ 1100137 h 1814512"/>
                <a:gd name="connsiteX110" fmla="*/ 257176 w 3236119"/>
                <a:gd name="connsiteY110" fmla="*/ 1052513 h 1814512"/>
                <a:gd name="connsiteX111" fmla="*/ 307182 w 3236119"/>
                <a:gd name="connsiteY111" fmla="*/ 1038225 h 1814512"/>
                <a:gd name="connsiteX112" fmla="*/ 314326 w 3236119"/>
                <a:gd name="connsiteY112" fmla="*/ 985837 h 1814512"/>
                <a:gd name="connsiteX113" fmla="*/ 390526 w 3236119"/>
                <a:gd name="connsiteY113" fmla="*/ 900112 h 1814512"/>
                <a:gd name="connsiteX114" fmla="*/ 402432 w 3236119"/>
                <a:gd name="connsiteY114" fmla="*/ 864393 h 1814512"/>
                <a:gd name="connsiteX115" fmla="*/ 404814 w 3236119"/>
                <a:gd name="connsiteY115" fmla="*/ 823912 h 1814512"/>
                <a:gd name="connsiteX116" fmla="*/ 445295 w 3236119"/>
                <a:gd name="connsiteY116" fmla="*/ 812006 h 1814512"/>
                <a:gd name="connsiteX117" fmla="*/ 471489 w 3236119"/>
                <a:gd name="connsiteY117" fmla="*/ 850106 h 1814512"/>
                <a:gd name="connsiteX118" fmla="*/ 600076 w 3236119"/>
                <a:gd name="connsiteY118" fmla="*/ 866775 h 1814512"/>
                <a:gd name="connsiteX119" fmla="*/ 638176 w 3236119"/>
                <a:gd name="connsiteY119" fmla="*/ 804862 h 1814512"/>
                <a:gd name="connsiteX120" fmla="*/ 692945 w 3236119"/>
                <a:gd name="connsiteY120" fmla="*/ 828675 h 1814512"/>
                <a:gd name="connsiteX121" fmla="*/ 709614 w 3236119"/>
                <a:gd name="connsiteY121" fmla="*/ 769143 h 1814512"/>
                <a:gd name="connsiteX122" fmla="*/ 778670 w 3236119"/>
                <a:gd name="connsiteY122" fmla="*/ 723900 h 1814512"/>
                <a:gd name="connsiteX123" fmla="*/ 783432 w 3236119"/>
                <a:gd name="connsiteY123" fmla="*/ 661987 h 1814512"/>
                <a:gd name="connsiteX124" fmla="*/ 933450 w 3236119"/>
                <a:gd name="connsiteY124" fmla="*/ 533399 h 1814512"/>
                <a:gd name="connsiteX125" fmla="*/ 1000126 w 3236119"/>
                <a:gd name="connsiteY125" fmla="*/ 397668 h 1814512"/>
                <a:gd name="connsiteX126" fmla="*/ 1073944 w 3236119"/>
                <a:gd name="connsiteY126" fmla="*/ 342900 h 1814512"/>
                <a:gd name="connsiteX127" fmla="*/ 1112044 w 3236119"/>
                <a:gd name="connsiteY127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30995 w 3236119"/>
                <a:gd name="connsiteY101" fmla="*/ 1578769 h 1814512"/>
                <a:gd name="connsiteX102" fmla="*/ 283370 w 3236119"/>
                <a:gd name="connsiteY102" fmla="*/ 1559718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42863 w 3236119"/>
                <a:gd name="connsiteY105" fmla="*/ 1426368 h 1814512"/>
                <a:gd name="connsiteX106" fmla="*/ 1 w 3236119"/>
                <a:gd name="connsiteY106" fmla="*/ 1428749 h 1814512"/>
                <a:gd name="connsiteX107" fmla="*/ 0 w 3236119"/>
                <a:gd name="connsiteY107" fmla="*/ 1397793 h 1814512"/>
                <a:gd name="connsiteX108" fmla="*/ 307182 w 3236119"/>
                <a:gd name="connsiteY108" fmla="*/ 1171575 h 1814512"/>
                <a:gd name="connsiteX109" fmla="*/ 300039 w 3236119"/>
                <a:gd name="connsiteY109" fmla="*/ 1143000 h 1814512"/>
                <a:gd name="connsiteX110" fmla="*/ 252414 w 3236119"/>
                <a:gd name="connsiteY110" fmla="*/ 1100137 h 1814512"/>
                <a:gd name="connsiteX111" fmla="*/ 257176 w 3236119"/>
                <a:gd name="connsiteY111" fmla="*/ 1052513 h 1814512"/>
                <a:gd name="connsiteX112" fmla="*/ 307182 w 3236119"/>
                <a:gd name="connsiteY112" fmla="*/ 1038225 h 1814512"/>
                <a:gd name="connsiteX113" fmla="*/ 314326 w 3236119"/>
                <a:gd name="connsiteY113" fmla="*/ 985837 h 1814512"/>
                <a:gd name="connsiteX114" fmla="*/ 390526 w 3236119"/>
                <a:gd name="connsiteY114" fmla="*/ 900112 h 1814512"/>
                <a:gd name="connsiteX115" fmla="*/ 402432 w 3236119"/>
                <a:gd name="connsiteY115" fmla="*/ 864393 h 1814512"/>
                <a:gd name="connsiteX116" fmla="*/ 404814 w 3236119"/>
                <a:gd name="connsiteY116" fmla="*/ 823912 h 1814512"/>
                <a:gd name="connsiteX117" fmla="*/ 445295 w 3236119"/>
                <a:gd name="connsiteY117" fmla="*/ 812006 h 1814512"/>
                <a:gd name="connsiteX118" fmla="*/ 471489 w 3236119"/>
                <a:gd name="connsiteY118" fmla="*/ 850106 h 1814512"/>
                <a:gd name="connsiteX119" fmla="*/ 600076 w 3236119"/>
                <a:gd name="connsiteY119" fmla="*/ 866775 h 1814512"/>
                <a:gd name="connsiteX120" fmla="*/ 638176 w 3236119"/>
                <a:gd name="connsiteY120" fmla="*/ 804862 h 1814512"/>
                <a:gd name="connsiteX121" fmla="*/ 692945 w 3236119"/>
                <a:gd name="connsiteY121" fmla="*/ 828675 h 1814512"/>
                <a:gd name="connsiteX122" fmla="*/ 709614 w 3236119"/>
                <a:gd name="connsiteY122" fmla="*/ 769143 h 1814512"/>
                <a:gd name="connsiteX123" fmla="*/ 778670 w 3236119"/>
                <a:gd name="connsiteY123" fmla="*/ 723900 h 1814512"/>
                <a:gd name="connsiteX124" fmla="*/ 783432 w 3236119"/>
                <a:gd name="connsiteY124" fmla="*/ 661987 h 1814512"/>
                <a:gd name="connsiteX125" fmla="*/ 933450 w 3236119"/>
                <a:gd name="connsiteY125" fmla="*/ 533399 h 1814512"/>
                <a:gd name="connsiteX126" fmla="*/ 1000126 w 3236119"/>
                <a:gd name="connsiteY126" fmla="*/ 397668 h 1814512"/>
                <a:gd name="connsiteX127" fmla="*/ 1073944 w 3236119"/>
                <a:gd name="connsiteY127" fmla="*/ 342900 h 1814512"/>
                <a:gd name="connsiteX128" fmla="*/ 1112044 w 3236119"/>
                <a:gd name="connsiteY12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30995 w 3236119"/>
                <a:gd name="connsiteY101" fmla="*/ 1578769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42863 w 3236119"/>
                <a:gd name="connsiteY105" fmla="*/ 1426368 h 1814512"/>
                <a:gd name="connsiteX106" fmla="*/ 1 w 3236119"/>
                <a:gd name="connsiteY106" fmla="*/ 1428749 h 1814512"/>
                <a:gd name="connsiteX107" fmla="*/ 0 w 3236119"/>
                <a:gd name="connsiteY107" fmla="*/ 1397793 h 1814512"/>
                <a:gd name="connsiteX108" fmla="*/ 307182 w 3236119"/>
                <a:gd name="connsiteY108" fmla="*/ 1171575 h 1814512"/>
                <a:gd name="connsiteX109" fmla="*/ 300039 w 3236119"/>
                <a:gd name="connsiteY109" fmla="*/ 1143000 h 1814512"/>
                <a:gd name="connsiteX110" fmla="*/ 252414 w 3236119"/>
                <a:gd name="connsiteY110" fmla="*/ 1100137 h 1814512"/>
                <a:gd name="connsiteX111" fmla="*/ 257176 w 3236119"/>
                <a:gd name="connsiteY111" fmla="*/ 1052513 h 1814512"/>
                <a:gd name="connsiteX112" fmla="*/ 307182 w 3236119"/>
                <a:gd name="connsiteY112" fmla="*/ 1038225 h 1814512"/>
                <a:gd name="connsiteX113" fmla="*/ 314326 w 3236119"/>
                <a:gd name="connsiteY113" fmla="*/ 985837 h 1814512"/>
                <a:gd name="connsiteX114" fmla="*/ 390526 w 3236119"/>
                <a:gd name="connsiteY114" fmla="*/ 900112 h 1814512"/>
                <a:gd name="connsiteX115" fmla="*/ 402432 w 3236119"/>
                <a:gd name="connsiteY115" fmla="*/ 864393 h 1814512"/>
                <a:gd name="connsiteX116" fmla="*/ 404814 w 3236119"/>
                <a:gd name="connsiteY116" fmla="*/ 823912 h 1814512"/>
                <a:gd name="connsiteX117" fmla="*/ 445295 w 3236119"/>
                <a:gd name="connsiteY117" fmla="*/ 812006 h 1814512"/>
                <a:gd name="connsiteX118" fmla="*/ 471489 w 3236119"/>
                <a:gd name="connsiteY118" fmla="*/ 850106 h 1814512"/>
                <a:gd name="connsiteX119" fmla="*/ 600076 w 3236119"/>
                <a:gd name="connsiteY119" fmla="*/ 866775 h 1814512"/>
                <a:gd name="connsiteX120" fmla="*/ 638176 w 3236119"/>
                <a:gd name="connsiteY120" fmla="*/ 804862 h 1814512"/>
                <a:gd name="connsiteX121" fmla="*/ 692945 w 3236119"/>
                <a:gd name="connsiteY121" fmla="*/ 828675 h 1814512"/>
                <a:gd name="connsiteX122" fmla="*/ 709614 w 3236119"/>
                <a:gd name="connsiteY122" fmla="*/ 769143 h 1814512"/>
                <a:gd name="connsiteX123" fmla="*/ 778670 w 3236119"/>
                <a:gd name="connsiteY123" fmla="*/ 723900 h 1814512"/>
                <a:gd name="connsiteX124" fmla="*/ 783432 w 3236119"/>
                <a:gd name="connsiteY124" fmla="*/ 661987 h 1814512"/>
                <a:gd name="connsiteX125" fmla="*/ 933450 w 3236119"/>
                <a:gd name="connsiteY125" fmla="*/ 533399 h 1814512"/>
                <a:gd name="connsiteX126" fmla="*/ 1000126 w 3236119"/>
                <a:gd name="connsiteY126" fmla="*/ 397668 h 1814512"/>
                <a:gd name="connsiteX127" fmla="*/ 1073944 w 3236119"/>
                <a:gd name="connsiteY127" fmla="*/ 342900 h 1814512"/>
                <a:gd name="connsiteX128" fmla="*/ 1112044 w 3236119"/>
                <a:gd name="connsiteY12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42863 w 3236119"/>
                <a:gd name="connsiteY105" fmla="*/ 1426368 h 1814512"/>
                <a:gd name="connsiteX106" fmla="*/ 1 w 3236119"/>
                <a:gd name="connsiteY106" fmla="*/ 1428749 h 1814512"/>
                <a:gd name="connsiteX107" fmla="*/ 0 w 3236119"/>
                <a:gd name="connsiteY107" fmla="*/ 1397793 h 1814512"/>
                <a:gd name="connsiteX108" fmla="*/ 307182 w 3236119"/>
                <a:gd name="connsiteY108" fmla="*/ 1171575 h 1814512"/>
                <a:gd name="connsiteX109" fmla="*/ 300039 w 3236119"/>
                <a:gd name="connsiteY109" fmla="*/ 1143000 h 1814512"/>
                <a:gd name="connsiteX110" fmla="*/ 252414 w 3236119"/>
                <a:gd name="connsiteY110" fmla="*/ 1100137 h 1814512"/>
                <a:gd name="connsiteX111" fmla="*/ 257176 w 3236119"/>
                <a:gd name="connsiteY111" fmla="*/ 1052513 h 1814512"/>
                <a:gd name="connsiteX112" fmla="*/ 307182 w 3236119"/>
                <a:gd name="connsiteY112" fmla="*/ 1038225 h 1814512"/>
                <a:gd name="connsiteX113" fmla="*/ 314326 w 3236119"/>
                <a:gd name="connsiteY113" fmla="*/ 985837 h 1814512"/>
                <a:gd name="connsiteX114" fmla="*/ 390526 w 3236119"/>
                <a:gd name="connsiteY114" fmla="*/ 900112 h 1814512"/>
                <a:gd name="connsiteX115" fmla="*/ 402432 w 3236119"/>
                <a:gd name="connsiteY115" fmla="*/ 864393 h 1814512"/>
                <a:gd name="connsiteX116" fmla="*/ 404814 w 3236119"/>
                <a:gd name="connsiteY116" fmla="*/ 823912 h 1814512"/>
                <a:gd name="connsiteX117" fmla="*/ 445295 w 3236119"/>
                <a:gd name="connsiteY117" fmla="*/ 812006 h 1814512"/>
                <a:gd name="connsiteX118" fmla="*/ 471489 w 3236119"/>
                <a:gd name="connsiteY118" fmla="*/ 850106 h 1814512"/>
                <a:gd name="connsiteX119" fmla="*/ 600076 w 3236119"/>
                <a:gd name="connsiteY119" fmla="*/ 866775 h 1814512"/>
                <a:gd name="connsiteX120" fmla="*/ 638176 w 3236119"/>
                <a:gd name="connsiteY120" fmla="*/ 804862 h 1814512"/>
                <a:gd name="connsiteX121" fmla="*/ 692945 w 3236119"/>
                <a:gd name="connsiteY121" fmla="*/ 828675 h 1814512"/>
                <a:gd name="connsiteX122" fmla="*/ 709614 w 3236119"/>
                <a:gd name="connsiteY122" fmla="*/ 769143 h 1814512"/>
                <a:gd name="connsiteX123" fmla="*/ 778670 w 3236119"/>
                <a:gd name="connsiteY123" fmla="*/ 723900 h 1814512"/>
                <a:gd name="connsiteX124" fmla="*/ 783432 w 3236119"/>
                <a:gd name="connsiteY124" fmla="*/ 661987 h 1814512"/>
                <a:gd name="connsiteX125" fmla="*/ 933450 w 3236119"/>
                <a:gd name="connsiteY125" fmla="*/ 533399 h 1814512"/>
                <a:gd name="connsiteX126" fmla="*/ 1000126 w 3236119"/>
                <a:gd name="connsiteY126" fmla="*/ 397668 h 1814512"/>
                <a:gd name="connsiteX127" fmla="*/ 1073944 w 3236119"/>
                <a:gd name="connsiteY127" fmla="*/ 342900 h 1814512"/>
                <a:gd name="connsiteX128" fmla="*/ 1112044 w 3236119"/>
                <a:gd name="connsiteY128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71439 w 3236119"/>
                <a:gd name="connsiteY105" fmla="*/ 1450181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8670 w 3236119"/>
                <a:gd name="connsiteY124" fmla="*/ 723900 h 1814512"/>
                <a:gd name="connsiteX125" fmla="*/ 783432 w 3236119"/>
                <a:gd name="connsiteY125" fmla="*/ 661987 h 1814512"/>
                <a:gd name="connsiteX126" fmla="*/ 933450 w 3236119"/>
                <a:gd name="connsiteY126" fmla="*/ 533399 h 1814512"/>
                <a:gd name="connsiteX127" fmla="*/ 1000126 w 3236119"/>
                <a:gd name="connsiteY127" fmla="*/ 397668 h 1814512"/>
                <a:gd name="connsiteX128" fmla="*/ 1073944 w 3236119"/>
                <a:gd name="connsiteY128" fmla="*/ 342900 h 1814512"/>
                <a:gd name="connsiteX129" fmla="*/ 1112044 w 3236119"/>
                <a:gd name="connsiteY12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8670 w 3236119"/>
                <a:gd name="connsiteY124" fmla="*/ 723900 h 1814512"/>
                <a:gd name="connsiteX125" fmla="*/ 783432 w 3236119"/>
                <a:gd name="connsiteY125" fmla="*/ 661987 h 1814512"/>
                <a:gd name="connsiteX126" fmla="*/ 933450 w 3236119"/>
                <a:gd name="connsiteY126" fmla="*/ 533399 h 1814512"/>
                <a:gd name="connsiteX127" fmla="*/ 1000126 w 3236119"/>
                <a:gd name="connsiteY127" fmla="*/ 397668 h 1814512"/>
                <a:gd name="connsiteX128" fmla="*/ 1073944 w 3236119"/>
                <a:gd name="connsiteY128" fmla="*/ 342900 h 1814512"/>
                <a:gd name="connsiteX129" fmla="*/ 1112044 w 3236119"/>
                <a:gd name="connsiteY129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8670 w 3236119"/>
                <a:gd name="connsiteY124" fmla="*/ 723900 h 1814512"/>
                <a:gd name="connsiteX125" fmla="*/ 783432 w 3236119"/>
                <a:gd name="connsiteY125" fmla="*/ 661987 h 1814512"/>
                <a:gd name="connsiteX126" fmla="*/ 845345 w 3236119"/>
                <a:gd name="connsiteY126" fmla="*/ 604837 h 1814512"/>
                <a:gd name="connsiteX127" fmla="*/ 933450 w 3236119"/>
                <a:gd name="connsiteY127" fmla="*/ 533399 h 1814512"/>
                <a:gd name="connsiteX128" fmla="*/ 1000126 w 3236119"/>
                <a:gd name="connsiteY128" fmla="*/ 397668 h 1814512"/>
                <a:gd name="connsiteX129" fmla="*/ 1073944 w 3236119"/>
                <a:gd name="connsiteY129" fmla="*/ 342900 h 1814512"/>
                <a:gd name="connsiteX130" fmla="*/ 1112044 w 3236119"/>
                <a:gd name="connsiteY13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8670 w 3236119"/>
                <a:gd name="connsiteY124" fmla="*/ 723900 h 1814512"/>
                <a:gd name="connsiteX125" fmla="*/ 783432 w 3236119"/>
                <a:gd name="connsiteY125" fmla="*/ 661987 h 1814512"/>
                <a:gd name="connsiteX126" fmla="*/ 831057 w 3236119"/>
                <a:gd name="connsiteY126" fmla="*/ 602456 h 1814512"/>
                <a:gd name="connsiteX127" fmla="*/ 933450 w 3236119"/>
                <a:gd name="connsiteY127" fmla="*/ 533399 h 1814512"/>
                <a:gd name="connsiteX128" fmla="*/ 1000126 w 3236119"/>
                <a:gd name="connsiteY128" fmla="*/ 397668 h 1814512"/>
                <a:gd name="connsiteX129" fmla="*/ 1073944 w 3236119"/>
                <a:gd name="connsiteY129" fmla="*/ 342900 h 1814512"/>
                <a:gd name="connsiteX130" fmla="*/ 1112044 w 3236119"/>
                <a:gd name="connsiteY13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8670 w 3236119"/>
                <a:gd name="connsiteY124" fmla="*/ 723900 h 1814512"/>
                <a:gd name="connsiteX125" fmla="*/ 771526 w 3236119"/>
                <a:gd name="connsiteY125" fmla="*/ 661987 h 1814512"/>
                <a:gd name="connsiteX126" fmla="*/ 831057 w 3236119"/>
                <a:gd name="connsiteY126" fmla="*/ 602456 h 1814512"/>
                <a:gd name="connsiteX127" fmla="*/ 933450 w 3236119"/>
                <a:gd name="connsiteY127" fmla="*/ 533399 h 1814512"/>
                <a:gd name="connsiteX128" fmla="*/ 1000126 w 3236119"/>
                <a:gd name="connsiteY128" fmla="*/ 397668 h 1814512"/>
                <a:gd name="connsiteX129" fmla="*/ 1073944 w 3236119"/>
                <a:gd name="connsiteY129" fmla="*/ 342900 h 1814512"/>
                <a:gd name="connsiteX130" fmla="*/ 1112044 w 3236119"/>
                <a:gd name="connsiteY13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1527 w 3236119"/>
                <a:gd name="connsiteY124" fmla="*/ 721519 h 1814512"/>
                <a:gd name="connsiteX125" fmla="*/ 771526 w 3236119"/>
                <a:gd name="connsiteY125" fmla="*/ 661987 h 1814512"/>
                <a:gd name="connsiteX126" fmla="*/ 831057 w 3236119"/>
                <a:gd name="connsiteY126" fmla="*/ 602456 h 1814512"/>
                <a:gd name="connsiteX127" fmla="*/ 933450 w 3236119"/>
                <a:gd name="connsiteY127" fmla="*/ 533399 h 1814512"/>
                <a:gd name="connsiteX128" fmla="*/ 1000126 w 3236119"/>
                <a:gd name="connsiteY128" fmla="*/ 397668 h 1814512"/>
                <a:gd name="connsiteX129" fmla="*/ 1073944 w 3236119"/>
                <a:gd name="connsiteY129" fmla="*/ 342900 h 1814512"/>
                <a:gd name="connsiteX130" fmla="*/ 1112044 w 3236119"/>
                <a:gd name="connsiteY130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1527 w 3236119"/>
                <a:gd name="connsiteY124" fmla="*/ 721519 h 1814512"/>
                <a:gd name="connsiteX125" fmla="*/ 771526 w 3236119"/>
                <a:gd name="connsiteY125" fmla="*/ 661987 h 1814512"/>
                <a:gd name="connsiteX126" fmla="*/ 831057 w 3236119"/>
                <a:gd name="connsiteY126" fmla="*/ 602456 h 1814512"/>
                <a:gd name="connsiteX127" fmla="*/ 933450 w 3236119"/>
                <a:gd name="connsiteY127" fmla="*/ 533399 h 1814512"/>
                <a:gd name="connsiteX128" fmla="*/ 962026 w 3236119"/>
                <a:gd name="connsiteY128" fmla="*/ 476250 h 1814512"/>
                <a:gd name="connsiteX129" fmla="*/ 1000126 w 3236119"/>
                <a:gd name="connsiteY129" fmla="*/ 397668 h 1814512"/>
                <a:gd name="connsiteX130" fmla="*/ 1073944 w 3236119"/>
                <a:gd name="connsiteY130" fmla="*/ 342900 h 1814512"/>
                <a:gd name="connsiteX131" fmla="*/ 1112044 w 3236119"/>
                <a:gd name="connsiteY131" fmla="*/ 295275 h 1814512"/>
                <a:gd name="connsiteX0" fmla="*/ 1112044 w 3236119"/>
                <a:gd name="connsiteY0" fmla="*/ 295275 h 1814512"/>
                <a:gd name="connsiteX1" fmla="*/ 1166813 w 3236119"/>
                <a:gd name="connsiteY1" fmla="*/ 240506 h 1814512"/>
                <a:gd name="connsiteX2" fmla="*/ 1190625 w 3236119"/>
                <a:gd name="connsiteY2" fmla="*/ 195262 h 1814512"/>
                <a:gd name="connsiteX3" fmla="*/ 1235869 w 3236119"/>
                <a:gd name="connsiteY3" fmla="*/ 180975 h 1814512"/>
                <a:gd name="connsiteX4" fmla="*/ 1266825 w 3236119"/>
                <a:gd name="connsiteY4" fmla="*/ 209550 h 1814512"/>
                <a:gd name="connsiteX5" fmla="*/ 1283494 w 3236119"/>
                <a:gd name="connsiteY5" fmla="*/ 250031 h 1814512"/>
                <a:gd name="connsiteX6" fmla="*/ 1316831 w 3236119"/>
                <a:gd name="connsiteY6" fmla="*/ 278606 h 1814512"/>
                <a:gd name="connsiteX7" fmla="*/ 1338263 w 3236119"/>
                <a:gd name="connsiteY7" fmla="*/ 280987 h 1814512"/>
                <a:gd name="connsiteX8" fmla="*/ 1393031 w 3236119"/>
                <a:gd name="connsiteY8" fmla="*/ 280987 h 1814512"/>
                <a:gd name="connsiteX9" fmla="*/ 1423988 w 3236119"/>
                <a:gd name="connsiteY9" fmla="*/ 314325 h 1814512"/>
                <a:gd name="connsiteX10" fmla="*/ 1426369 w 3236119"/>
                <a:gd name="connsiteY10" fmla="*/ 335756 h 1814512"/>
                <a:gd name="connsiteX11" fmla="*/ 1438275 w 3236119"/>
                <a:gd name="connsiteY11" fmla="*/ 373856 h 1814512"/>
                <a:gd name="connsiteX12" fmla="*/ 1478756 w 3236119"/>
                <a:gd name="connsiteY12" fmla="*/ 357187 h 1814512"/>
                <a:gd name="connsiteX13" fmla="*/ 1538288 w 3236119"/>
                <a:gd name="connsiteY13" fmla="*/ 373856 h 1814512"/>
                <a:gd name="connsiteX14" fmla="*/ 1609725 w 3236119"/>
                <a:gd name="connsiteY14" fmla="*/ 385762 h 1814512"/>
                <a:gd name="connsiteX15" fmla="*/ 1650206 w 3236119"/>
                <a:gd name="connsiteY15" fmla="*/ 369093 h 1814512"/>
                <a:gd name="connsiteX16" fmla="*/ 1662113 w 3236119"/>
                <a:gd name="connsiteY16" fmla="*/ 311943 h 1814512"/>
                <a:gd name="connsiteX17" fmla="*/ 1666875 w 3236119"/>
                <a:gd name="connsiteY17" fmla="*/ 285750 h 1814512"/>
                <a:gd name="connsiteX18" fmla="*/ 1693069 w 3236119"/>
                <a:gd name="connsiteY18" fmla="*/ 269081 h 1814512"/>
                <a:gd name="connsiteX19" fmla="*/ 1821656 w 3236119"/>
                <a:gd name="connsiteY19" fmla="*/ 178593 h 1814512"/>
                <a:gd name="connsiteX20" fmla="*/ 1850231 w 3236119"/>
                <a:gd name="connsiteY20" fmla="*/ 176212 h 1814512"/>
                <a:gd name="connsiteX21" fmla="*/ 1859756 w 3236119"/>
                <a:gd name="connsiteY21" fmla="*/ 228600 h 1814512"/>
                <a:gd name="connsiteX22" fmla="*/ 1852613 w 3236119"/>
                <a:gd name="connsiteY22" fmla="*/ 261937 h 1814512"/>
                <a:gd name="connsiteX23" fmla="*/ 1928813 w 3236119"/>
                <a:gd name="connsiteY23" fmla="*/ 280987 h 1814512"/>
                <a:gd name="connsiteX24" fmla="*/ 1976438 w 3236119"/>
                <a:gd name="connsiteY24" fmla="*/ 228600 h 1814512"/>
                <a:gd name="connsiteX25" fmla="*/ 2028825 w 3236119"/>
                <a:gd name="connsiteY25" fmla="*/ 183356 h 1814512"/>
                <a:gd name="connsiteX26" fmla="*/ 2050256 w 3236119"/>
                <a:gd name="connsiteY26" fmla="*/ 133350 h 1814512"/>
                <a:gd name="connsiteX27" fmla="*/ 2100263 w 3236119"/>
                <a:gd name="connsiteY27" fmla="*/ 109537 h 1814512"/>
                <a:gd name="connsiteX28" fmla="*/ 2140744 w 3236119"/>
                <a:gd name="connsiteY28" fmla="*/ 80962 h 1814512"/>
                <a:gd name="connsiteX29" fmla="*/ 2185988 w 3236119"/>
                <a:gd name="connsiteY29" fmla="*/ 33337 h 1814512"/>
                <a:gd name="connsiteX30" fmla="*/ 2231231 w 3236119"/>
                <a:gd name="connsiteY30" fmla="*/ 33337 h 1814512"/>
                <a:gd name="connsiteX31" fmla="*/ 2266950 w 3236119"/>
                <a:gd name="connsiteY31" fmla="*/ 0 h 1814512"/>
                <a:gd name="connsiteX32" fmla="*/ 2333625 w 3236119"/>
                <a:gd name="connsiteY32" fmla="*/ 71437 h 1814512"/>
                <a:gd name="connsiteX33" fmla="*/ 2309813 w 3236119"/>
                <a:gd name="connsiteY33" fmla="*/ 102393 h 1814512"/>
                <a:gd name="connsiteX34" fmla="*/ 2302669 w 3236119"/>
                <a:gd name="connsiteY34" fmla="*/ 138112 h 1814512"/>
                <a:gd name="connsiteX35" fmla="*/ 2347913 w 3236119"/>
                <a:gd name="connsiteY35" fmla="*/ 180975 h 1814512"/>
                <a:gd name="connsiteX36" fmla="*/ 2412206 w 3236119"/>
                <a:gd name="connsiteY36" fmla="*/ 178593 h 1814512"/>
                <a:gd name="connsiteX37" fmla="*/ 2447925 w 3236119"/>
                <a:gd name="connsiteY37" fmla="*/ 183356 h 1814512"/>
                <a:gd name="connsiteX38" fmla="*/ 2526506 w 3236119"/>
                <a:gd name="connsiteY38" fmla="*/ 230981 h 1814512"/>
                <a:gd name="connsiteX39" fmla="*/ 2562225 w 3236119"/>
                <a:gd name="connsiteY39" fmla="*/ 245268 h 1814512"/>
                <a:gd name="connsiteX40" fmla="*/ 2564606 w 3236119"/>
                <a:gd name="connsiteY40" fmla="*/ 292893 h 1814512"/>
                <a:gd name="connsiteX41" fmla="*/ 2547938 w 3236119"/>
                <a:gd name="connsiteY41" fmla="*/ 345281 h 1814512"/>
                <a:gd name="connsiteX42" fmla="*/ 2593181 w 3236119"/>
                <a:gd name="connsiteY42" fmla="*/ 359568 h 1814512"/>
                <a:gd name="connsiteX43" fmla="*/ 2628900 w 3236119"/>
                <a:gd name="connsiteY43" fmla="*/ 304800 h 1814512"/>
                <a:gd name="connsiteX44" fmla="*/ 2671763 w 3236119"/>
                <a:gd name="connsiteY44" fmla="*/ 295275 h 1814512"/>
                <a:gd name="connsiteX45" fmla="*/ 2728913 w 3236119"/>
                <a:gd name="connsiteY45" fmla="*/ 257175 h 1814512"/>
                <a:gd name="connsiteX46" fmla="*/ 2790825 w 3236119"/>
                <a:gd name="connsiteY46" fmla="*/ 266700 h 1814512"/>
                <a:gd name="connsiteX47" fmla="*/ 2867025 w 3236119"/>
                <a:gd name="connsiteY47" fmla="*/ 226218 h 1814512"/>
                <a:gd name="connsiteX48" fmla="*/ 2895600 w 3236119"/>
                <a:gd name="connsiteY48" fmla="*/ 166687 h 1814512"/>
                <a:gd name="connsiteX49" fmla="*/ 2909888 w 3236119"/>
                <a:gd name="connsiteY49" fmla="*/ 147637 h 1814512"/>
                <a:gd name="connsiteX50" fmla="*/ 2917031 w 3236119"/>
                <a:gd name="connsiteY50" fmla="*/ 142875 h 1814512"/>
                <a:gd name="connsiteX51" fmla="*/ 2926556 w 3236119"/>
                <a:gd name="connsiteY51" fmla="*/ 130968 h 1814512"/>
                <a:gd name="connsiteX52" fmla="*/ 2940844 w 3236119"/>
                <a:gd name="connsiteY52" fmla="*/ 92868 h 1814512"/>
                <a:gd name="connsiteX53" fmla="*/ 3024188 w 3236119"/>
                <a:gd name="connsiteY53" fmla="*/ 114300 h 1814512"/>
                <a:gd name="connsiteX54" fmla="*/ 3095625 w 3236119"/>
                <a:gd name="connsiteY54" fmla="*/ 130968 h 1814512"/>
                <a:gd name="connsiteX55" fmla="*/ 3109913 w 3236119"/>
                <a:gd name="connsiteY55" fmla="*/ 200025 h 1814512"/>
                <a:gd name="connsiteX56" fmla="*/ 3145631 w 3236119"/>
                <a:gd name="connsiteY56" fmla="*/ 252412 h 1814512"/>
                <a:gd name="connsiteX57" fmla="*/ 3131344 w 3236119"/>
                <a:gd name="connsiteY57" fmla="*/ 259556 h 1814512"/>
                <a:gd name="connsiteX58" fmla="*/ 3090863 w 3236119"/>
                <a:gd name="connsiteY58" fmla="*/ 283368 h 1814512"/>
                <a:gd name="connsiteX59" fmla="*/ 3062288 w 3236119"/>
                <a:gd name="connsiteY59" fmla="*/ 314325 h 1814512"/>
                <a:gd name="connsiteX60" fmla="*/ 3033713 w 3236119"/>
                <a:gd name="connsiteY60" fmla="*/ 354806 h 1814512"/>
                <a:gd name="connsiteX61" fmla="*/ 3031331 w 3236119"/>
                <a:gd name="connsiteY61" fmla="*/ 416718 h 1814512"/>
                <a:gd name="connsiteX62" fmla="*/ 3045619 w 3236119"/>
                <a:gd name="connsiteY62" fmla="*/ 466725 h 1814512"/>
                <a:gd name="connsiteX63" fmla="*/ 3071813 w 3236119"/>
                <a:gd name="connsiteY63" fmla="*/ 511968 h 1814512"/>
                <a:gd name="connsiteX64" fmla="*/ 3095625 w 3236119"/>
                <a:gd name="connsiteY64" fmla="*/ 535781 h 1814512"/>
                <a:gd name="connsiteX65" fmla="*/ 3076575 w 3236119"/>
                <a:gd name="connsiteY65" fmla="*/ 564356 h 1814512"/>
                <a:gd name="connsiteX66" fmla="*/ 3055144 w 3236119"/>
                <a:gd name="connsiteY66" fmla="*/ 590550 h 1814512"/>
                <a:gd name="connsiteX67" fmla="*/ 3050381 w 3236119"/>
                <a:gd name="connsiteY67" fmla="*/ 640556 h 1814512"/>
                <a:gd name="connsiteX68" fmla="*/ 3064669 w 3236119"/>
                <a:gd name="connsiteY68" fmla="*/ 666750 h 1814512"/>
                <a:gd name="connsiteX69" fmla="*/ 3090863 w 3236119"/>
                <a:gd name="connsiteY69" fmla="*/ 716756 h 1814512"/>
                <a:gd name="connsiteX70" fmla="*/ 3114675 w 3236119"/>
                <a:gd name="connsiteY70" fmla="*/ 733425 h 1814512"/>
                <a:gd name="connsiteX71" fmla="*/ 3105150 w 3236119"/>
                <a:gd name="connsiteY71" fmla="*/ 769143 h 1814512"/>
                <a:gd name="connsiteX72" fmla="*/ 3098006 w 3236119"/>
                <a:gd name="connsiteY72" fmla="*/ 790575 h 1814512"/>
                <a:gd name="connsiteX73" fmla="*/ 3071813 w 3236119"/>
                <a:gd name="connsiteY73" fmla="*/ 807243 h 1814512"/>
                <a:gd name="connsiteX74" fmla="*/ 3045619 w 3236119"/>
                <a:gd name="connsiteY74" fmla="*/ 828675 h 1814512"/>
                <a:gd name="connsiteX75" fmla="*/ 3057525 w 3236119"/>
                <a:gd name="connsiteY75" fmla="*/ 859631 h 1814512"/>
                <a:gd name="connsiteX76" fmla="*/ 3067050 w 3236119"/>
                <a:gd name="connsiteY76" fmla="*/ 883443 h 1814512"/>
                <a:gd name="connsiteX77" fmla="*/ 3143250 w 3236119"/>
                <a:gd name="connsiteY77" fmla="*/ 962025 h 1814512"/>
                <a:gd name="connsiteX78" fmla="*/ 3095625 w 3236119"/>
                <a:gd name="connsiteY78" fmla="*/ 1021556 h 1814512"/>
                <a:gd name="connsiteX79" fmla="*/ 3093244 w 3236119"/>
                <a:gd name="connsiteY79" fmla="*/ 1181100 h 1814512"/>
                <a:gd name="connsiteX80" fmla="*/ 3052763 w 3236119"/>
                <a:gd name="connsiteY80" fmla="*/ 1214437 h 1814512"/>
                <a:gd name="connsiteX81" fmla="*/ 3114675 w 3236119"/>
                <a:gd name="connsiteY81" fmla="*/ 1293018 h 1814512"/>
                <a:gd name="connsiteX82" fmla="*/ 3171825 w 3236119"/>
                <a:gd name="connsiteY82" fmla="*/ 1238250 h 1814512"/>
                <a:gd name="connsiteX83" fmla="*/ 3236119 w 3236119"/>
                <a:gd name="connsiteY83" fmla="*/ 1240631 h 1814512"/>
                <a:gd name="connsiteX84" fmla="*/ 3228975 w 3236119"/>
                <a:gd name="connsiteY84" fmla="*/ 1283493 h 1814512"/>
                <a:gd name="connsiteX85" fmla="*/ 3228975 w 3236119"/>
                <a:gd name="connsiteY85" fmla="*/ 1419225 h 1814512"/>
                <a:gd name="connsiteX86" fmla="*/ 3193256 w 3236119"/>
                <a:gd name="connsiteY86" fmla="*/ 1431131 h 1814512"/>
                <a:gd name="connsiteX87" fmla="*/ 3107531 w 3236119"/>
                <a:gd name="connsiteY87" fmla="*/ 1443037 h 1814512"/>
                <a:gd name="connsiteX88" fmla="*/ 2778919 w 3236119"/>
                <a:gd name="connsiteY88" fmla="*/ 1459706 h 1814512"/>
                <a:gd name="connsiteX89" fmla="*/ 2671763 w 3236119"/>
                <a:gd name="connsiteY89" fmla="*/ 1488281 h 1814512"/>
                <a:gd name="connsiteX90" fmla="*/ 2433638 w 3236119"/>
                <a:gd name="connsiteY90" fmla="*/ 1728787 h 1814512"/>
                <a:gd name="connsiteX91" fmla="*/ 1547813 w 3236119"/>
                <a:gd name="connsiteY91" fmla="*/ 1781175 h 1814512"/>
                <a:gd name="connsiteX92" fmla="*/ 1393031 w 3236119"/>
                <a:gd name="connsiteY92" fmla="*/ 1802606 h 1814512"/>
                <a:gd name="connsiteX93" fmla="*/ 971550 w 3236119"/>
                <a:gd name="connsiteY93" fmla="*/ 1814512 h 1814512"/>
                <a:gd name="connsiteX94" fmla="*/ 933450 w 3236119"/>
                <a:gd name="connsiteY94" fmla="*/ 1747837 h 1814512"/>
                <a:gd name="connsiteX95" fmla="*/ 845344 w 3236119"/>
                <a:gd name="connsiteY95" fmla="*/ 1747837 h 1814512"/>
                <a:gd name="connsiteX96" fmla="*/ 821531 w 3236119"/>
                <a:gd name="connsiteY96" fmla="*/ 1738312 h 1814512"/>
                <a:gd name="connsiteX97" fmla="*/ 766763 w 3236119"/>
                <a:gd name="connsiteY97" fmla="*/ 1776412 h 1814512"/>
                <a:gd name="connsiteX98" fmla="*/ 578644 w 3236119"/>
                <a:gd name="connsiteY98" fmla="*/ 1764506 h 1814512"/>
                <a:gd name="connsiteX99" fmla="*/ 502444 w 3236119"/>
                <a:gd name="connsiteY99" fmla="*/ 1690687 h 1814512"/>
                <a:gd name="connsiteX100" fmla="*/ 347663 w 3236119"/>
                <a:gd name="connsiteY100" fmla="*/ 1607343 h 1814512"/>
                <a:gd name="connsiteX101" fmla="*/ 314326 w 3236119"/>
                <a:gd name="connsiteY101" fmla="*/ 1588294 h 1814512"/>
                <a:gd name="connsiteX102" fmla="*/ 273845 w 3236119"/>
                <a:gd name="connsiteY102" fmla="*/ 1576387 h 1814512"/>
                <a:gd name="connsiteX103" fmla="*/ 147638 w 3236119"/>
                <a:gd name="connsiteY103" fmla="*/ 1514475 h 1814512"/>
                <a:gd name="connsiteX104" fmla="*/ 85725 w 3236119"/>
                <a:gd name="connsiteY104" fmla="*/ 1478756 h 1814512"/>
                <a:gd name="connsiteX105" fmla="*/ 61914 w 3236119"/>
                <a:gd name="connsiteY105" fmla="*/ 1457325 h 1814512"/>
                <a:gd name="connsiteX106" fmla="*/ 42863 w 3236119"/>
                <a:gd name="connsiteY106" fmla="*/ 1426368 h 1814512"/>
                <a:gd name="connsiteX107" fmla="*/ 1 w 3236119"/>
                <a:gd name="connsiteY107" fmla="*/ 1428749 h 1814512"/>
                <a:gd name="connsiteX108" fmla="*/ 0 w 3236119"/>
                <a:gd name="connsiteY108" fmla="*/ 1397793 h 1814512"/>
                <a:gd name="connsiteX109" fmla="*/ 307182 w 3236119"/>
                <a:gd name="connsiteY109" fmla="*/ 1171575 h 1814512"/>
                <a:gd name="connsiteX110" fmla="*/ 300039 w 3236119"/>
                <a:gd name="connsiteY110" fmla="*/ 1143000 h 1814512"/>
                <a:gd name="connsiteX111" fmla="*/ 252414 w 3236119"/>
                <a:gd name="connsiteY111" fmla="*/ 1100137 h 1814512"/>
                <a:gd name="connsiteX112" fmla="*/ 257176 w 3236119"/>
                <a:gd name="connsiteY112" fmla="*/ 1052513 h 1814512"/>
                <a:gd name="connsiteX113" fmla="*/ 307182 w 3236119"/>
                <a:gd name="connsiteY113" fmla="*/ 1038225 h 1814512"/>
                <a:gd name="connsiteX114" fmla="*/ 314326 w 3236119"/>
                <a:gd name="connsiteY114" fmla="*/ 985837 h 1814512"/>
                <a:gd name="connsiteX115" fmla="*/ 390526 w 3236119"/>
                <a:gd name="connsiteY115" fmla="*/ 900112 h 1814512"/>
                <a:gd name="connsiteX116" fmla="*/ 402432 w 3236119"/>
                <a:gd name="connsiteY116" fmla="*/ 864393 h 1814512"/>
                <a:gd name="connsiteX117" fmla="*/ 404814 w 3236119"/>
                <a:gd name="connsiteY117" fmla="*/ 823912 h 1814512"/>
                <a:gd name="connsiteX118" fmla="*/ 445295 w 3236119"/>
                <a:gd name="connsiteY118" fmla="*/ 812006 h 1814512"/>
                <a:gd name="connsiteX119" fmla="*/ 471489 w 3236119"/>
                <a:gd name="connsiteY119" fmla="*/ 850106 h 1814512"/>
                <a:gd name="connsiteX120" fmla="*/ 600076 w 3236119"/>
                <a:gd name="connsiteY120" fmla="*/ 866775 h 1814512"/>
                <a:gd name="connsiteX121" fmla="*/ 638176 w 3236119"/>
                <a:gd name="connsiteY121" fmla="*/ 804862 h 1814512"/>
                <a:gd name="connsiteX122" fmla="*/ 692945 w 3236119"/>
                <a:gd name="connsiteY122" fmla="*/ 828675 h 1814512"/>
                <a:gd name="connsiteX123" fmla="*/ 709614 w 3236119"/>
                <a:gd name="connsiteY123" fmla="*/ 769143 h 1814512"/>
                <a:gd name="connsiteX124" fmla="*/ 771527 w 3236119"/>
                <a:gd name="connsiteY124" fmla="*/ 721519 h 1814512"/>
                <a:gd name="connsiteX125" fmla="*/ 771526 w 3236119"/>
                <a:gd name="connsiteY125" fmla="*/ 661987 h 1814512"/>
                <a:gd name="connsiteX126" fmla="*/ 831057 w 3236119"/>
                <a:gd name="connsiteY126" fmla="*/ 602456 h 1814512"/>
                <a:gd name="connsiteX127" fmla="*/ 933450 w 3236119"/>
                <a:gd name="connsiteY127" fmla="*/ 533399 h 1814512"/>
                <a:gd name="connsiteX128" fmla="*/ 950120 w 3236119"/>
                <a:gd name="connsiteY128" fmla="*/ 478631 h 1814512"/>
                <a:gd name="connsiteX129" fmla="*/ 1000126 w 3236119"/>
                <a:gd name="connsiteY129" fmla="*/ 397668 h 1814512"/>
                <a:gd name="connsiteX130" fmla="*/ 1073944 w 3236119"/>
                <a:gd name="connsiteY130" fmla="*/ 342900 h 1814512"/>
                <a:gd name="connsiteX131" fmla="*/ 1112044 w 3236119"/>
                <a:gd name="connsiteY131" fmla="*/ 295275 h 1814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3236119" h="1814512">
                  <a:moveTo>
                    <a:pt x="1112044" y="295275"/>
                  </a:moveTo>
                  <a:lnTo>
                    <a:pt x="1166813" y="240506"/>
                  </a:lnTo>
                  <a:lnTo>
                    <a:pt x="1190625" y="195262"/>
                  </a:lnTo>
                  <a:lnTo>
                    <a:pt x="1235869" y="180975"/>
                  </a:lnTo>
                  <a:lnTo>
                    <a:pt x="1266825" y="209550"/>
                  </a:lnTo>
                  <a:lnTo>
                    <a:pt x="1283494" y="250031"/>
                  </a:lnTo>
                  <a:lnTo>
                    <a:pt x="1316831" y="278606"/>
                  </a:lnTo>
                  <a:lnTo>
                    <a:pt x="1338263" y="280987"/>
                  </a:lnTo>
                  <a:lnTo>
                    <a:pt x="1393031" y="280987"/>
                  </a:lnTo>
                  <a:lnTo>
                    <a:pt x="1423988" y="314325"/>
                  </a:lnTo>
                  <a:lnTo>
                    <a:pt x="1426369" y="335756"/>
                  </a:lnTo>
                  <a:lnTo>
                    <a:pt x="1438275" y="373856"/>
                  </a:lnTo>
                  <a:lnTo>
                    <a:pt x="1478756" y="357187"/>
                  </a:lnTo>
                  <a:lnTo>
                    <a:pt x="1538288" y="373856"/>
                  </a:lnTo>
                  <a:lnTo>
                    <a:pt x="1609725" y="385762"/>
                  </a:lnTo>
                  <a:lnTo>
                    <a:pt x="1650206" y="369093"/>
                  </a:lnTo>
                  <a:lnTo>
                    <a:pt x="1662113" y="311943"/>
                  </a:lnTo>
                  <a:lnTo>
                    <a:pt x="1666875" y="285750"/>
                  </a:lnTo>
                  <a:cubicBezTo>
                    <a:pt x="1690269" y="272753"/>
                    <a:pt x="1682527" y="279621"/>
                    <a:pt x="1693069" y="269081"/>
                  </a:cubicBezTo>
                  <a:lnTo>
                    <a:pt x="1821656" y="178593"/>
                  </a:lnTo>
                  <a:lnTo>
                    <a:pt x="1850231" y="176212"/>
                  </a:lnTo>
                  <a:lnTo>
                    <a:pt x="1859756" y="228600"/>
                  </a:lnTo>
                  <a:lnTo>
                    <a:pt x="1852613" y="261937"/>
                  </a:lnTo>
                  <a:lnTo>
                    <a:pt x="1928813" y="280987"/>
                  </a:lnTo>
                  <a:lnTo>
                    <a:pt x="1976438" y="228600"/>
                  </a:lnTo>
                  <a:lnTo>
                    <a:pt x="2028825" y="183356"/>
                  </a:lnTo>
                  <a:lnTo>
                    <a:pt x="2050256" y="133350"/>
                  </a:lnTo>
                  <a:lnTo>
                    <a:pt x="2100263" y="109537"/>
                  </a:lnTo>
                  <a:lnTo>
                    <a:pt x="2140744" y="80962"/>
                  </a:lnTo>
                  <a:lnTo>
                    <a:pt x="2185988" y="33337"/>
                  </a:lnTo>
                  <a:lnTo>
                    <a:pt x="2231231" y="33337"/>
                  </a:lnTo>
                  <a:lnTo>
                    <a:pt x="2266950" y="0"/>
                  </a:lnTo>
                  <a:lnTo>
                    <a:pt x="2333625" y="71437"/>
                  </a:lnTo>
                  <a:lnTo>
                    <a:pt x="2309813" y="102393"/>
                  </a:lnTo>
                  <a:lnTo>
                    <a:pt x="2302669" y="138112"/>
                  </a:lnTo>
                  <a:lnTo>
                    <a:pt x="2347913" y="180975"/>
                  </a:lnTo>
                  <a:lnTo>
                    <a:pt x="2412206" y="178593"/>
                  </a:lnTo>
                  <a:lnTo>
                    <a:pt x="2447925" y="183356"/>
                  </a:lnTo>
                  <a:lnTo>
                    <a:pt x="2526506" y="230981"/>
                  </a:lnTo>
                  <a:lnTo>
                    <a:pt x="2562225" y="245268"/>
                  </a:lnTo>
                  <a:lnTo>
                    <a:pt x="2564606" y="292893"/>
                  </a:lnTo>
                  <a:lnTo>
                    <a:pt x="2547938" y="345281"/>
                  </a:lnTo>
                  <a:lnTo>
                    <a:pt x="2593181" y="359568"/>
                  </a:lnTo>
                  <a:lnTo>
                    <a:pt x="2628900" y="304800"/>
                  </a:lnTo>
                  <a:lnTo>
                    <a:pt x="2671763" y="295275"/>
                  </a:lnTo>
                  <a:lnTo>
                    <a:pt x="2728913" y="257175"/>
                  </a:lnTo>
                  <a:lnTo>
                    <a:pt x="2790825" y="266700"/>
                  </a:lnTo>
                  <a:lnTo>
                    <a:pt x="2867025" y="226218"/>
                  </a:lnTo>
                  <a:lnTo>
                    <a:pt x="2895600" y="166687"/>
                  </a:lnTo>
                  <a:cubicBezTo>
                    <a:pt x="2900363" y="160337"/>
                    <a:pt x="2904578" y="153537"/>
                    <a:pt x="2909888" y="147637"/>
                  </a:cubicBezTo>
                  <a:cubicBezTo>
                    <a:pt x="2911802" y="145510"/>
                    <a:pt x="2915008" y="144899"/>
                    <a:pt x="2917031" y="142875"/>
                  </a:cubicBezTo>
                  <a:cubicBezTo>
                    <a:pt x="2920625" y="139281"/>
                    <a:pt x="2926556" y="130968"/>
                    <a:pt x="2926556" y="130968"/>
                  </a:cubicBezTo>
                  <a:lnTo>
                    <a:pt x="2940844" y="92868"/>
                  </a:lnTo>
                  <a:lnTo>
                    <a:pt x="3024188" y="114300"/>
                  </a:lnTo>
                  <a:lnTo>
                    <a:pt x="3095625" y="130968"/>
                  </a:lnTo>
                  <a:lnTo>
                    <a:pt x="3109913" y="200025"/>
                  </a:lnTo>
                  <a:lnTo>
                    <a:pt x="3145631" y="252412"/>
                  </a:lnTo>
                  <a:lnTo>
                    <a:pt x="3131344" y="259556"/>
                  </a:lnTo>
                  <a:lnTo>
                    <a:pt x="3090863" y="283368"/>
                  </a:lnTo>
                  <a:lnTo>
                    <a:pt x="3062288" y="314325"/>
                  </a:lnTo>
                  <a:lnTo>
                    <a:pt x="3033713" y="354806"/>
                  </a:lnTo>
                  <a:lnTo>
                    <a:pt x="3031331" y="416718"/>
                  </a:lnTo>
                  <a:lnTo>
                    <a:pt x="3045619" y="466725"/>
                  </a:lnTo>
                  <a:lnTo>
                    <a:pt x="3071813" y="511968"/>
                  </a:lnTo>
                  <a:lnTo>
                    <a:pt x="3095625" y="535781"/>
                  </a:lnTo>
                  <a:lnTo>
                    <a:pt x="3076575" y="564356"/>
                  </a:lnTo>
                  <a:lnTo>
                    <a:pt x="3055144" y="590550"/>
                  </a:lnTo>
                  <a:lnTo>
                    <a:pt x="3050381" y="640556"/>
                  </a:lnTo>
                  <a:lnTo>
                    <a:pt x="3064669" y="666750"/>
                  </a:lnTo>
                  <a:lnTo>
                    <a:pt x="3090863" y="716756"/>
                  </a:lnTo>
                  <a:lnTo>
                    <a:pt x="3114675" y="733425"/>
                  </a:lnTo>
                  <a:lnTo>
                    <a:pt x="3105150" y="769143"/>
                  </a:lnTo>
                  <a:lnTo>
                    <a:pt x="3098006" y="790575"/>
                  </a:lnTo>
                  <a:lnTo>
                    <a:pt x="3071813" y="807243"/>
                  </a:lnTo>
                  <a:lnTo>
                    <a:pt x="3045619" y="828675"/>
                  </a:lnTo>
                  <a:lnTo>
                    <a:pt x="3057525" y="859631"/>
                  </a:lnTo>
                  <a:lnTo>
                    <a:pt x="3067050" y="883443"/>
                  </a:lnTo>
                  <a:lnTo>
                    <a:pt x="3143250" y="962025"/>
                  </a:lnTo>
                  <a:lnTo>
                    <a:pt x="3095625" y="1021556"/>
                  </a:lnTo>
                  <a:cubicBezTo>
                    <a:pt x="3094831" y="1074737"/>
                    <a:pt x="3094038" y="1127919"/>
                    <a:pt x="3093244" y="1181100"/>
                  </a:cubicBezTo>
                  <a:lnTo>
                    <a:pt x="3052763" y="1214437"/>
                  </a:lnTo>
                  <a:lnTo>
                    <a:pt x="3114675" y="1293018"/>
                  </a:lnTo>
                  <a:lnTo>
                    <a:pt x="3171825" y="1238250"/>
                  </a:lnTo>
                  <a:lnTo>
                    <a:pt x="3236119" y="1240631"/>
                  </a:lnTo>
                  <a:lnTo>
                    <a:pt x="3228975" y="1283493"/>
                  </a:lnTo>
                  <a:lnTo>
                    <a:pt x="3228975" y="1419225"/>
                  </a:lnTo>
                  <a:lnTo>
                    <a:pt x="3193256" y="1431131"/>
                  </a:lnTo>
                  <a:lnTo>
                    <a:pt x="3107531" y="1443037"/>
                  </a:lnTo>
                  <a:lnTo>
                    <a:pt x="2778919" y="1459706"/>
                  </a:lnTo>
                  <a:lnTo>
                    <a:pt x="2671763" y="1488281"/>
                  </a:lnTo>
                  <a:lnTo>
                    <a:pt x="2433638" y="1728787"/>
                  </a:lnTo>
                  <a:lnTo>
                    <a:pt x="1547813" y="1781175"/>
                  </a:lnTo>
                  <a:lnTo>
                    <a:pt x="1393031" y="1802606"/>
                  </a:lnTo>
                  <a:lnTo>
                    <a:pt x="971550" y="1814512"/>
                  </a:lnTo>
                  <a:lnTo>
                    <a:pt x="933450" y="1747837"/>
                  </a:lnTo>
                  <a:lnTo>
                    <a:pt x="845344" y="1747837"/>
                  </a:lnTo>
                  <a:lnTo>
                    <a:pt x="821531" y="1738312"/>
                  </a:lnTo>
                  <a:lnTo>
                    <a:pt x="766763" y="1776412"/>
                  </a:lnTo>
                  <a:lnTo>
                    <a:pt x="578644" y="1764506"/>
                  </a:lnTo>
                  <a:lnTo>
                    <a:pt x="502444" y="1690687"/>
                  </a:lnTo>
                  <a:lnTo>
                    <a:pt x="347663" y="1607343"/>
                  </a:lnTo>
                  <a:lnTo>
                    <a:pt x="314326" y="1588294"/>
                  </a:lnTo>
                  <a:lnTo>
                    <a:pt x="273845" y="1576387"/>
                  </a:lnTo>
                  <a:lnTo>
                    <a:pt x="147638" y="1514475"/>
                  </a:lnTo>
                  <a:lnTo>
                    <a:pt x="85725" y="1478756"/>
                  </a:lnTo>
                  <a:cubicBezTo>
                    <a:pt x="73025" y="1468040"/>
                    <a:pt x="69058" y="1466056"/>
                    <a:pt x="61914" y="1457325"/>
                  </a:cubicBezTo>
                  <a:cubicBezTo>
                    <a:pt x="54770" y="1448594"/>
                    <a:pt x="54769" y="1429940"/>
                    <a:pt x="42863" y="1426368"/>
                  </a:cubicBezTo>
                  <a:lnTo>
                    <a:pt x="1" y="1428749"/>
                  </a:lnTo>
                  <a:cubicBezTo>
                    <a:pt x="1" y="1418430"/>
                    <a:pt x="0" y="1408112"/>
                    <a:pt x="0" y="1397793"/>
                  </a:cubicBezTo>
                  <a:lnTo>
                    <a:pt x="307182" y="1171575"/>
                  </a:lnTo>
                  <a:lnTo>
                    <a:pt x="300039" y="1143000"/>
                  </a:lnTo>
                  <a:lnTo>
                    <a:pt x="252414" y="1100137"/>
                  </a:lnTo>
                  <a:lnTo>
                    <a:pt x="257176" y="1052513"/>
                  </a:lnTo>
                  <a:lnTo>
                    <a:pt x="307182" y="1038225"/>
                  </a:lnTo>
                  <a:lnTo>
                    <a:pt x="314326" y="985837"/>
                  </a:lnTo>
                  <a:lnTo>
                    <a:pt x="390526" y="900112"/>
                  </a:lnTo>
                  <a:lnTo>
                    <a:pt x="402432" y="864393"/>
                  </a:lnTo>
                  <a:lnTo>
                    <a:pt x="404814" y="823912"/>
                  </a:lnTo>
                  <a:lnTo>
                    <a:pt x="445295" y="812006"/>
                  </a:lnTo>
                  <a:lnTo>
                    <a:pt x="471489" y="850106"/>
                  </a:lnTo>
                  <a:lnTo>
                    <a:pt x="600076" y="866775"/>
                  </a:lnTo>
                  <a:lnTo>
                    <a:pt x="638176" y="804862"/>
                  </a:lnTo>
                  <a:lnTo>
                    <a:pt x="692945" y="828675"/>
                  </a:lnTo>
                  <a:lnTo>
                    <a:pt x="709614" y="769143"/>
                  </a:lnTo>
                  <a:lnTo>
                    <a:pt x="771527" y="721519"/>
                  </a:lnTo>
                  <a:cubicBezTo>
                    <a:pt x="771527" y="701675"/>
                    <a:pt x="771526" y="681831"/>
                    <a:pt x="771526" y="661987"/>
                  </a:cubicBezTo>
                  <a:lnTo>
                    <a:pt x="831057" y="602456"/>
                  </a:lnTo>
                  <a:lnTo>
                    <a:pt x="933450" y="533399"/>
                  </a:lnTo>
                  <a:lnTo>
                    <a:pt x="950120" y="478631"/>
                  </a:lnTo>
                  <a:lnTo>
                    <a:pt x="1000126" y="397668"/>
                  </a:lnTo>
                  <a:lnTo>
                    <a:pt x="1073944" y="342900"/>
                  </a:lnTo>
                  <a:lnTo>
                    <a:pt x="1112044" y="2952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/>
            </a:p>
          </p:txBody>
        </p:sp>
        <p:sp>
          <p:nvSpPr>
            <p:cNvPr id="79" name="Freeform 578"/>
            <p:cNvSpPr/>
            <p:nvPr/>
          </p:nvSpPr>
          <p:spPr>
            <a:xfrm>
              <a:off x="1865434" y="3459339"/>
              <a:ext cx="1724202" cy="1508447"/>
            </a:xfrm>
            <a:custGeom>
              <a:avLst/>
              <a:gdLst>
                <a:gd name="connsiteX0" fmla="*/ 450056 w 2245518"/>
                <a:gd name="connsiteY0" fmla="*/ 1964531 h 1964531"/>
                <a:gd name="connsiteX1" fmla="*/ 914400 w 2245518"/>
                <a:gd name="connsiteY1" fmla="*/ 1888331 h 1964531"/>
                <a:gd name="connsiteX2" fmla="*/ 921543 w 2245518"/>
                <a:gd name="connsiteY2" fmla="*/ 1835943 h 1964531"/>
                <a:gd name="connsiteX3" fmla="*/ 962025 w 2245518"/>
                <a:gd name="connsiteY3" fmla="*/ 1752600 h 1964531"/>
                <a:gd name="connsiteX4" fmla="*/ 1033462 w 2245518"/>
                <a:gd name="connsiteY4" fmla="*/ 1757362 h 1964531"/>
                <a:gd name="connsiteX5" fmla="*/ 1276350 w 2245518"/>
                <a:gd name="connsiteY5" fmla="*/ 1507331 h 1964531"/>
                <a:gd name="connsiteX6" fmla="*/ 1316831 w 2245518"/>
                <a:gd name="connsiteY6" fmla="*/ 1521618 h 1964531"/>
                <a:gd name="connsiteX7" fmla="*/ 1343025 w 2245518"/>
                <a:gd name="connsiteY7" fmla="*/ 1421606 h 1964531"/>
                <a:gd name="connsiteX8" fmla="*/ 1469231 w 2245518"/>
                <a:gd name="connsiteY8" fmla="*/ 1440656 h 1964531"/>
                <a:gd name="connsiteX9" fmla="*/ 1571625 w 2245518"/>
                <a:gd name="connsiteY9" fmla="*/ 1240631 h 1964531"/>
                <a:gd name="connsiteX10" fmla="*/ 1688306 w 2245518"/>
                <a:gd name="connsiteY10" fmla="*/ 1231106 h 1964531"/>
                <a:gd name="connsiteX11" fmla="*/ 1816893 w 2245518"/>
                <a:gd name="connsiteY11" fmla="*/ 1350168 h 1964531"/>
                <a:gd name="connsiteX12" fmla="*/ 1850231 w 2245518"/>
                <a:gd name="connsiteY12" fmla="*/ 1404937 h 1964531"/>
                <a:gd name="connsiteX13" fmla="*/ 1847850 w 2245518"/>
                <a:gd name="connsiteY13" fmla="*/ 1433512 h 1964531"/>
                <a:gd name="connsiteX14" fmla="*/ 1935956 w 2245518"/>
                <a:gd name="connsiteY14" fmla="*/ 1488281 h 1964531"/>
                <a:gd name="connsiteX15" fmla="*/ 2000250 w 2245518"/>
                <a:gd name="connsiteY15" fmla="*/ 1431131 h 1964531"/>
                <a:gd name="connsiteX16" fmla="*/ 2245518 w 2245518"/>
                <a:gd name="connsiteY16" fmla="*/ 1254918 h 1964531"/>
                <a:gd name="connsiteX17" fmla="*/ 2219325 w 2245518"/>
                <a:gd name="connsiteY17" fmla="*/ 1209675 h 1964531"/>
                <a:gd name="connsiteX18" fmla="*/ 2190750 w 2245518"/>
                <a:gd name="connsiteY18" fmla="*/ 1185862 h 1964531"/>
                <a:gd name="connsiteX19" fmla="*/ 2195512 w 2245518"/>
                <a:gd name="connsiteY19" fmla="*/ 1145381 h 1964531"/>
                <a:gd name="connsiteX20" fmla="*/ 2164556 w 2245518"/>
                <a:gd name="connsiteY20" fmla="*/ 1064418 h 1964531"/>
                <a:gd name="connsiteX21" fmla="*/ 2121693 w 2245518"/>
                <a:gd name="connsiteY21" fmla="*/ 1033462 h 1964531"/>
                <a:gd name="connsiteX22" fmla="*/ 1974056 w 2245518"/>
                <a:gd name="connsiteY22" fmla="*/ 952500 h 1964531"/>
                <a:gd name="connsiteX23" fmla="*/ 1997868 w 2245518"/>
                <a:gd name="connsiteY23" fmla="*/ 895350 h 1964531"/>
                <a:gd name="connsiteX24" fmla="*/ 1971675 w 2245518"/>
                <a:gd name="connsiteY24" fmla="*/ 871537 h 1964531"/>
                <a:gd name="connsiteX25" fmla="*/ 1921668 w 2245518"/>
                <a:gd name="connsiteY25" fmla="*/ 909637 h 1964531"/>
                <a:gd name="connsiteX26" fmla="*/ 1838325 w 2245518"/>
                <a:gd name="connsiteY26" fmla="*/ 828675 h 1964531"/>
                <a:gd name="connsiteX27" fmla="*/ 1862137 w 2245518"/>
                <a:gd name="connsiteY27" fmla="*/ 785812 h 1964531"/>
                <a:gd name="connsiteX28" fmla="*/ 1852612 w 2245518"/>
                <a:gd name="connsiteY28" fmla="*/ 688181 h 1964531"/>
                <a:gd name="connsiteX29" fmla="*/ 1950243 w 2245518"/>
                <a:gd name="connsiteY29" fmla="*/ 571500 h 1964531"/>
                <a:gd name="connsiteX30" fmla="*/ 1988343 w 2245518"/>
                <a:gd name="connsiteY30" fmla="*/ 547687 h 1964531"/>
                <a:gd name="connsiteX31" fmla="*/ 1952625 w 2245518"/>
                <a:gd name="connsiteY31" fmla="*/ 411956 h 1964531"/>
                <a:gd name="connsiteX32" fmla="*/ 1881187 w 2245518"/>
                <a:gd name="connsiteY32" fmla="*/ 290512 h 1964531"/>
                <a:gd name="connsiteX33" fmla="*/ 1874043 w 2245518"/>
                <a:gd name="connsiteY33" fmla="*/ 259556 h 1964531"/>
                <a:gd name="connsiteX34" fmla="*/ 1912143 w 2245518"/>
                <a:gd name="connsiteY34" fmla="*/ 238125 h 1964531"/>
                <a:gd name="connsiteX35" fmla="*/ 1850231 w 2245518"/>
                <a:gd name="connsiteY35" fmla="*/ 142875 h 1964531"/>
                <a:gd name="connsiteX36" fmla="*/ 1807368 w 2245518"/>
                <a:gd name="connsiteY36" fmla="*/ 183356 h 1964531"/>
                <a:gd name="connsiteX37" fmla="*/ 1809750 w 2245518"/>
                <a:gd name="connsiteY37" fmla="*/ 90487 h 1964531"/>
                <a:gd name="connsiteX38" fmla="*/ 1731168 w 2245518"/>
                <a:gd name="connsiteY38" fmla="*/ 97631 h 1964531"/>
                <a:gd name="connsiteX39" fmla="*/ 1716881 w 2245518"/>
                <a:gd name="connsiteY39" fmla="*/ 140493 h 1964531"/>
                <a:gd name="connsiteX40" fmla="*/ 1697831 w 2245518"/>
                <a:gd name="connsiteY40" fmla="*/ 180975 h 1964531"/>
                <a:gd name="connsiteX41" fmla="*/ 1688306 w 2245518"/>
                <a:gd name="connsiteY41" fmla="*/ 219075 h 1964531"/>
                <a:gd name="connsiteX42" fmla="*/ 1633537 w 2245518"/>
                <a:gd name="connsiteY42" fmla="*/ 266700 h 1964531"/>
                <a:gd name="connsiteX43" fmla="*/ 1485900 w 2245518"/>
                <a:gd name="connsiteY43" fmla="*/ 273843 h 1964531"/>
                <a:gd name="connsiteX44" fmla="*/ 1445418 w 2245518"/>
                <a:gd name="connsiteY44" fmla="*/ 271462 h 1964531"/>
                <a:gd name="connsiteX45" fmla="*/ 1412081 w 2245518"/>
                <a:gd name="connsiteY45" fmla="*/ 216693 h 1964531"/>
                <a:gd name="connsiteX46" fmla="*/ 1376362 w 2245518"/>
                <a:gd name="connsiteY46" fmla="*/ 216693 h 1964531"/>
                <a:gd name="connsiteX47" fmla="*/ 1366837 w 2245518"/>
                <a:gd name="connsiteY47" fmla="*/ 254793 h 1964531"/>
                <a:gd name="connsiteX48" fmla="*/ 1352550 w 2245518"/>
                <a:gd name="connsiteY48" fmla="*/ 302418 h 1964531"/>
                <a:gd name="connsiteX49" fmla="*/ 1309687 w 2245518"/>
                <a:gd name="connsiteY49" fmla="*/ 311943 h 1964531"/>
                <a:gd name="connsiteX50" fmla="*/ 1266825 w 2245518"/>
                <a:gd name="connsiteY50" fmla="*/ 280987 h 1964531"/>
                <a:gd name="connsiteX51" fmla="*/ 1238250 w 2245518"/>
                <a:gd name="connsiteY51" fmla="*/ 252412 h 1964531"/>
                <a:gd name="connsiteX52" fmla="*/ 1178718 w 2245518"/>
                <a:gd name="connsiteY52" fmla="*/ 266700 h 1964531"/>
                <a:gd name="connsiteX53" fmla="*/ 1088231 w 2245518"/>
                <a:gd name="connsiteY53" fmla="*/ 192881 h 1964531"/>
                <a:gd name="connsiteX54" fmla="*/ 1095375 w 2245518"/>
                <a:gd name="connsiteY54" fmla="*/ 111918 h 1964531"/>
                <a:gd name="connsiteX55" fmla="*/ 1000125 w 2245518"/>
                <a:gd name="connsiteY55" fmla="*/ 85725 h 1964531"/>
                <a:gd name="connsiteX56" fmla="*/ 947737 w 2245518"/>
                <a:gd name="connsiteY56" fmla="*/ 76200 h 1964531"/>
                <a:gd name="connsiteX57" fmla="*/ 902493 w 2245518"/>
                <a:gd name="connsiteY57" fmla="*/ 133350 h 1964531"/>
                <a:gd name="connsiteX58" fmla="*/ 850106 w 2245518"/>
                <a:gd name="connsiteY58" fmla="*/ 150018 h 1964531"/>
                <a:gd name="connsiteX59" fmla="*/ 816768 w 2245518"/>
                <a:gd name="connsiteY59" fmla="*/ 97631 h 1964531"/>
                <a:gd name="connsiteX60" fmla="*/ 797718 w 2245518"/>
                <a:gd name="connsiteY60" fmla="*/ 80962 h 1964531"/>
                <a:gd name="connsiteX61" fmla="*/ 685800 w 2245518"/>
                <a:gd name="connsiteY61" fmla="*/ 66675 h 1964531"/>
                <a:gd name="connsiteX62" fmla="*/ 645318 w 2245518"/>
                <a:gd name="connsiteY62" fmla="*/ 92868 h 1964531"/>
                <a:gd name="connsiteX63" fmla="*/ 597693 w 2245518"/>
                <a:gd name="connsiteY63" fmla="*/ 107156 h 1964531"/>
                <a:gd name="connsiteX64" fmla="*/ 569118 w 2245518"/>
                <a:gd name="connsiteY64" fmla="*/ 154781 h 1964531"/>
                <a:gd name="connsiteX65" fmla="*/ 528637 w 2245518"/>
                <a:gd name="connsiteY65" fmla="*/ 176212 h 1964531"/>
                <a:gd name="connsiteX66" fmla="*/ 471487 w 2245518"/>
                <a:gd name="connsiteY66" fmla="*/ 188118 h 1964531"/>
                <a:gd name="connsiteX67" fmla="*/ 421481 w 2245518"/>
                <a:gd name="connsiteY67" fmla="*/ 135731 h 1964531"/>
                <a:gd name="connsiteX68" fmla="*/ 350043 w 2245518"/>
                <a:gd name="connsiteY68" fmla="*/ 59531 h 1964531"/>
                <a:gd name="connsiteX69" fmla="*/ 300037 w 2245518"/>
                <a:gd name="connsiteY69" fmla="*/ 0 h 1964531"/>
                <a:gd name="connsiteX70" fmla="*/ 240506 w 2245518"/>
                <a:gd name="connsiteY70" fmla="*/ 52387 h 1964531"/>
                <a:gd name="connsiteX71" fmla="*/ 278606 w 2245518"/>
                <a:gd name="connsiteY71" fmla="*/ 85725 h 1964531"/>
                <a:gd name="connsiteX72" fmla="*/ 285750 w 2245518"/>
                <a:gd name="connsiteY72" fmla="*/ 119062 h 1964531"/>
                <a:gd name="connsiteX73" fmla="*/ 285750 w 2245518"/>
                <a:gd name="connsiteY73" fmla="*/ 140493 h 1964531"/>
                <a:gd name="connsiteX74" fmla="*/ 264318 w 2245518"/>
                <a:gd name="connsiteY74" fmla="*/ 169068 h 1964531"/>
                <a:gd name="connsiteX75" fmla="*/ 238125 w 2245518"/>
                <a:gd name="connsiteY75" fmla="*/ 178593 h 1964531"/>
                <a:gd name="connsiteX76" fmla="*/ 269081 w 2245518"/>
                <a:gd name="connsiteY76" fmla="*/ 188118 h 1964531"/>
                <a:gd name="connsiteX77" fmla="*/ 245268 w 2245518"/>
                <a:gd name="connsiteY77" fmla="*/ 214312 h 1964531"/>
                <a:gd name="connsiteX78" fmla="*/ 254793 w 2245518"/>
                <a:gd name="connsiteY78" fmla="*/ 292893 h 1964531"/>
                <a:gd name="connsiteX79" fmla="*/ 269081 w 2245518"/>
                <a:gd name="connsiteY79" fmla="*/ 352425 h 1964531"/>
                <a:gd name="connsiteX80" fmla="*/ 171450 w 2245518"/>
                <a:gd name="connsiteY80" fmla="*/ 447675 h 1964531"/>
                <a:gd name="connsiteX81" fmla="*/ 88106 w 2245518"/>
                <a:gd name="connsiteY81" fmla="*/ 454818 h 1964531"/>
                <a:gd name="connsiteX82" fmla="*/ 40481 w 2245518"/>
                <a:gd name="connsiteY82" fmla="*/ 469106 h 1964531"/>
                <a:gd name="connsiteX83" fmla="*/ 0 w 2245518"/>
                <a:gd name="connsiteY83" fmla="*/ 531018 h 1964531"/>
                <a:gd name="connsiteX84" fmla="*/ 59531 w 2245518"/>
                <a:gd name="connsiteY84" fmla="*/ 583406 h 1964531"/>
                <a:gd name="connsiteX85" fmla="*/ 95250 w 2245518"/>
                <a:gd name="connsiteY85" fmla="*/ 602456 h 1964531"/>
                <a:gd name="connsiteX86" fmla="*/ 61912 w 2245518"/>
                <a:gd name="connsiteY86" fmla="*/ 619125 h 1964531"/>
                <a:gd name="connsiteX87" fmla="*/ 61912 w 2245518"/>
                <a:gd name="connsiteY87" fmla="*/ 726281 h 1964531"/>
                <a:gd name="connsiteX88" fmla="*/ 147637 w 2245518"/>
                <a:gd name="connsiteY88" fmla="*/ 766762 h 1964531"/>
                <a:gd name="connsiteX89" fmla="*/ 185737 w 2245518"/>
                <a:gd name="connsiteY89" fmla="*/ 745331 h 1964531"/>
                <a:gd name="connsiteX90" fmla="*/ 245268 w 2245518"/>
                <a:gd name="connsiteY90" fmla="*/ 792956 h 1964531"/>
                <a:gd name="connsiteX91" fmla="*/ 207168 w 2245518"/>
                <a:gd name="connsiteY91" fmla="*/ 835818 h 1964531"/>
                <a:gd name="connsiteX92" fmla="*/ 223837 w 2245518"/>
                <a:gd name="connsiteY92" fmla="*/ 997743 h 1964531"/>
                <a:gd name="connsiteX93" fmla="*/ 250031 w 2245518"/>
                <a:gd name="connsiteY93" fmla="*/ 1057275 h 1964531"/>
                <a:gd name="connsiteX94" fmla="*/ 173831 w 2245518"/>
                <a:gd name="connsiteY94" fmla="*/ 1226343 h 1964531"/>
                <a:gd name="connsiteX95" fmla="*/ 197643 w 2245518"/>
                <a:gd name="connsiteY95" fmla="*/ 1381125 h 1964531"/>
                <a:gd name="connsiteX96" fmla="*/ 290512 w 2245518"/>
                <a:gd name="connsiteY96" fmla="*/ 1459706 h 1964531"/>
                <a:gd name="connsiteX97" fmla="*/ 400050 w 2245518"/>
                <a:gd name="connsiteY97" fmla="*/ 1516856 h 1964531"/>
                <a:gd name="connsiteX98" fmla="*/ 428625 w 2245518"/>
                <a:gd name="connsiteY98" fmla="*/ 1669256 h 1964531"/>
                <a:gd name="connsiteX99" fmla="*/ 450056 w 2245518"/>
                <a:gd name="connsiteY99" fmla="*/ 1964531 h 1964531"/>
                <a:gd name="connsiteX0" fmla="*/ 450056 w 2245518"/>
                <a:gd name="connsiteY0" fmla="*/ 1964531 h 1964531"/>
                <a:gd name="connsiteX1" fmla="*/ 914400 w 2245518"/>
                <a:gd name="connsiteY1" fmla="*/ 1888331 h 1964531"/>
                <a:gd name="connsiteX2" fmla="*/ 921543 w 2245518"/>
                <a:gd name="connsiteY2" fmla="*/ 1835943 h 1964531"/>
                <a:gd name="connsiteX3" fmla="*/ 962025 w 2245518"/>
                <a:gd name="connsiteY3" fmla="*/ 1752600 h 1964531"/>
                <a:gd name="connsiteX4" fmla="*/ 1033462 w 2245518"/>
                <a:gd name="connsiteY4" fmla="*/ 1757362 h 1964531"/>
                <a:gd name="connsiteX5" fmla="*/ 1276350 w 2245518"/>
                <a:gd name="connsiteY5" fmla="*/ 1507331 h 1964531"/>
                <a:gd name="connsiteX6" fmla="*/ 1316831 w 2245518"/>
                <a:gd name="connsiteY6" fmla="*/ 1521618 h 1964531"/>
                <a:gd name="connsiteX7" fmla="*/ 1343025 w 2245518"/>
                <a:gd name="connsiteY7" fmla="*/ 1421606 h 1964531"/>
                <a:gd name="connsiteX8" fmla="*/ 1469231 w 2245518"/>
                <a:gd name="connsiteY8" fmla="*/ 1440656 h 1964531"/>
                <a:gd name="connsiteX9" fmla="*/ 1571625 w 2245518"/>
                <a:gd name="connsiteY9" fmla="*/ 1240631 h 1964531"/>
                <a:gd name="connsiteX10" fmla="*/ 1688306 w 2245518"/>
                <a:gd name="connsiteY10" fmla="*/ 1231106 h 1964531"/>
                <a:gd name="connsiteX11" fmla="*/ 1816893 w 2245518"/>
                <a:gd name="connsiteY11" fmla="*/ 1350168 h 1964531"/>
                <a:gd name="connsiteX12" fmla="*/ 1850231 w 2245518"/>
                <a:gd name="connsiteY12" fmla="*/ 1404937 h 1964531"/>
                <a:gd name="connsiteX13" fmla="*/ 1847850 w 2245518"/>
                <a:gd name="connsiteY13" fmla="*/ 1433512 h 1964531"/>
                <a:gd name="connsiteX14" fmla="*/ 1935956 w 2245518"/>
                <a:gd name="connsiteY14" fmla="*/ 1488281 h 1964531"/>
                <a:gd name="connsiteX15" fmla="*/ 2000250 w 2245518"/>
                <a:gd name="connsiteY15" fmla="*/ 1431131 h 1964531"/>
                <a:gd name="connsiteX16" fmla="*/ 2245518 w 2245518"/>
                <a:gd name="connsiteY16" fmla="*/ 1254918 h 1964531"/>
                <a:gd name="connsiteX17" fmla="*/ 2219325 w 2245518"/>
                <a:gd name="connsiteY17" fmla="*/ 1209675 h 1964531"/>
                <a:gd name="connsiteX18" fmla="*/ 2190750 w 2245518"/>
                <a:gd name="connsiteY18" fmla="*/ 1185862 h 1964531"/>
                <a:gd name="connsiteX19" fmla="*/ 2195512 w 2245518"/>
                <a:gd name="connsiteY19" fmla="*/ 1145381 h 1964531"/>
                <a:gd name="connsiteX20" fmla="*/ 2164556 w 2245518"/>
                <a:gd name="connsiteY20" fmla="*/ 1064418 h 1964531"/>
                <a:gd name="connsiteX21" fmla="*/ 2121693 w 2245518"/>
                <a:gd name="connsiteY21" fmla="*/ 1033462 h 1964531"/>
                <a:gd name="connsiteX22" fmla="*/ 1974056 w 2245518"/>
                <a:gd name="connsiteY22" fmla="*/ 952500 h 1964531"/>
                <a:gd name="connsiteX23" fmla="*/ 1997868 w 2245518"/>
                <a:gd name="connsiteY23" fmla="*/ 895350 h 1964531"/>
                <a:gd name="connsiteX24" fmla="*/ 1971675 w 2245518"/>
                <a:gd name="connsiteY24" fmla="*/ 871537 h 1964531"/>
                <a:gd name="connsiteX25" fmla="*/ 1921668 w 2245518"/>
                <a:gd name="connsiteY25" fmla="*/ 909637 h 1964531"/>
                <a:gd name="connsiteX26" fmla="*/ 1838325 w 2245518"/>
                <a:gd name="connsiteY26" fmla="*/ 828675 h 1964531"/>
                <a:gd name="connsiteX27" fmla="*/ 1862137 w 2245518"/>
                <a:gd name="connsiteY27" fmla="*/ 785812 h 1964531"/>
                <a:gd name="connsiteX28" fmla="*/ 1852612 w 2245518"/>
                <a:gd name="connsiteY28" fmla="*/ 688181 h 1964531"/>
                <a:gd name="connsiteX29" fmla="*/ 1950243 w 2245518"/>
                <a:gd name="connsiteY29" fmla="*/ 571500 h 1964531"/>
                <a:gd name="connsiteX30" fmla="*/ 1988343 w 2245518"/>
                <a:gd name="connsiteY30" fmla="*/ 547687 h 1964531"/>
                <a:gd name="connsiteX31" fmla="*/ 1952625 w 2245518"/>
                <a:gd name="connsiteY31" fmla="*/ 411956 h 1964531"/>
                <a:gd name="connsiteX32" fmla="*/ 1881187 w 2245518"/>
                <a:gd name="connsiteY32" fmla="*/ 290512 h 1964531"/>
                <a:gd name="connsiteX33" fmla="*/ 1874043 w 2245518"/>
                <a:gd name="connsiteY33" fmla="*/ 259556 h 1964531"/>
                <a:gd name="connsiteX34" fmla="*/ 1912143 w 2245518"/>
                <a:gd name="connsiteY34" fmla="*/ 238125 h 1964531"/>
                <a:gd name="connsiteX35" fmla="*/ 1850231 w 2245518"/>
                <a:gd name="connsiteY35" fmla="*/ 142875 h 1964531"/>
                <a:gd name="connsiteX36" fmla="*/ 1807368 w 2245518"/>
                <a:gd name="connsiteY36" fmla="*/ 183356 h 1964531"/>
                <a:gd name="connsiteX37" fmla="*/ 1809750 w 2245518"/>
                <a:gd name="connsiteY37" fmla="*/ 90487 h 1964531"/>
                <a:gd name="connsiteX38" fmla="*/ 1731168 w 2245518"/>
                <a:gd name="connsiteY38" fmla="*/ 97631 h 1964531"/>
                <a:gd name="connsiteX39" fmla="*/ 1716881 w 2245518"/>
                <a:gd name="connsiteY39" fmla="*/ 140493 h 1964531"/>
                <a:gd name="connsiteX40" fmla="*/ 1697831 w 2245518"/>
                <a:gd name="connsiteY40" fmla="*/ 180975 h 1964531"/>
                <a:gd name="connsiteX41" fmla="*/ 1688306 w 2245518"/>
                <a:gd name="connsiteY41" fmla="*/ 219075 h 1964531"/>
                <a:gd name="connsiteX42" fmla="*/ 1633537 w 2245518"/>
                <a:gd name="connsiteY42" fmla="*/ 266700 h 1964531"/>
                <a:gd name="connsiteX43" fmla="*/ 1485900 w 2245518"/>
                <a:gd name="connsiteY43" fmla="*/ 273843 h 1964531"/>
                <a:gd name="connsiteX44" fmla="*/ 1445418 w 2245518"/>
                <a:gd name="connsiteY44" fmla="*/ 271462 h 1964531"/>
                <a:gd name="connsiteX45" fmla="*/ 1412081 w 2245518"/>
                <a:gd name="connsiteY45" fmla="*/ 216693 h 1964531"/>
                <a:gd name="connsiteX46" fmla="*/ 1376362 w 2245518"/>
                <a:gd name="connsiteY46" fmla="*/ 216693 h 1964531"/>
                <a:gd name="connsiteX47" fmla="*/ 1366837 w 2245518"/>
                <a:gd name="connsiteY47" fmla="*/ 254793 h 1964531"/>
                <a:gd name="connsiteX48" fmla="*/ 1352550 w 2245518"/>
                <a:gd name="connsiteY48" fmla="*/ 302418 h 1964531"/>
                <a:gd name="connsiteX49" fmla="*/ 1309687 w 2245518"/>
                <a:gd name="connsiteY49" fmla="*/ 311943 h 1964531"/>
                <a:gd name="connsiteX50" fmla="*/ 1266825 w 2245518"/>
                <a:gd name="connsiteY50" fmla="*/ 280987 h 1964531"/>
                <a:gd name="connsiteX51" fmla="*/ 1238250 w 2245518"/>
                <a:gd name="connsiteY51" fmla="*/ 252412 h 1964531"/>
                <a:gd name="connsiteX52" fmla="*/ 1178718 w 2245518"/>
                <a:gd name="connsiteY52" fmla="*/ 266700 h 1964531"/>
                <a:gd name="connsiteX53" fmla="*/ 1088231 w 2245518"/>
                <a:gd name="connsiteY53" fmla="*/ 192881 h 1964531"/>
                <a:gd name="connsiteX54" fmla="*/ 1095375 w 2245518"/>
                <a:gd name="connsiteY54" fmla="*/ 111918 h 1964531"/>
                <a:gd name="connsiteX55" fmla="*/ 1000125 w 2245518"/>
                <a:gd name="connsiteY55" fmla="*/ 85725 h 1964531"/>
                <a:gd name="connsiteX56" fmla="*/ 947737 w 2245518"/>
                <a:gd name="connsiteY56" fmla="*/ 76200 h 1964531"/>
                <a:gd name="connsiteX57" fmla="*/ 902493 w 2245518"/>
                <a:gd name="connsiteY57" fmla="*/ 133350 h 1964531"/>
                <a:gd name="connsiteX58" fmla="*/ 850106 w 2245518"/>
                <a:gd name="connsiteY58" fmla="*/ 150018 h 1964531"/>
                <a:gd name="connsiteX59" fmla="*/ 816768 w 2245518"/>
                <a:gd name="connsiteY59" fmla="*/ 97631 h 1964531"/>
                <a:gd name="connsiteX60" fmla="*/ 797718 w 2245518"/>
                <a:gd name="connsiteY60" fmla="*/ 80962 h 1964531"/>
                <a:gd name="connsiteX61" fmla="*/ 685800 w 2245518"/>
                <a:gd name="connsiteY61" fmla="*/ 66675 h 1964531"/>
                <a:gd name="connsiteX62" fmla="*/ 645318 w 2245518"/>
                <a:gd name="connsiteY62" fmla="*/ 92868 h 1964531"/>
                <a:gd name="connsiteX63" fmla="*/ 597693 w 2245518"/>
                <a:gd name="connsiteY63" fmla="*/ 107156 h 1964531"/>
                <a:gd name="connsiteX64" fmla="*/ 569118 w 2245518"/>
                <a:gd name="connsiteY64" fmla="*/ 154781 h 1964531"/>
                <a:gd name="connsiteX65" fmla="*/ 528637 w 2245518"/>
                <a:gd name="connsiteY65" fmla="*/ 176212 h 1964531"/>
                <a:gd name="connsiteX66" fmla="*/ 471487 w 2245518"/>
                <a:gd name="connsiteY66" fmla="*/ 188118 h 1964531"/>
                <a:gd name="connsiteX67" fmla="*/ 421481 w 2245518"/>
                <a:gd name="connsiteY67" fmla="*/ 135731 h 1964531"/>
                <a:gd name="connsiteX68" fmla="*/ 350043 w 2245518"/>
                <a:gd name="connsiteY68" fmla="*/ 59531 h 1964531"/>
                <a:gd name="connsiteX69" fmla="*/ 300037 w 2245518"/>
                <a:gd name="connsiteY69" fmla="*/ 0 h 1964531"/>
                <a:gd name="connsiteX70" fmla="*/ 240506 w 2245518"/>
                <a:gd name="connsiteY70" fmla="*/ 52387 h 1964531"/>
                <a:gd name="connsiteX71" fmla="*/ 278606 w 2245518"/>
                <a:gd name="connsiteY71" fmla="*/ 85725 h 1964531"/>
                <a:gd name="connsiteX72" fmla="*/ 285750 w 2245518"/>
                <a:gd name="connsiteY72" fmla="*/ 119062 h 1964531"/>
                <a:gd name="connsiteX73" fmla="*/ 285750 w 2245518"/>
                <a:gd name="connsiteY73" fmla="*/ 140493 h 1964531"/>
                <a:gd name="connsiteX74" fmla="*/ 264318 w 2245518"/>
                <a:gd name="connsiteY74" fmla="*/ 169068 h 1964531"/>
                <a:gd name="connsiteX75" fmla="*/ 238125 w 2245518"/>
                <a:gd name="connsiteY75" fmla="*/ 178593 h 1964531"/>
                <a:gd name="connsiteX76" fmla="*/ 269081 w 2245518"/>
                <a:gd name="connsiteY76" fmla="*/ 188118 h 1964531"/>
                <a:gd name="connsiteX77" fmla="*/ 245268 w 2245518"/>
                <a:gd name="connsiteY77" fmla="*/ 214312 h 1964531"/>
                <a:gd name="connsiteX78" fmla="*/ 254793 w 2245518"/>
                <a:gd name="connsiteY78" fmla="*/ 292893 h 1964531"/>
                <a:gd name="connsiteX79" fmla="*/ 269081 w 2245518"/>
                <a:gd name="connsiteY79" fmla="*/ 352425 h 1964531"/>
                <a:gd name="connsiteX80" fmla="*/ 171450 w 2245518"/>
                <a:gd name="connsiteY80" fmla="*/ 447675 h 1964531"/>
                <a:gd name="connsiteX81" fmla="*/ 88106 w 2245518"/>
                <a:gd name="connsiteY81" fmla="*/ 454818 h 1964531"/>
                <a:gd name="connsiteX82" fmla="*/ 40481 w 2245518"/>
                <a:gd name="connsiteY82" fmla="*/ 469106 h 1964531"/>
                <a:gd name="connsiteX83" fmla="*/ 0 w 2245518"/>
                <a:gd name="connsiteY83" fmla="*/ 531018 h 1964531"/>
                <a:gd name="connsiteX84" fmla="*/ 59531 w 2245518"/>
                <a:gd name="connsiteY84" fmla="*/ 583406 h 1964531"/>
                <a:gd name="connsiteX85" fmla="*/ 95250 w 2245518"/>
                <a:gd name="connsiteY85" fmla="*/ 602456 h 1964531"/>
                <a:gd name="connsiteX86" fmla="*/ 61912 w 2245518"/>
                <a:gd name="connsiteY86" fmla="*/ 619125 h 1964531"/>
                <a:gd name="connsiteX87" fmla="*/ 61912 w 2245518"/>
                <a:gd name="connsiteY87" fmla="*/ 726281 h 1964531"/>
                <a:gd name="connsiteX88" fmla="*/ 147637 w 2245518"/>
                <a:gd name="connsiteY88" fmla="*/ 766762 h 1964531"/>
                <a:gd name="connsiteX89" fmla="*/ 185737 w 2245518"/>
                <a:gd name="connsiteY89" fmla="*/ 745331 h 1964531"/>
                <a:gd name="connsiteX90" fmla="*/ 245268 w 2245518"/>
                <a:gd name="connsiteY90" fmla="*/ 792956 h 1964531"/>
                <a:gd name="connsiteX91" fmla="*/ 207168 w 2245518"/>
                <a:gd name="connsiteY91" fmla="*/ 835818 h 1964531"/>
                <a:gd name="connsiteX92" fmla="*/ 223837 w 2245518"/>
                <a:gd name="connsiteY92" fmla="*/ 997743 h 1964531"/>
                <a:gd name="connsiteX93" fmla="*/ 250031 w 2245518"/>
                <a:gd name="connsiteY93" fmla="*/ 1057275 h 1964531"/>
                <a:gd name="connsiteX94" fmla="*/ 228600 w 2245518"/>
                <a:gd name="connsiteY94" fmla="*/ 1102518 h 1964531"/>
                <a:gd name="connsiteX95" fmla="*/ 173831 w 2245518"/>
                <a:gd name="connsiteY95" fmla="*/ 1226343 h 1964531"/>
                <a:gd name="connsiteX96" fmla="*/ 197643 w 2245518"/>
                <a:gd name="connsiteY96" fmla="*/ 1381125 h 1964531"/>
                <a:gd name="connsiteX97" fmla="*/ 290512 w 2245518"/>
                <a:gd name="connsiteY97" fmla="*/ 1459706 h 1964531"/>
                <a:gd name="connsiteX98" fmla="*/ 400050 w 2245518"/>
                <a:gd name="connsiteY98" fmla="*/ 1516856 h 1964531"/>
                <a:gd name="connsiteX99" fmla="*/ 428625 w 2245518"/>
                <a:gd name="connsiteY99" fmla="*/ 1669256 h 1964531"/>
                <a:gd name="connsiteX100" fmla="*/ 450056 w 2245518"/>
                <a:gd name="connsiteY100" fmla="*/ 1964531 h 1964531"/>
                <a:gd name="connsiteX0" fmla="*/ 450056 w 2245518"/>
                <a:gd name="connsiteY0" fmla="*/ 1964531 h 1964531"/>
                <a:gd name="connsiteX1" fmla="*/ 914400 w 2245518"/>
                <a:gd name="connsiteY1" fmla="*/ 1888331 h 1964531"/>
                <a:gd name="connsiteX2" fmla="*/ 921543 w 2245518"/>
                <a:gd name="connsiteY2" fmla="*/ 1835943 h 1964531"/>
                <a:gd name="connsiteX3" fmla="*/ 962025 w 2245518"/>
                <a:gd name="connsiteY3" fmla="*/ 1752600 h 1964531"/>
                <a:gd name="connsiteX4" fmla="*/ 1033462 w 2245518"/>
                <a:gd name="connsiteY4" fmla="*/ 1757362 h 1964531"/>
                <a:gd name="connsiteX5" fmla="*/ 1276350 w 2245518"/>
                <a:gd name="connsiteY5" fmla="*/ 1507331 h 1964531"/>
                <a:gd name="connsiteX6" fmla="*/ 1316831 w 2245518"/>
                <a:gd name="connsiteY6" fmla="*/ 1521618 h 1964531"/>
                <a:gd name="connsiteX7" fmla="*/ 1343025 w 2245518"/>
                <a:gd name="connsiteY7" fmla="*/ 1421606 h 1964531"/>
                <a:gd name="connsiteX8" fmla="*/ 1469231 w 2245518"/>
                <a:gd name="connsiteY8" fmla="*/ 1440656 h 1964531"/>
                <a:gd name="connsiteX9" fmla="*/ 1571625 w 2245518"/>
                <a:gd name="connsiteY9" fmla="*/ 1240631 h 1964531"/>
                <a:gd name="connsiteX10" fmla="*/ 1688306 w 2245518"/>
                <a:gd name="connsiteY10" fmla="*/ 1231106 h 1964531"/>
                <a:gd name="connsiteX11" fmla="*/ 1816893 w 2245518"/>
                <a:gd name="connsiteY11" fmla="*/ 1350168 h 1964531"/>
                <a:gd name="connsiteX12" fmla="*/ 1850231 w 2245518"/>
                <a:gd name="connsiteY12" fmla="*/ 1404937 h 1964531"/>
                <a:gd name="connsiteX13" fmla="*/ 1847850 w 2245518"/>
                <a:gd name="connsiteY13" fmla="*/ 1433512 h 1964531"/>
                <a:gd name="connsiteX14" fmla="*/ 1935956 w 2245518"/>
                <a:gd name="connsiteY14" fmla="*/ 1488281 h 1964531"/>
                <a:gd name="connsiteX15" fmla="*/ 2000250 w 2245518"/>
                <a:gd name="connsiteY15" fmla="*/ 1431131 h 1964531"/>
                <a:gd name="connsiteX16" fmla="*/ 2245518 w 2245518"/>
                <a:gd name="connsiteY16" fmla="*/ 1254918 h 1964531"/>
                <a:gd name="connsiteX17" fmla="*/ 2219325 w 2245518"/>
                <a:gd name="connsiteY17" fmla="*/ 1209675 h 1964531"/>
                <a:gd name="connsiteX18" fmla="*/ 2190750 w 2245518"/>
                <a:gd name="connsiteY18" fmla="*/ 1185862 h 1964531"/>
                <a:gd name="connsiteX19" fmla="*/ 2195512 w 2245518"/>
                <a:gd name="connsiteY19" fmla="*/ 1145381 h 1964531"/>
                <a:gd name="connsiteX20" fmla="*/ 2164556 w 2245518"/>
                <a:gd name="connsiteY20" fmla="*/ 1064418 h 1964531"/>
                <a:gd name="connsiteX21" fmla="*/ 2121693 w 2245518"/>
                <a:gd name="connsiteY21" fmla="*/ 1033462 h 1964531"/>
                <a:gd name="connsiteX22" fmla="*/ 1974056 w 2245518"/>
                <a:gd name="connsiteY22" fmla="*/ 952500 h 1964531"/>
                <a:gd name="connsiteX23" fmla="*/ 1997868 w 2245518"/>
                <a:gd name="connsiteY23" fmla="*/ 895350 h 1964531"/>
                <a:gd name="connsiteX24" fmla="*/ 1971675 w 2245518"/>
                <a:gd name="connsiteY24" fmla="*/ 871537 h 1964531"/>
                <a:gd name="connsiteX25" fmla="*/ 1921668 w 2245518"/>
                <a:gd name="connsiteY25" fmla="*/ 909637 h 1964531"/>
                <a:gd name="connsiteX26" fmla="*/ 1838325 w 2245518"/>
                <a:gd name="connsiteY26" fmla="*/ 828675 h 1964531"/>
                <a:gd name="connsiteX27" fmla="*/ 1862137 w 2245518"/>
                <a:gd name="connsiteY27" fmla="*/ 785812 h 1964531"/>
                <a:gd name="connsiteX28" fmla="*/ 1852612 w 2245518"/>
                <a:gd name="connsiteY28" fmla="*/ 688181 h 1964531"/>
                <a:gd name="connsiteX29" fmla="*/ 1950243 w 2245518"/>
                <a:gd name="connsiteY29" fmla="*/ 571500 h 1964531"/>
                <a:gd name="connsiteX30" fmla="*/ 1988343 w 2245518"/>
                <a:gd name="connsiteY30" fmla="*/ 547687 h 1964531"/>
                <a:gd name="connsiteX31" fmla="*/ 1952625 w 2245518"/>
                <a:gd name="connsiteY31" fmla="*/ 411956 h 1964531"/>
                <a:gd name="connsiteX32" fmla="*/ 1881187 w 2245518"/>
                <a:gd name="connsiteY32" fmla="*/ 290512 h 1964531"/>
                <a:gd name="connsiteX33" fmla="*/ 1874043 w 2245518"/>
                <a:gd name="connsiteY33" fmla="*/ 259556 h 1964531"/>
                <a:gd name="connsiteX34" fmla="*/ 1912143 w 2245518"/>
                <a:gd name="connsiteY34" fmla="*/ 238125 h 1964531"/>
                <a:gd name="connsiteX35" fmla="*/ 1850231 w 2245518"/>
                <a:gd name="connsiteY35" fmla="*/ 142875 h 1964531"/>
                <a:gd name="connsiteX36" fmla="*/ 1807368 w 2245518"/>
                <a:gd name="connsiteY36" fmla="*/ 183356 h 1964531"/>
                <a:gd name="connsiteX37" fmla="*/ 1809750 w 2245518"/>
                <a:gd name="connsiteY37" fmla="*/ 90487 h 1964531"/>
                <a:gd name="connsiteX38" fmla="*/ 1731168 w 2245518"/>
                <a:gd name="connsiteY38" fmla="*/ 97631 h 1964531"/>
                <a:gd name="connsiteX39" fmla="*/ 1716881 w 2245518"/>
                <a:gd name="connsiteY39" fmla="*/ 140493 h 1964531"/>
                <a:gd name="connsiteX40" fmla="*/ 1697831 w 2245518"/>
                <a:gd name="connsiteY40" fmla="*/ 180975 h 1964531"/>
                <a:gd name="connsiteX41" fmla="*/ 1688306 w 2245518"/>
                <a:gd name="connsiteY41" fmla="*/ 219075 h 1964531"/>
                <a:gd name="connsiteX42" fmla="*/ 1633537 w 2245518"/>
                <a:gd name="connsiteY42" fmla="*/ 266700 h 1964531"/>
                <a:gd name="connsiteX43" fmla="*/ 1485900 w 2245518"/>
                <a:gd name="connsiteY43" fmla="*/ 273843 h 1964531"/>
                <a:gd name="connsiteX44" fmla="*/ 1445418 w 2245518"/>
                <a:gd name="connsiteY44" fmla="*/ 271462 h 1964531"/>
                <a:gd name="connsiteX45" fmla="*/ 1412081 w 2245518"/>
                <a:gd name="connsiteY45" fmla="*/ 216693 h 1964531"/>
                <a:gd name="connsiteX46" fmla="*/ 1376362 w 2245518"/>
                <a:gd name="connsiteY46" fmla="*/ 216693 h 1964531"/>
                <a:gd name="connsiteX47" fmla="*/ 1366837 w 2245518"/>
                <a:gd name="connsiteY47" fmla="*/ 254793 h 1964531"/>
                <a:gd name="connsiteX48" fmla="*/ 1352550 w 2245518"/>
                <a:gd name="connsiteY48" fmla="*/ 302418 h 1964531"/>
                <a:gd name="connsiteX49" fmla="*/ 1309687 w 2245518"/>
                <a:gd name="connsiteY49" fmla="*/ 311943 h 1964531"/>
                <a:gd name="connsiteX50" fmla="*/ 1266825 w 2245518"/>
                <a:gd name="connsiteY50" fmla="*/ 280987 h 1964531"/>
                <a:gd name="connsiteX51" fmla="*/ 1238250 w 2245518"/>
                <a:gd name="connsiteY51" fmla="*/ 252412 h 1964531"/>
                <a:gd name="connsiteX52" fmla="*/ 1178718 w 2245518"/>
                <a:gd name="connsiteY52" fmla="*/ 266700 h 1964531"/>
                <a:gd name="connsiteX53" fmla="*/ 1088231 w 2245518"/>
                <a:gd name="connsiteY53" fmla="*/ 192881 h 1964531"/>
                <a:gd name="connsiteX54" fmla="*/ 1095375 w 2245518"/>
                <a:gd name="connsiteY54" fmla="*/ 111918 h 1964531"/>
                <a:gd name="connsiteX55" fmla="*/ 1000125 w 2245518"/>
                <a:gd name="connsiteY55" fmla="*/ 85725 h 1964531"/>
                <a:gd name="connsiteX56" fmla="*/ 947737 w 2245518"/>
                <a:gd name="connsiteY56" fmla="*/ 76200 h 1964531"/>
                <a:gd name="connsiteX57" fmla="*/ 902493 w 2245518"/>
                <a:gd name="connsiteY57" fmla="*/ 133350 h 1964531"/>
                <a:gd name="connsiteX58" fmla="*/ 850106 w 2245518"/>
                <a:gd name="connsiteY58" fmla="*/ 150018 h 1964531"/>
                <a:gd name="connsiteX59" fmla="*/ 816768 w 2245518"/>
                <a:gd name="connsiteY59" fmla="*/ 97631 h 1964531"/>
                <a:gd name="connsiteX60" fmla="*/ 797718 w 2245518"/>
                <a:gd name="connsiteY60" fmla="*/ 80962 h 1964531"/>
                <a:gd name="connsiteX61" fmla="*/ 685800 w 2245518"/>
                <a:gd name="connsiteY61" fmla="*/ 66675 h 1964531"/>
                <a:gd name="connsiteX62" fmla="*/ 645318 w 2245518"/>
                <a:gd name="connsiteY62" fmla="*/ 92868 h 1964531"/>
                <a:gd name="connsiteX63" fmla="*/ 597693 w 2245518"/>
                <a:gd name="connsiteY63" fmla="*/ 107156 h 1964531"/>
                <a:gd name="connsiteX64" fmla="*/ 569118 w 2245518"/>
                <a:gd name="connsiteY64" fmla="*/ 154781 h 1964531"/>
                <a:gd name="connsiteX65" fmla="*/ 528637 w 2245518"/>
                <a:gd name="connsiteY65" fmla="*/ 176212 h 1964531"/>
                <a:gd name="connsiteX66" fmla="*/ 471487 w 2245518"/>
                <a:gd name="connsiteY66" fmla="*/ 188118 h 1964531"/>
                <a:gd name="connsiteX67" fmla="*/ 421481 w 2245518"/>
                <a:gd name="connsiteY67" fmla="*/ 135731 h 1964531"/>
                <a:gd name="connsiteX68" fmla="*/ 350043 w 2245518"/>
                <a:gd name="connsiteY68" fmla="*/ 59531 h 1964531"/>
                <a:gd name="connsiteX69" fmla="*/ 300037 w 2245518"/>
                <a:gd name="connsiteY69" fmla="*/ 0 h 1964531"/>
                <a:gd name="connsiteX70" fmla="*/ 240506 w 2245518"/>
                <a:gd name="connsiteY70" fmla="*/ 52387 h 1964531"/>
                <a:gd name="connsiteX71" fmla="*/ 278606 w 2245518"/>
                <a:gd name="connsiteY71" fmla="*/ 85725 h 1964531"/>
                <a:gd name="connsiteX72" fmla="*/ 285750 w 2245518"/>
                <a:gd name="connsiteY72" fmla="*/ 119062 h 1964531"/>
                <a:gd name="connsiteX73" fmla="*/ 285750 w 2245518"/>
                <a:gd name="connsiteY73" fmla="*/ 140493 h 1964531"/>
                <a:gd name="connsiteX74" fmla="*/ 264318 w 2245518"/>
                <a:gd name="connsiteY74" fmla="*/ 169068 h 1964531"/>
                <a:gd name="connsiteX75" fmla="*/ 238125 w 2245518"/>
                <a:gd name="connsiteY75" fmla="*/ 178593 h 1964531"/>
                <a:gd name="connsiteX76" fmla="*/ 269081 w 2245518"/>
                <a:gd name="connsiteY76" fmla="*/ 188118 h 1964531"/>
                <a:gd name="connsiteX77" fmla="*/ 245268 w 2245518"/>
                <a:gd name="connsiteY77" fmla="*/ 214312 h 1964531"/>
                <a:gd name="connsiteX78" fmla="*/ 254793 w 2245518"/>
                <a:gd name="connsiteY78" fmla="*/ 292893 h 1964531"/>
                <a:gd name="connsiteX79" fmla="*/ 269081 w 2245518"/>
                <a:gd name="connsiteY79" fmla="*/ 352425 h 1964531"/>
                <a:gd name="connsiteX80" fmla="*/ 171450 w 2245518"/>
                <a:gd name="connsiteY80" fmla="*/ 447675 h 1964531"/>
                <a:gd name="connsiteX81" fmla="*/ 88106 w 2245518"/>
                <a:gd name="connsiteY81" fmla="*/ 454818 h 1964531"/>
                <a:gd name="connsiteX82" fmla="*/ 40481 w 2245518"/>
                <a:gd name="connsiteY82" fmla="*/ 469106 h 1964531"/>
                <a:gd name="connsiteX83" fmla="*/ 0 w 2245518"/>
                <a:gd name="connsiteY83" fmla="*/ 531018 h 1964531"/>
                <a:gd name="connsiteX84" fmla="*/ 59531 w 2245518"/>
                <a:gd name="connsiteY84" fmla="*/ 583406 h 1964531"/>
                <a:gd name="connsiteX85" fmla="*/ 95250 w 2245518"/>
                <a:gd name="connsiteY85" fmla="*/ 602456 h 1964531"/>
                <a:gd name="connsiteX86" fmla="*/ 61912 w 2245518"/>
                <a:gd name="connsiteY86" fmla="*/ 619125 h 1964531"/>
                <a:gd name="connsiteX87" fmla="*/ 61912 w 2245518"/>
                <a:gd name="connsiteY87" fmla="*/ 726281 h 1964531"/>
                <a:gd name="connsiteX88" fmla="*/ 147637 w 2245518"/>
                <a:gd name="connsiteY88" fmla="*/ 766762 h 1964531"/>
                <a:gd name="connsiteX89" fmla="*/ 185737 w 2245518"/>
                <a:gd name="connsiteY89" fmla="*/ 745331 h 1964531"/>
                <a:gd name="connsiteX90" fmla="*/ 245268 w 2245518"/>
                <a:gd name="connsiteY90" fmla="*/ 792956 h 1964531"/>
                <a:gd name="connsiteX91" fmla="*/ 207168 w 2245518"/>
                <a:gd name="connsiteY91" fmla="*/ 835818 h 1964531"/>
                <a:gd name="connsiteX92" fmla="*/ 223837 w 2245518"/>
                <a:gd name="connsiteY92" fmla="*/ 997743 h 1964531"/>
                <a:gd name="connsiteX93" fmla="*/ 250031 w 2245518"/>
                <a:gd name="connsiteY93" fmla="*/ 1057275 h 1964531"/>
                <a:gd name="connsiteX94" fmla="*/ 223837 w 2245518"/>
                <a:gd name="connsiteY94" fmla="*/ 1104900 h 1964531"/>
                <a:gd name="connsiteX95" fmla="*/ 173831 w 2245518"/>
                <a:gd name="connsiteY95" fmla="*/ 1226343 h 1964531"/>
                <a:gd name="connsiteX96" fmla="*/ 197643 w 2245518"/>
                <a:gd name="connsiteY96" fmla="*/ 1381125 h 1964531"/>
                <a:gd name="connsiteX97" fmla="*/ 290512 w 2245518"/>
                <a:gd name="connsiteY97" fmla="*/ 1459706 h 1964531"/>
                <a:gd name="connsiteX98" fmla="*/ 400050 w 2245518"/>
                <a:gd name="connsiteY98" fmla="*/ 1516856 h 1964531"/>
                <a:gd name="connsiteX99" fmla="*/ 428625 w 2245518"/>
                <a:gd name="connsiteY99" fmla="*/ 1669256 h 1964531"/>
                <a:gd name="connsiteX100" fmla="*/ 450056 w 2245518"/>
                <a:gd name="connsiteY100" fmla="*/ 1964531 h 196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245518" h="1964531">
                  <a:moveTo>
                    <a:pt x="450056" y="1964531"/>
                  </a:moveTo>
                  <a:lnTo>
                    <a:pt x="914400" y="1888331"/>
                  </a:lnTo>
                  <a:lnTo>
                    <a:pt x="921543" y="1835943"/>
                  </a:lnTo>
                  <a:lnTo>
                    <a:pt x="962025" y="1752600"/>
                  </a:lnTo>
                  <a:lnTo>
                    <a:pt x="1033462" y="1757362"/>
                  </a:lnTo>
                  <a:lnTo>
                    <a:pt x="1276350" y="1507331"/>
                  </a:lnTo>
                  <a:lnTo>
                    <a:pt x="1316831" y="1521618"/>
                  </a:lnTo>
                  <a:lnTo>
                    <a:pt x="1343025" y="1421606"/>
                  </a:lnTo>
                  <a:lnTo>
                    <a:pt x="1469231" y="1440656"/>
                  </a:lnTo>
                  <a:lnTo>
                    <a:pt x="1571625" y="1240631"/>
                  </a:lnTo>
                  <a:lnTo>
                    <a:pt x="1688306" y="1231106"/>
                  </a:lnTo>
                  <a:lnTo>
                    <a:pt x="1816893" y="1350168"/>
                  </a:lnTo>
                  <a:lnTo>
                    <a:pt x="1850231" y="1404937"/>
                  </a:lnTo>
                  <a:lnTo>
                    <a:pt x="1847850" y="1433512"/>
                  </a:lnTo>
                  <a:lnTo>
                    <a:pt x="1935956" y="1488281"/>
                  </a:lnTo>
                  <a:lnTo>
                    <a:pt x="2000250" y="1431131"/>
                  </a:lnTo>
                  <a:lnTo>
                    <a:pt x="2245518" y="1254918"/>
                  </a:lnTo>
                  <a:lnTo>
                    <a:pt x="2219325" y="1209675"/>
                  </a:lnTo>
                  <a:lnTo>
                    <a:pt x="2190750" y="1185862"/>
                  </a:lnTo>
                  <a:lnTo>
                    <a:pt x="2195512" y="1145381"/>
                  </a:lnTo>
                  <a:lnTo>
                    <a:pt x="2164556" y="1064418"/>
                  </a:lnTo>
                  <a:lnTo>
                    <a:pt x="2121693" y="1033462"/>
                  </a:lnTo>
                  <a:lnTo>
                    <a:pt x="1974056" y="952500"/>
                  </a:lnTo>
                  <a:lnTo>
                    <a:pt x="1997868" y="895350"/>
                  </a:lnTo>
                  <a:lnTo>
                    <a:pt x="1971675" y="871537"/>
                  </a:lnTo>
                  <a:lnTo>
                    <a:pt x="1921668" y="909637"/>
                  </a:lnTo>
                  <a:lnTo>
                    <a:pt x="1838325" y="828675"/>
                  </a:lnTo>
                  <a:lnTo>
                    <a:pt x="1862137" y="785812"/>
                  </a:lnTo>
                  <a:lnTo>
                    <a:pt x="1852612" y="688181"/>
                  </a:lnTo>
                  <a:lnTo>
                    <a:pt x="1950243" y="571500"/>
                  </a:lnTo>
                  <a:lnTo>
                    <a:pt x="1988343" y="547687"/>
                  </a:lnTo>
                  <a:lnTo>
                    <a:pt x="1952625" y="411956"/>
                  </a:lnTo>
                  <a:lnTo>
                    <a:pt x="1881187" y="290512"/>
                  </a:lnTo>
                  <a:lnTo>
                    <a:pt x="1874043" y="259556"/>
                  </a:lnTo>
                  <a:lnTo>
                    <a:pt x="1912143" y="238125"/>
                  </a:lnTo>
                  <a:lnTo>
                    <a:pt x="1850231" y="142875"/>
                  </a:lnTo>
                  <a:lnTo>
                    <a:pt x="1807368" y="183356"/>
                  </a:lnTo>
                  <a:lnTo>
                    <a:pt x="1809750" y="90487"/>
                  </a:lnTo>
                  <a:lnTo>
                    <a:pt x="1731168" y="97631"/>
                  </a:lnTo>
                  <a:lnTo>
                    <a:pt x="1716881" y="140493"/>
                  </a:lnTo>
                  <a:lnTo>
                    <a:pt x="1697831" y="180975"/>
                  </a:lnTo>
                  <a:lnTo>
                    <a:pt x="1688306" y="219075"/>
                  </a:lnTo>
                  <a:lnTo>
                    <a:pt x="1633537" y="266700"/>
                  </a:lnTo>
                  <a:lnTo>
                    <a:pt x="1485900" y="273843"/>
                  </a:lnTo>
                  <a:lnTo>
                    <a:pt x="1445418" y="271462"/>
                  </a:lnTo>
                  <a:lnTo>
                    <a:pt x="1412081" y="216693"/>
                  </a:lnTo>
                  <a:lnTo>
                    <a:pt x="1376362" y="216693"/>
                  </a:lnTo>
                  <a:lnTo>
                    <a:pt x="1366837" y="254793"/>
                  </a:lnTo>
                  <a:lnTo>
                    <a:pt x="1352550" y="302418"/>
                  </a:lnTo>
                  <a:lnTo>
                    <a:pt x="1309687" y="311943"/>
                  </a:lnTo>
                  <a:lnTo>
                    <a:pt x="1266825" y="280987"/>
                  </a:lnTo>
                  <a:lnTo>
                    <a:pt x="1238250" y="252412"/>
                  </a:lnTo>
                  <a:lnTo>
                    <a:pt x="1178718" y="266700"/>
                  </a:lnTo>
                  <a:lnTo>
                    <a:pt x="1088231" y="192881"/>
                  </a:lnTo>
                  <a:lnTo>
                    <a:pt x="1095375" y="111918"/>
                  </a:lnTo>
                  <a:lnTo>
                    <a:pt x="1000125" y="85725"/>
                  </a:lnTo>
                  <a:lnTo>
                    <a:pt x="947737" y="76200"/>
                  </a:lnTo>
                  <a:lnTo>
                    <a:pt x="902493" y="133350"/>
                  </a:lnTo>
                  <a:lnTo>
                    <a:pt x="850106" y="150018"/>
                  </a:lnTo>
                  <a:lnTo>
                    <a:pt x="816768" y="97631"/>
                  </a:lnTo>
                  <a:lnTo>
                    <a:pt x="797718" y="80962"/>
                  </a:lnTo>
                  <a:lnTo>
                    <a:pt x="685800" y="66675"/>
                  </a:lnTo>
                  <a:lnTo>
                    <a:pt x="645318" y="92868"/>
                  </a:lnTo>
                  <a:lnTo>
                    <a:pt x="597693" y="107156"/>
                  </a:lnTo>
                  <a:lnTo>
                    <a:pt x="569118" y="154781"/>
                  </a:lnTo>
                  <a:lnTo>
                    <a:pt x="528637" y="176212"/>
                  </a:lnTo>
                  <a:lnTo>
                    <a:pt x="471487" y="188118"/>
                  </a:lnTo>
                  <a:lnTo>
                    <a:pt x="421481" y="135731"/>
                  </a:lnTo>
                  <a:lnTo>
                    <a:pt x="350043" y="59531"/>
                  </a:lnTo>
                  <a:lnTo>
                    <a:pt x="300037" y="0"/>
                  </a:lnTo>
                  <a:lnTo>
                    <a:pt x="240506" y="52387"/>
                  </a:lnTo>
                  <a:lnTo>
                    <a:pt x="278606" y="85725"/>
                  </a:lnTo>
                  <a:lnTo>
                    <a:pt x="285750" y="119062"/>
                  </a:lnTo>
                  <a:lnTo>
                    <a:pt x="285750" y="140493"/>
                  </a:lnTo>
                  <a:lnTo>
                    <a:pt x="264318" y="169068"/>
                  </a:lnTo>
                  <a:lnTo>
                    <a:pt x="238125" y="178593"/>
                  </a:lnTo>
                  <a:lnTo>
                    <a:pt x="269081" y="188118"/>
                  </a:lnTo>
                  <a:lnTo>
                    <a:pt x="245268" y="214312"/>
                  </a:lnTo>
                  <a:lnTo>
                    <a:pt x="254793" y="292893"/>
                  </a:lnTo>
                  <a:lnTo>
                    <a:pt x="269081" y="352425"/>
                  </a:lnTo>
                  <a:lnTo>
                    <a:pt x="171450" y="447675"/>
                  </a:lnTo>
                  <a:lnTo>
                    <a:pt x="88106" y="454818"/>
                  </a:lnTo>
                  <a:lnTo>
                    <a:pt x="40481" y="469106"/>
                  </a:lnTo>
                  <a:lnTo>
                    <a:pt x="0" y="531018"/>
                  </a:lnTo>
                  <a:lnTo>
                    <a:pt x="59531" y="583406"/>
                  </a:lnTo>
                  <a:lnTo>
                    <a:pt x="95250" y="602456"/>
                  </a:lnTo>
                  <a:lnTo>
                    <a:pt x="61912" y="619125"/>
                  </a:lnTo>
                  <a:lnTo>
                    <a:pt x="61912" y="726281"/>
                  </a:lnTo>
                  <a:lnTo>
                    <a:pt x="147637" y="766762"/>
                  </a:lnTo>
                  <a:lnTo>
                    <a:pt x="185737" y="745331"/>
                  </a:lnTo>
                  <a:lnTo>
                    <a:pt x="245268" y="792956"/>
                  </a:lnTo>
                  <a:lnTo>
                    <a:pt x="207168" y="835818"/>
                  </a:lnTo>
                  <a:lnTo>
                    <a:pt x="223837" y="997743"/>
                  </a:lnTo>
                  <a:lnTo>
                    <a:pt x="250031" y="1057275"/>
                  </a:lnTo>
                  <a:lnTo>
                    <a:pt x="223837" y="1104900"/>
                  </a:lnTo>
                  <a:lnTo>
                    <a:pt x="173831" y="1226343"/>
                  </a:lnTo>
                  <a:lnTo>
                    <a:pt x="197643" y="1381125"/>
                  </a:lnTo>
                  <a:lnTo>
                    <a:pt x="290512" y="1459706"/>
                  </a:lnTo>
                  <a:lnTo>
                    <a:pt x="400050" y="1516856"/>
                  </a:lnTo>
                  <a:lnTo>
                    <a:pt x="428625" y="1669256"/>
                  </a:lnTo>
                  <a:lnTo>
                    <a:pt x="450056" y="19645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Freeform 579"/>
            <p:cNvSpPr/>
            <p:nvPr/>
          </p:nvSpPr>
          <p:spPr>
            <a:xfrm>
              <a:off x="2551093" y="4410119"/>
              <a:ext cx="1667522" cy="1404228"/>
            </a:xfrm>
            <a:custGeom>
              <a:avLst/>
              <a:gdLst>
                <a:gd name="connsiteX0" fmla="*/ 0 w 2171700"/>
                <a:gd name="connsiteY0" fmla="*/ 652462 h 1828800"/>
                <a:gd name="connsiteX1" fmla="*/ 295275 w 2171700"/>
                <a:gd name="connsiteY1" fmla="*/ 892968 h 1828800"/>
                <a:gd name="connsiteX2" fmla="*/ 485775 w 2171700"/>
                <a:gd name="connsiteY2" fmla="*/ 1054893 h 1828800"/>
                <a:gd name="connsiteX3" fmla="*/ 547688 w 2171700"/>
                <a:gd name="connsiteY3" fmla="*/ 1097756 h 1828800"/>
                <a:gd name="connsiteX4" fmla="*/ 566738 w 2171700"/>
                <a:gd name="connsiteY4" fmla="*/ 1140618 h 1828800"/>
                <a:gd name="connsiteX5" fmla="*/ 545307 w 2171700"/>
                <a:gd name="connsiteY5" fmla="*/ 1157287 h 1828800"/>
                <a:gd name="connsiteX6" fmla="*/ 754857 w 2171700"/>
                <a:gd name="connsiteY6" fmla="*/ 1423987 h 1828800"/>
                <a:gd name="connsiteX7" fmla="*/ 909638 w 2171700"/>
                <a:gd name="connsiteY7" fmla="*/ 1388268 h 1828800"/>
                <a:gd name="connsiteX8" fmla="*/ 1023938 w 2171700"/>
                <a:gd name="connsiteY8" fmla="*/ 1378743 h 1828800"/>
                <a:gd name="connsiteX9" fmla="*/ 1109663 w 2171700"/>
                <a:gd name="connsiteY9" fmla="*/ 1395412 h 1828800"/>
                <a:gd name="connsiteX10" fmla="*/ 1228725 w 2171700"/>
                <a:gd name="connsiteY10" fmla="*/ 1404937 h 1828800"/>
                <a:gd name="connsiteX11" fmla="*/ 1328738 w 2171700"/>
                <a:gd name="connsiteY11" fmla="*/ 1416843 h 1828800"/>
                <a:gd name="connsiteX12" fmla="*/ 1428750 w 2171700"/>
                <a:gd name="connsiteY12" fmla="*/ 1359693 h 1828800"/>
                <a:gd name="connsiteX13" fmla="*/ 1500188 w 2171700"/>
                <a:gd name="connsiteY13" fmla="*/ 1450181 h 1828800"/>
                <a:gd name="connsiteX14" fmla="*/ 1590675 w 2171700"/>
                <a:gd name="connsiteY14" fmla="*/ 1502568 h 1828800"/>
                <a:gd name="connsiteX15" fmla="*/ 1643063 w 2171700"/>
                <a:gd name="connsiteY15" fmla="*/ 1650206 h 1828800"/>
                <a:gd name="connsiteX16" fmla="*/ 1728788 w 2171700"/>
                <a:gd name="connsiteY16" fmla="*/ 1600200 h 1828800"/>
                <a:gd name="connsiteX17" fmla="*/ 1709738 w 2171700"/>
                <a:gd name="connsiteY17" fmla="*/ 1828800 h 1828800"/>
                <a:gd name="connsiteX18" fmla="*/ 1909763 w 2171700"/>
                <a:gd name="connsiteY18" fmla="*/ 1676400 h 1828800"/>
                <a:gd name="connsiteX19" fmla="*/ 1985963 w 2171700"/>
                <a:gd name="connsiteY19" fmla="*/ 1645443 h 1828800"/>
                <a:gd name="connsiteX20" fmla="*/ 2131219 w 2171700"/>
                <a:gd name="connsiteY20" fmla="*/ 1545431 h 1828800"/>
                <a:gd name="connsiteX21" fmla="*/ 2081213 w 2171700"/>
                <a:gd name="connsiteY21" fmla="*/ 1471612 h 1828800"/>
                <a:gd name="connsiteX22" fmla="*/ 2169319 w 2171700"/>
                <a:gd name="connsiteY22" fmla="*/ 1395412 h 1828800"/>
                <a:gd name="connsiteX23" fmla="*/ 2162175 w 2171700"/>
                <a:gd name="connsiteY23" fmla="*/ 1345406 h 1828800"/>
                <a:gd name="connsiteX24" fmla="*/ 2169319 w 2171700"/>
                <a:gd name="connsiteY24" fmla="*/ 1290637 h 1828800"/>
                <a:gd name="connsiteX25" fmla="*/ 2171700 w 2171700"/>
                <a:gd name="connsiteY25" fmla="*/ 1259681 h 1828800"/>
                <a:gd name="connsiteX26" fmla="*/ 2062163 w 2171700"/>
                <a:gd name="connsiteY26" fmla="*/ 1171575 h 1828800"/>
                <a:gd name="connsiteX27" fmla="*/ 2059782 w 2171700"/>
                <a:gd name="connsiteY27" fmla="*/ 947737 h 1828800"/>
                <a:gd name="connsiteX28" fmla="*/ 1988344 w 2171700"/>
                <a:gd name="connsiteY28" fmla="*/ 847725 h 1828800"/>
                <a:gd name="connsiteX29" fmla="*/ 2019300 w 2171700"/>
                <a:gd name="connsiteY29" fmla="*/ 657225 h 1828800"/>
                <a:gd name="connsiteX30" fmla="*/ 1990725 w 2171700"/>
                <a:gd name="connsiteY30" fmla="*/ 619125 h 1828800"/>
                <a:gd name="connsiteX31" fmla="*/ 1976438 w 2171700"/>
                <a:gd name="connsiteY31" fmla="*/ 597693 h 1828800"/>
                <a:gd name="connsiteX32" fmla="*/ 1916907 w 2171700"/>
                <a:gd name="connsiteY32" fmla="*/ 597693 h 1828800"/>
                <a:gd name="connsiteX33" fmla="*/ 1864519 w 2171700"/>
                <a:gd name="connsiteY33" fmla="*/ 590550 h 1828800"/>
                <a:gd name="connsiteX34" fmla="*/ 1831182 w 2171700"/>
                <a:gd name="connsiteY34" fmla="*/ 619125 h 1828800"/>
                <a:gd name="connsiteX35" fmla="*/ 1621632 w 2171700"/>
                <a:gd name="connsiteY35" fmla="*/ 609600 h 1828800"/>
                <a:gd name="connsiteX36" fmla="*/ 1516857 w 2171700"/>
                <a:gd name="connsiteY36" fmla="*/ 509587 h 1828800"/>
                <a:gd name="connsiteX37" fmla="*/ 1250157 w 2171700"/>
                <a:gd name="connsiteY37" fmla="*/ 390525 h 1828800"/>
                <a:gd name="connsiteX38" fmla="*/ 1135857 w 2171700"/>
                <a:gd name="connsiteY38" fmla="*/ 335756 h 1828800"/>
                <a:gd name="connsiteX39" fmla="*/ 1083469 w 2171700"/>
                <a:gd name="connsiteY39" fmla="*/ 273843 h 1828800"/>
                <a:gd name="connsiteX40" fmla="*/ 1040607 w 2171700"/>
                <a:gd name="connsiteY40" fmla="*/ 271462 h 1828800"/>
                <a:gd name="connsiteX41" fmla="*/ 947738 w 2171700"/>
                <a:gd name="connsiteY41" fmla="*/ 190500 h 1828800"/>
                <a:gd name="connsiteX42" fmla="*/ 950119 w 2171700"/>
                <a:gd name="connsiteY42" fmla="*/ 159543 h 1828800"/>
                <a:gd name="connsiteX43" fmla="*/ 878682 w 2171700"/>
                <a:gd name="connsiteY43" fmla="*/ 76200 h 1828800"/>
                <a:gd name="connsiteX44" fmla="*/ 797719 w 2171700"/>
                <a:gd name="connsiteY44" fmla="*/ 0 h 1828800"/>
                <a:gd name="connsiteX45" fmla="*/ 685800 w 2171700"/>
                <a:gd name="connsiteY45" fmla="*/ 0 h 1828800"/>
                <a:gd name="connsiteX46" fmla="*/ 640557 w 2171700"/>
                <a:gd name="connsiteY46" fmla="*/ 71437 h 1828800"/>
                <a:gd name="connsiteX47" fmla="*/ 576263 w 2171700"/>
                <a:gd name="connsiteY47" fmla="*/ 202406 h 1828800"/>
                <a:gd name="connsiteX48" fmla="*/ 452438 w 2171700"/>
                <a:gd name="connsiteY48" fmla="*/ 185737 h 1828800"/>
                <a:gd name="connsiteX49" fmla="*/ 423863 w 2171700"/>
                <a:gd name="connsiteY49" fmla="*/ 288131 h 1828800"/>
                <a:gd name="connsiteX50" fmla="*/ 385763 w 2171700"/>
                <a:gd name="connsiteY50" fmla="*/ 271462 h 1828800"/>
                <a:gd name="connsiteX51" fmla="*/ 145257 w 2171700"/>
                <a:gd name="connsiteY51" fmla="*/ 519112 h 1828800"/>
                <a:gd name="connsiteX52" fmla="*/ 71438 w 2171700"/>
                <a:gd name="connsiteY52" fmla="*/ 516731 h 1828800"/>
                <a:gd name="connsiteX53" fmla="*/ 40482 w 2171700"/>
                <a:gd name="connsiteY53" fmla="*/ 566737 h 1828800"/>
                <a:gd name="connsiteX54" fmla="*/ 28575 w 2171700"/>
                <a:gd name="connsiteY54" fmla="*/ 602456 h 1828800"/>
                <a:gd name="connsiteX55" fmla="*/ 0 w 2171700"/>
                <a:gd name="connsiteY55" fmla="*/ 652462 h 1828800"/>
                <a:gd name="connsiteX0" fmla="*/ 0 w 2171700"/>
                <a:gd name="connsiteY0" fmla="*/ 652462 h 1828800"/>
                <a:gd name="connsiteX1" fmla="*/ 295275 w 2171700"/>
                <a:gd name="connsiteY1" fmla="*/ 892968 h 1828800"/>
                <a:gd name="connsiteX2" fmla="*/ 485775 w 2171700"/>
                <a:gd name="connsiteY2" fmla="*/ 1054893 h 1828800"/>
                <a:gd name="connsiteX3" fmla="*/ 547688 w 2171700"/>
                <a:gd name="connsiteY3" fmla="*/ 1097756 h 1828800"/>
                <a:gd name="connsiteX4" fmla="*/ 566738 w 2171700"/>
                <a:gd name="connsiteY4" fmla="*/ 1140618 h 1828800"/>
                <a:gd name="connsiteX5" fmla="*/ 545307 w 2171700"/>
                <a:gd name="connsiteY5" fmla="*/ 1157287 h 1828800"/>
                <a:gd name="connsiteX6" fmla="*/ 754857 w 2171700"/>
                <a:gd name="connsiteY6" fmla="*/ 1423987 h 1828800"/>
                <a:gd name="connsiteX7" fmla="*/ 909638 w 2171700"/>
                <a:gd name="connsiteY7" fmla="*/ 1388268 h 1828800"/>
                <a:gd name="connsiteX8" fmla="*/ 1023938 w 2171700"/>
                <a:gd name="connsiteY8" fmla="*/ 1378743 h 1828800"/>
                <a:gd name="connsiteX9" fmla="*/ 1109663 w 2171700"/>
                <a:gd name="connsiteY9" fmla="*/ 1395412 h 1828800"/>
                <a:gd name="connsiteX10" fmla="*/ 1228725 w 2171700"/>
                <a:gd name="connsiteY10" fmla="*/ 1404937 h 1828800"/>
                <a:gd name="connsiteX11" fmla="*/ 1328738 w 2171700"/>
                <a:gd name="connsiteY11" fmla="*/ 1416843 h 1828800"/>
                <a:gd name="connsiteX12" fmla="*/ 1428750 w 2171700"/>
                <a:gd name="connsiteY12" fmla="*/ 1359693 h 1828800"/>
                <a:gd name="connsiteX13" fmla="*/ 1500188 w 2171700"/>
                <a:gd name="connsiteY13" fmla="*/ 1450181 h 1828800"/>
                <a:gd name="connsiteX14" fmla="*/ 1590675 w 2171700"/>
                <a:gd name="connsiteY14" fmla="*/ 1502568 h 1828800"/>
                <a:gd name="connsiteX15" fmla="*/ 1643063 w 2171700"/>
                <a:gd name="connsiteY15" fmla="*/ 1650206 h 1828800"/>
                <a:gd name="connsiteX16" fmla="*/ 1728788 w 2171700"/>
                <a:gd name="connsiteY16" fmla="*/ 1600200 h 1828800"/>
                <a:gd name="connsiteX17" fmla="*/ 1709738 w 2171700"/>
                <a:gd name="connsiteY17" fmla="*/ 1828800 h 1828800"/>
                <a:gd name="connsiteX18" fmla="*/ 1909763 w 2171700"/>
                <a:gd name="connsiteY18" fmla="*/ 1676400 h 1828800"/>
                <a:gd name="connsiteX19" fmla="*/ 1985963 w 2171700"/>
                <a:gd name="connsiteY19" fmla="*/ 1645443 h 1828800"/>
                <a:gd name="connsiteX20" fmla="*/ 2131219 w 2171700"/>
                <a:gd name="connsiteY20" fmla="*/ 1545431 h 1828800"/>
                <a:gd name="connsiteX21" fmla="*/ 2081213 w 2171700"/>
                <a:gd name="connsiteY21" fmla="*/ 1471612 h 1828800"/>
                <a:gd name="connsiteX22" fmla="*/ 2169319 w 2171700"/>
                <a:gd name="connsiteY22" fmla="*/ 1395412 h 1828800"/>
                <a:gd name="connsiteX23" fmla="*/ 2162175 w 2171700"/>
                <a:gd name="connsiteY23" fmla="*/ 1345406 h 1828800"/>
                <a:gd name="connsiteX24" fmla="*/ 2169319 w 2171700"/>
                <a:gd name="connsiteY24" fmla="*/ 1290637 h 1828800"/>
                <a:gd name="connsiteX25" fmla="*/ 2171700 w 2171700"/>
                <a:gd name="connsiteY25" fmla="*/ 1259681 h 1828800"/>
                <a:gd name="connsiteX26" fmla="*/ 2062163 w 2171700"/>
                <a:gd name="connsiteY26" fmla="*/ 1171575 h 1828800"/>
                <a:gd name="connsiteX27" fmla="*/ 2059782 w 2171700"/>
                <a:gd name="connsiteY27" fmla="*/ 947737 h 1828800"/>
                <a:gd name="connsiteX28" fmla="*/ 1988344 w 2171700"/>
                <a:gd name="connsiteY28" fmla="*/ 847725 h 1828800"/>
                <a:gd name="connsiteX29" fmla="*/ 2019300 w 2171700"/>
                <a:gd name="connsiteY29" fmla="*/ 657225 h 1828800"/>
                <a:gd name="connsiteX30" fmla="*/ 1990725 w 2171700"/>
                <a:gd name="connsiteY30" fmla="*/ 619125 h 1828800"/>
                <a:gd name="connsiteX31" fmla="*/ 1976438 w 2171700"/>
                <a:gd name="connsiteY31" fmla="*/ 597693 h 1828800"/>
                <a:gd name="connsiteX32" fmla="*/ 1916907 w 2171700"/>
                <a:gd name="connsiteY32" fmla="*/ 597693 h 1828800"/>
                <a:gd name="connsiteX33" fmla="*/ 1864519 w 2171700"/>
                <a:gd name="connsiteY33" fmla="*/ 590550 h 1828800"/>
                <a:gd name="connsiteX34" fmla="*/ 1831182 w 2171700"/>
                <a:gd name="connsiteY34" fmla="*/ 619125 h 1828800"/>
                <a:gd name="connsiteX35" fmla="*/ 1621632 w 2171700"/>
                <a:gd name="connsiteY35" fmla="*/ 609600 h 1828800"/>
                <a:gd name="connsiteX36" fmla="*/ 1516857 w 2171700"/>
                <a:gd name="connsiteY36" fmla="*/ 509587 h 1828800"/>
                <a:gd name="connsiteX37" fmla="*/ 1250157 w 2171700"/>
                <a:gd name="connsiteY37" fmla="*/ 390525 h 1828800"/>
                <a:gd name="connsiteX38" fmla="*/ 1135857 w 2171700"/>
                <a:gd name="connsiteY38" fmla="*/ 335756 h 1828800"/>
                <a:gd name="connsiteX39" fmla="*/ 1083469 w 2171700"/>
                <a:gd name="connsiteY39" fmla="*/ 273843 h 1828800"/>
                <a:gd name="connsiteX40" fmla="*/ 1040607 w 2171700"/>
                <a:gd name="connsiteY40" fmla="*/ 271462 h 1828800"/>
                <a:gd name="connsiteX41" fmla="*/ 1014413 w 2171700"/>
                <a:gd name="connsiteY41" fmla="*/ 247650 h 1828800"/>
                <a:gd name="connsiteX42" fmla="*/ 947738 w 2171700"/>
                <a:gd name="connsiteY42" fmla="*/ 190500 h 1828800"/>
                <a:gd name="connsiteX43" fmla="*/ 950119 w 2171700"/>
                <a:gd name="connsiteY43" fmla="*/ 159543 h 1828800"/>
                <a:gd name="connsiteX44" fmla="*/ 878682 w 2171700"/>
                <a:gd name="connsiteY44" fmla="*/ 76200 h 1828800"/>
                <a:gd name="connsiteX45" fmla="*/ 797719 w 2171700"/>
                <a:gd name="connsiteY45" fmla="*/ 0 h 1828800"/>
                <a:gd name="connsiteX46" fmla="*/ 685800 w 2171700"/>
                <a:gd name="connsiteY46" fmla="*/ 0 h 1828800"/>
                <a:gd name="connsiteX47" fmla="*/ 640557 w 2171700"/>
                <a:gd name="connsiteY47" fmla="*/ 71437 h 1828800"/>
                <a:gd name="connsiteX48" fmla="*/ 576263 w 2171700"/>
                <a:gd name="connsiteY48" fmla="*/ 202406 h 1828800"/>
                <a:gd name="connsiteX49" fmla="*/ 452438 w 2171700"/>
                <a:gd name="connsiteY49" fmla="*/ 185737 h 1828800"/>
                <a:gd name="connsiteX50" fmla="*/ 423863 w 2171700"/>
                <a:gd name="connsiteY50" fmla="*/ 288131 h 1828800"/>
                <a:gd name="connsiteX51" fmla="*/ 385763 w 2171700"/>
                <a:gd name="connsiteY51" fmla="*/ 271462 h 1828800"/>
                <a:gd name="connsiteX52" fmla="*/ 145257 w 2171700"/>
                <a:gd name="connsiteY52" fmla="*/ 519112 h 1828800"/>
                <a:gd name="connsiteX53" fmla="*/ 71438 w 2171700"/>
                <a:gd name="connsiteY53" fmla="*/ 516731 h 1828800"/>
                <a:gd name="connsiteX54" fmla="*/ 40482 w 2171700"/>
                <a:gd name="connsiteY54" fmla="*/ 566737 h 1828800"/>
                <a:gd name="connsiteX55" fmla="*/ 28575 w 2171700"/>
                <a:gd name="connsiteY55" fmla="*/ 602456 h 1828800"/>
                <a:gd name="connsiteX56" fmla="*/ 0 w 2171700"/>
                <a:gd name="connsiteY56" fmla="*/ 652462 h 1828800"/>
                <a:gd name="connsiteX0" fmla="*/ 0 w 2171700"/>
                <a:gd name="connsiteY0" fmla="*/ 652462 h 1828800"/>
                <a:gd name="connsiteX1" fmla="*/ 295275 w 2171700"/>
                <a:gd name="connsiteY1" fmla="*/ 892968 h 1828800"/>
                <a:gd name="connsiteX2" fmla="*/ 485775 w 2171700"/>
                <a:gd name="connsiteY2" fmla="*/ 1054893 h 1828800"/>
                <a:gd name="connsiteX3" fmla="*/ 547688 w 2171700"/>
                <a:gd name="connsiteY3" fmla="*/ 1097756 h 1828800"/>
                <a:gd name="connsiteX4" fmla="*/ 566738 w 2171700"/>
                <a:gd name="connsiteY4" fmla="*/ 1140618 h 1828800"/>
                <a:gd name="connsiteX5" fmla="*/ 545307 w 2171700"/>
                <a:gd name="connsiteY5" fmla="*/ 1157287 h 1828800"/>
                <a:gd name="connsiteX6" fmla="*/ 754857 w 2171700"/>
                <a:gd name="connsiteY6" fmla="*/ 1423987 h 1828800"/>
                <a:gd name="connsiteX7" fmla="*/ 909638 w 2171700"/>
                <a:gd name="connsiteY7" fmla="*/ 1388268 h 1828800"/>
                <a:gd name="connsiteX8" fmla="*/ 1023938 w 2171700"/>
                <a:gd name="connsiteY8" fmla="*/ 1378743 h 1828800"/>
                <a:gd name="connsiteX9" fmla="*/ 1109663 w 2171700"/>
                <a:gd name="connsiteY9" fmla="*/ 1395412 h 1828800"/>
                <a:gd name="connsiteX10" fmla="*/ 1228725 w 2171700"/>
                <a:gd name="connsiteY10" fmla="*/ 1404937 h 1828800"/>
                <a:gd name="connsiteX11" fmla="*/ 1328738 w 2171700"/>
                <a:gd name="connsiteY11" fmla="*/ 1416843 h 1828800"/>
                <a:gd name="connsiteX12" fmla="*/ 1428750 w 2171700"/>
                <a:gd name="connsiteY12" fmla="*/ 1359693 h 1828800"/>
                <a:gd name="connsiteX13" fmla="*/ 1500188 w 2171700"/>
                <a:gd name="connsiteY13" fmla="*/ 1450181 h 1828800"/>
                <a:gd name="connsiteX14" fmla="*/ 1590675 w 2171700"/>
                <a:gd name="connsiteY14" fmla="*/ 1502568 h 1828800"/>
                <a:gd name="connsiteX15" fmla="*/ 1643063 w 2171700"/>
                <a:gd name="connsiteY15" fmla="*/ 1650206 h 1828800"/>
                <a:gd name="connsiteX16" fmla="*/ 1728788 w 2171700"/>
                <a:gd name="connsiteY16" fmla="*/ 1600200 h 1828800"/>
                <a:gd name="connsiteX17" fmla="*/ 1709738 w 2171700"/>
                <a:gd name="connsiteY17" fmla="*/ 1828800 h 1828800"/>
                <a:gd name="connsiteX18" fmla="*/ 1909763 w 2171700"/>
                <a:gd name="connsiteY18" fmla="*/ 1676400 h 1828800"/>
                <a:gd name="connsiteX19" fmla="*/ 1985963 w 2171700"/>
                <a:gd name="connsiteY19" fmla="*/ 1645443 h 1828800"/>
                <a:gd name="connsiteX20" fmla="*/ 2131219 w 2171700"/>
                <a:gd name="connsiteY20" fmla="*/ 1545431 h 1828800"/>
                <a:gd name="connsiteX21" fmla="*/ 2081213 w 2171700"/>
                <a:gd name="connsiteY21" fmla="*/ 1471612 h 1828800"/>
                <a:gd name="connsiteX22" fmla="*/ 2169319 w 2171700"/>
                <a:gd name="connsiteY22" fmla="*/ 1395412 h 1828800"/>
                <a:gd name="connsiteX23" fmla="*/ 2162175 w 2171700"/>
                <a:gd name="connsiteY23" fmla="*/ 1345406 h 1828800"/>
                <a:gd name="connsiteX24" fmla="*/ 2169319 w 2171700"/>
                <a:gd name="connsiteY24" fmla="*/ 1290637 h 1828800"/>
                <a:gd name="connsiteX25" fmla="*/ 2171700 w 2171700"/>
                <a:gd name="connsiteY25" fmla="*/ 1259681 h 1828800"/>
                <a:gd name="connsiteX26" fmla="*/ 2062163 w 2171700"/>
                <a:gd name="connsiteY26" fmla="*/ 1171575 h 1828800"/>
                <a:gd name="connsiteX27" fmla="*/ 2059782 w 2171700"/>
                <a:gd name="connsiteY27" fmla="*/ 947737 h 1828800"/>
                <a:gd name="connsiteX28" fmla="*/ 1988344 w 2171700"/>
                <a:gd name="connsiteY28" fmla="*/ 847725 h 1828800"/>
                <a:gd name="connsiteX29" fmla="*/ 2019300 w 2171700"/>
                <a:gd name="connsiteY29" fmla="*/ 657225 h 1828800"/>
                <a:gd name="connsiteX30" fmla="*/ 1990725 w 2171700"/>
                <a:gd name="connsiteY30" fmla="*/ 619125 h 1828800"/>
                <a:gd name="connsiteX31" fmla="*/ 1976438 w 2171700"/>
                <a:gd name="connsiteY31" fmla="*/ 597693 h 1828800"/>
                <a:gd name="connsiteX32" fmla="*/ 1916907 w 2171700"/>
                <a:gd name="connsiteY32" fmla="*/ 597693 h 1828800"/>
                <a:gd name="connsiteX33" fmla="*/ 1864519 w 2171700"/>
                <a:gd name="connsiteY33" fmla="*/ 590550 h 1828800"/>
                <a:gd name="connsiteX34" fmla="*/ 1831182 w 2171700"/>
                <a:gd name="connsiteY34" fmla="*/ 619125 h 1828800"/>
                <a:gd name="connsiteX35" fmla="*/ 1621632 w 2171700"/>
                <a:gd name="connsiteY35" fmla="*/ 609600 h 1828800"/>
                <a:gd name="connsiteX36" fmla="*/ 1516857 w 2171700"/>
                <a:gd name="connsiteY36" fmla="*/ 509587 h 1828800"/>
                <a:gd name="connsiteX37" fmla="*/ 1250157 w 2171700"/>
                <a:gd name="connsiteY37" fmla="*/ 390525 h 1828800"/>
                <a:gd name="connsiteX38" fmla="*/ 1135857 w 2171700"/>
                <a:gd name="connsiteY38" fmla="*/ 335756 h 1828800"/>
                <a:gd name="connsiteX39" fmla="*/ 1083469 w 2171700"/>
                <a:gd name="connsiteY39" fmla="*/ 273843 h 1828800"/>
                <a:gd name="connsiteX40" fmla="*/ 1040607 w 2171700"/>
                <a:gd name="connsiteY40" fmla="*/ 271462 h 1828800"/>
                <a:gd name="connsiteX41" fmla="*/ 1042988 w 2171700"/>
                <a:gd name="connsiteY41" fmla="*/ 242887 h 1828800"/>
                <a:gd name="connsiteX42" fmla="*/ 947738 w 2171700"/>
                <a:gd name="connsiteY42" fmla="*/ 190500 h 1828800"/>
                <a:gd name="connsiteX43" fmla="*/ 950119 w 2171700"/>
                <a:gd name="connsiteY43" fmla="*/ 159543 h 1828800"/>
                <a:gd name="connsiteX44" fmla="*/ 878682 w 2171700"/>
                <a:gd name="connsiteY44" fmla="*/ 76200 h 1828800"/>
                <a:gd name="connsiteX45" fmla="*/ 797719 w 2171700"/>
                <a:gd name="connsiteY45" fmla="*/ 0 h 1828800"/>
                <a:gd name="connsiteX46" fmla="*/ 685800 w 2171700"/>
                <a:gd name="connsiteY46" fmla="*/ 0 h 1828800"/>
                <a:gd name="connsiteX47" fmla="*/ 640557 w 2171700"/>
                <a:gd name="connsiteY47" fmla="*/ 71437 h 1828800"/>
                <a:gd name="connsiteX48" fmla="*/ 576263 w 2171700"/>
                <a:gd name="connsiteY48" fmla="*/ 202406 h 1828800"/>
                <a:gd name="connsiteX49" fmla="*/ 452438 w 2171700"/>
                <a:gd name="connsiteY49" fmla="*/ 185737 h 1828800"/>
                <a:gd name="connsiteX50" fmla="*/ 423863 w 2171700"/>
                <a:gd name="connsiteY50" fmla="*/ 288131 h 1828800"/>
                <a:gd name="connsiteX51" fmla="*/ 385763 w 2171700"/>
                <a:gd name="connsiteY51" fmla="*/ 271462 h 1828800"/>
                <a:gd name="connsiteX52" fmla="*/ 145257 w 2171700"/>
                <a:gd name="connsiteY52" fmla="*/ 519112 h 1828800"/>
                <a:gd name="connsiteX53" fmla="*/ 71438 w 2171700"/>
                <a:gd name="connsiteY53" fmla="*/ 516731 h 1828800"/>
                <a:gd name="connsiteX54" fmla="*/ 40482 w 2171700"/>
                <a:gd name="connsiteY54" fmla="*/ 566737 h 1828800"/>
                <a:gd name="connsiteX55" fmla="*/ 28575 w 2171700"/>
                <a:gd name="connsiteY55" fmla="*/ 602456 h 1828800"/>
                <a:gd name="connsiteX56" fmla="*/ 0 w 2171700"/>
                <a:gd name="connsiteY56" fmla="*/ 652462 h 1828800"/>
                <a:gd name="connsiteX0" fmla="*/ 0 w 2171700"/>
                <a:gd name="connsiteY0" fmla="*/ 652462 h 1828800"/>
                <a:gd name="connsiteX1" fmla="*/ 295275 w 2171700"/>
                <a:gd name="connsiteY1" fmla="*/ 892968 h 1828800"/>
                <a:gd name="connsiteX2" fmla="*/ 485775 w 2171700"/>
                <a:gd name="connsiteY2" fmla="*/ 1054893 h 1828800"/>
                <a:gd name="connsiteX3" fmla="*/ 547688 w 2171700"/>
                <a:gd name="connsiteY3" fmla="*/ 1097756 h 1828800"/>
                <a:gd name="connsiteX4" fmla="*/ 566738 w 2171700"/>
                <a:gd name="connsiteY4" fmla="*/ 1140618 h 1828800"/>
                <a:gd name="connsiteX5" fmla="*/ 545307 w 2171700"/>
                <a:gd name="connsiteY5" fmla="*/ 1157287 h 1828800"/>
                <a:gd name="connsiteX6" fmla="*/ 754857 w 2171700"/>
                <a:gd name="connsiteY6" fmla="*/ 1423987 h 1828800"/>
                <a:gd name="connsiteX7" fmla="*/ 909638 w 2171700"/>
                <a:gd name="connsiteY7" fmla="*/ 1388268 h 1828800"/>
                <a:gd name="connsiteX8" fmla="*/ 1023938 w 2171700"/>
                <a:gd name="connsiteY8" fmla="*/ 1378743 h 1828800"/>
                <a:gd name="connsiteX9" fmla="*/ 1109663 w 2171700"/>
                <a:gd name="connsiteY9" fmla="*/ 1395412 h 1828800"/>
                <a:gd name="connsiteX10" fmla="*/ 1228725 w 2171700"/>
                <a:gd name="connsiteY10" fmla="*/ 1404937 h 1828800"/>
                <a:gd name="connsiteX11" fmla="*/ 1328738 w 2171700"/>
                <a:gd name="connsiteY11" fmla="*/ 1416843 h 1828800"/>
                <a:gd name="connsiteX12" fmla="*/ 1428750 w 2171700"/>
                <a:gd name="connsiteY12" fmla="*/ 1359693 h 1828800"/>
                <a:gd name="connsiteX13" fmla="*/ 1500188 w 2171700"/>
                <a:gd name="connsiteY13" fmla="*/ 1450181 h 1828800"/>
                <a:gd name="connsiteX14" fmla="*/ 1590675 w 2171700"/>
                <a:gd name="connsiteY14" fmla="*/ 1502568 h 1828800"/>
                <a:gd name="connsiteX15" fmla="*/ 1643063 w 2171700"/>
                <a:gd name="connsiteY15" fmla="*/ 1650206 h 1828800"/>
                <a:gd name="connsiteX16" fmla="*/ 1728788 w 2171700"/>
                <a:gd name="connsiteY16" fmla="*/ 1600200 h 1828800"/>
                <a:gd name="connsiteX17" fmla="*/ 1709738 w 2171700"/>
                <a:gd name="connsiteY17" fmla="*/ 1828800 h 1828800"/>
                <a:gd name="connsiteX18" fmla="*/ 1909763 w 2171700"/>
                <a:gd name="connsiteY18" fmla="*/ 1676400 h 1828800"/>
                <a:gd name="connsiteX19" fmla="*/ 1985963 w 2171700"/>
                <a:gd name="connsiteY19" fmla="*/ 1645443 h 1828800"/>
                <a:gd name="connsiteX20" fmla="*/ 2131219 w 2171700"/>
                <a:gd name="connsiteY20" fmla="*/ 1545431 h 1828800"/>
                <a:gd name="connsiteX21" fmla="*/ 2081213 w 2171700"/>
                <a:gd name="connsiteY21" fmla="*/ 1471612 h 1828800"/>
                <a:gd name="connsiteX22" fmla="*/ 2169319 w 2171700"/>
                <a:gd name="connsiteY22" fmla="*/ 1395412 h 1828800"/>
                <a:gd name="connsiteX23" fmla="*/ 2162175 w 2171700"/>
                <a:gd name="connsiteY23" fmla="*/ 1345406 h 1828800"/>
                <a:gd name="connsiteX24" fmla="*/ 2169319 w 2171700"/>
                <a:gd name="connsiteY24" fmla="*/ 1290637 h 1828800"/>
                <a:gd name="connsiteX25" fmla="*/ 2171700 w 2171700"/>
                <a:gd name="connsiteY25" fmla="*/ 1259681 h 1828800"/>
                <a:gd name="connsiteX26" fmla="*/ 2062163 w 2171700"/>
                <a:gd name="connsiteY26" fmla="*/ 1171575 h 1828800"/>
                <a:gd name="connsiteX27" fmla="*/ 2059782 w 2171700"/>
                <a:gd name="connsiteY27" fmla="*/ 947737 h 1828800"/>
                <a:gd name="connsiteX28" fmla="*/ 1988344 w 2171700"/>
                <a:gd name="connsiteY28" fmla="*/ 847725 h 1828800"/>
                <a:gd name="connsiteX29" fmla="*/ 2019300 w 2171700"/>
                <a:gd name="connsiteY29" fmla="*/ 657225 h 1828800"/>
                <a:gd name="connsiteX30" fmla="*/ 1990725 w 2171700"/>
                <a:gd name="connsiteY30" fmla="*/ 619125 h 1828800"/>
                <a:gd name="connsiteX31" fmla="*/ 1976438 w 2171700"/>
                <a:gd name="connsiteY31" fmla="*/ 597693 h 1828800"/>
                <a:gd name="connsiteX32" fmla="*/ 1916907 w 2171700"/>
                <a:gd name="connsiteY32" fmla="*/ 597693 h 1828800"/>
                <a:gd name="connsiteX33" fmla="*/ 1864519 w 2171700"/>
                <a:gd name="connsiteY33" fmla="*/ 590550 h 1828800"/>
                <a:gd name="connsiteX34" fmla="*/ 1831182 w 2171700"/>
                <a:gd name="connsiteY34" fmla="*/ 619125 h 1828800"/>
                <a:gd name="connsiteX35" fmla="*/ 1621632 w 2171700"/>
                <a:gd name="connsiteY35" fmla="*/ 609600 h 1828800"/>
                <a:gd name="connsiteX36" fmla="*/ 1516857 w 2171700"/>
                <a:gd name="connsiteY36" fmla="*/ 509587 h 1828800"/>
                <a:gd name="connsiteX37" fmla="*/ 1250157 w 2171700"/>
                <a:gd name="connsiteY37" fmla="*/ 390525 h 1828800"/>
                <a:gd name="connsiteX38" fmla="*/ 1135857 w 2171700"/>
                <a:gd name="connsiteY38" fmla="*/ 335756 h 1828800"/>
                <a:gd name="connsiteX39" fmla="*/ 1083469 w 2171700"/>
                <a:gd name="connsiteY39" fmla="*/ 273843 h 1828800"/>
                <a:gd name="connsiteX40" fmla="*/ 1040607 w 2171700"/>
                <a:gd name="connsiteY40" fmla="*/ 271462 h 1828800"/>
                <a:gd name="connsiteX41" fmla="*/ 1042988 w 2171700"/>
                <a:gd name="connsiteY41" fmla="*/ 242887 h 1828800"/>
                <a:gd name="connsiteX42" fmla="*/ 947738 w 2171700"/>
                <a:gd name="connsiteY42" fmla="*/ 190500 h 1828800"/>
                <a:gd name="connsiteX43" fmla="*/ 950119 w 2171700"/>
                <a:gd name="connsiteY43" fmla="*/ 159543 h 1828800"/>
                <a:gd name="connsiteX44" fmla="*/ 914400 w 2171700"/>
                <a:gd name="connsiteY44" fmla="*/ 116681 h 1828800"/>
                <a:gd name="connsiteX45" fmla="*/ 878682 w 2171700"/>
                <a:gd name="connsiteY45" fmla="*/ 76200 h 1828800"/>
                <a:gd name="connsiteX46" fmla="*/ 797719 w 2171700"/>
                <a:gd name="connsiteY46" fmla="*/ 0 h 1828800"/>
                <a:gd name="connsiteX47" fmla="*/ 685800 w 2171700"/>
                <a:gd name="connsiteY47" fmla="*/ 0 h 1828800"/>
                <a:gd name="connsiteX48" fmla="*/ 640557 w 2171700"/>
                <a:gd name="connsiteY48" fmla="*/ 71437 h 1828800"/>
                <a:gd name="connsiteX49" fmla="*/ 576263 w 2171700"/>
                <a:gd name="connsiteY49" fmla="*/ 202406 h 1828800"/>
                <a:gd name="connsiteX50" fmla="*/ 452438 w 2171700"/>
                <a:gd name="connsiteY50" fmla="*/ 185737 h 1828800"/>
                <a:gd name="connsiteX51" fmla="*/ 423863 w 2171700"/>
                <a:gd name="connsiteY51" fmla="*/ 288131 h 1828800"/>
                <a:gd name="connsiteX52" fmla="*/ 385763 w 2171700"/>
                <a:gd name="connsiteY52" fmla="*/ 271462 h 1828800"/>
                <a:gd name="connsiteX53" fmla="*/ 145257 w 2171700"/>
                <a:gd name="connsiteY53" fmla="*/ 519112 h 1828800"/>
                <a:gd name="connsiteX54" fmla="*/ 71438 w 2171700"/>
                <a:gd name="connsiteY54" fmla="*/ 516731 h 1828800"/>
                <a:gd name="connsiteX55" fmla="*/ 40482 w 2171700"/>
                <a:gd name="connsiteY55" fmla="*/ 566737 h 1828800"/>
                <a:gd name="connsiteX56" fmla="*/ 28575 w 2171700"/>
                <a:gd name="connsiteY56" fmla="*/ 602456 h 1828800"/>
                <a:gd name="connsiteX57" fmla="*/ 0 w 2171700"/>
                <a:gd name="connsiteY57" fmla="*/ 652462 h 1828800"/>
                <a:gd name="connsiteX0" fmla="*/ 0 w 2171700"/>
                <a:gd name="connsiteY0" fmla="*/ 652462 h 1828800"/>
                <a:gd name="connsiteX1" fmla="*/ 295275 w 2171700"/>
                <a:gd name="connsiteY1" fmla="*/ 892968 h 1828800"/>
                <a:gd name="connsiteX2" fmla="*/ 485775 w 2171700"/>
                <a:gd name="connsiteY2" fmla="*/ 1054893 h 1828800"/>
                <a:gd name="connsiteX3" fmla="*/ 547688 w 2171700"/>
                <a:gd name="connsiteY3" fmla="*/ 1097756 h 1828800"/>
                <a:gd name="connsiteX4" fmla="*/ 566738 w 2171700"/>
                <a:gd name="connsiteY4" fmla="*/ 1140618 h 1828800"/>
                <a:gd name="connsiteX5" fmla="*/ 545307 w 2171700"/>
                <a:gd name="connsiteY5" fmla="*/ 1157287 h 1828800"/>
                <a:gd name="connsiteX6" fmla="*/ 754857 w 2171700"/>
                <a:gd name="connsiteY6" fmla="*/ 1423987 h 1828800"/>
                <a:gd name="connsiteX7" fmla="*/ 909638 w 2171700"/>
                <a:gd name="connsiteY7" fmla="*/ 1388268 h 1828800"/>
                <a:gd name="connsiteX8" fmla="*/ 1023938 w 2171700"/>
                <a:gd name="connsiteY8" fmla="*/ 1378743 h 1828800"/>
                <a:gd name="connsiteX9" fmla="*/ 1109663 w 2171700"/>
                <a:gd name="connsiteY9" fmla="*/ 1395412 h 1828800"/>
                <a:gd name="connsiteX10" fmla="*/ 1228725 w 2171700"/>
                <a:gd name="connsiteY10" fmla="*/ 1404937 h 1828800"/>
                <a:gd name="connsiteX11" fmla="*/ 1328738 w 2171700"/>
                <a:gd name="connsiteY11" fmla="*/ 1416843 h 1828800"/>
                <a:gd name="connsiteX12" fmla="*/ 1428750 w 2171700"/>
                <a:gd name="connsiteY12" fmla="*/ 1359693 h 1828800"/>
                <a:gd name="connsiteX13" fmla="*/ 1500188 w 2171700"/>
                <a:gd name="connsiteY13" fmla="*/ 1450181 h 1828800"/>
                <a:gd name="connsiteX14" fmla="*/ 1590675 w 2171700"/>
                <a:gd name="connsiteY14" fmla="*/ 1502568 h 1828800"/>
                <a:gd name="connsiteX15" fmla="*/ 1643063 w 2171700"/>
                <a:gd name="connsiteY15" fmla="*/ 1650206 h 1828800"/>
                <a:gd name="connsiteX16" fmla="*/ 1728788 w 2171700"/>
                <a:gd name="connsiteY16" fmla="*/ 1600200 h 1828800"/>
                <a:gd name="connsiteX17" fmla="*/ 1709738 w 2171700"/>
                <a:gd name="connsiteY17" fmla="*/ 1828800 h 1828800"/>
                <a:gd name="connsiteX18" fmla="*/ 1909763 w 2171700"/>
                <a:gd name="connsiteY18" fmla="*/ 1676400 h 1828800"/>
                <a:gd name="connsiteX19" fmla="*/ 1985963 w 2171700"/>
                <a:gd name="connsiteY19" fmla="*/ 1645443 h 1828800"/>
                <a:gd name="connsiteX20" fmla="*/ 2131219 w 2171700"/>
                <a:gd name="connsiteY20" fmla="*/ 1545431 h 1828800"/>
                <a:gd name="connsiteX21" fmla="*/ 2081213 w 2171700"/>
                <a:gd name="connsiteY21" fmla="*/ 1471612 h 1828800"/>
                <a:gd name="connsiteX22" fmla="*/ 2169319 w 2171700"/>
                <a:gd name="connsiteY22" fmla="*/ 1395412 h 1828800"/>
                <a:gd name="connsiteX23" fmla="*/ 2162175 w 2171700"/>
                <a:gd name="connsiteY23" fmla="*/ 1345406 h 1828800"/>
                <a:gd name="connsiteX24" fmla="*/ 2169319 w 2171700"/>
                <a:gd name="connsiteY24" fmla="*/ 1290637 h 1828800"/>
                <a:gd name="connsiteX25" fmla="*/ 2171700 w 2171700"/>
                <a:gd name="connsiteY25" fmla="*/ 1259681 h 1828800"/>
                <a:gd name="connsiteX26" fmla="*/ 2062163 w 2171700"/>
                <a:gd name="connsiteY26" fmla="*/ 1171575 h 1828800"/>
                <a:gd name="connsiteX27" fmla="*/ 2059782 w 2171700"/>
                <a:gd name="connsiteY27" fmla="*/ 947737 h 1828800"/>
                <a:gd name="connsiteX28" fmla="*/ 1988344 w 2171700"/>
                <a:gd name="connsiteY28" fmla="*/ 847725 h 1828800"/>
                <a:gd name="connsiteX29" fmla="*/ 2019300 w 2171700"/>
                <a:gd name="connsiteY29" fmla="*/ 657225 h 1828800"/>
                <a:gd name="connsiteX30" fmla="*/ 1990725 w 2171700"/>
                <a:gd name="connsiteY30" fmla="*/ 619125 h 1828800"/>
                <a:gd name="connsiteX31" fmla="*/ 1976438 w 2171700"/>
                <a:gd name="connsiteY31" fmla="*/ 597693 h 1828800"/>
                <a:gd name="connsiteX32" fmla="*/ 1916907 w 2171700"/>
                <a:gd name="connsiteY32" fmla="*/ 597693 h 1828800"/>
                <a:gd name="connsiteX33" fmla="*/ 1864519 w 2171700"/>
                <a:gd name="connsiteY33" fmla="*/ 590550 h 1828800"/>
                <a:gd name="connsiteX34" fmla="*/ 1831182 w 2171700"/>
                <a:gd name="connsiteY34" fmla="*/ 619125 h 1828800"/>
                <a:gd name="connsiteX35" fmla="*/ 1621632 w 2171700"/>
                <a:gd name="connsiteY35" fmla="*/ 609600 h 1828800"/>
                <a:gd name="connsiteX36" fmla="*/ 1516857 w 2171700"/>
                <a:gd name="connsiteY36" fmla="*/ 509587 h 1828800"/>
                <a:gd name="connsiteX37" fmla="*/ 1250157 w 2171700"/>
                <a:gd name="connsiteY37" fmla="*/ 390525 h 1828800"/>
                <a:gd name="connsiteX38" fmla="*/ 1135857 w 2171700"/>
                <a:gd name="connsiteY38" fmla="*/ 335756 h 1828800"/>
                <a:gd name="connsiteX39" fmla="*/ 1083469 w 2171700"/>
                <a:gd name="connsiteY39" fmla="*/ 273843 h 1828800"/>
                <a:gd name="connsiteX40" fmla="*/ 1040607 w 2171700"/>
                <a:gd name="connsiteY40" fmla="*/ 271462 h 1828800"/>
                <a:gd name="connsiteX41" fmla="*/ 1042988 w 2171700"/>
                <a:gd name="connsiteY41" fmla="*/ 242887 h 1828800"/>
                <a:gd name="connsiteX42" fmla="*/ 947738 w 2171700"/>
                <a:gd name="connsiteY42" fmla="*/ 190500 h 1828800"/>
                <a:gd name="connsiteX43" fmla="*/ 950119 w 2171700"/>
                <a:gd name="connsiteY43" fmla="*/ 159543 h 1828800"/>
                <a:gd name="connsiteX44" fmla="*/ 923925 w 2171700"/>
                <a:gd name="connsiteY44" fmla="*/ 114299 h 1828800"/>
                <a:gd name="connsiteX45" fmla="*/ 878682 w 2171700"/>
                <a:gd name="connsiteY45" fmla="*/ 76200 h 1828800"/>
                <a:gd name="connsiteX46" fmla="*/ 797719 w 2171700"/>
                <a:gd name="connsiteY46" fmla="*/ 0 h 1828800"/>
                <a:gd name="connsiteX47" fmla="*/ 685800 w 2171700"/>
                <a:gd name="connsiteY47" fmla="*/ 0 h 1828800"/>
                <a:gd name="connsiteX48" fmla="*/ 640557 w 2171700"/>
                <a:gd name="connsiteY48" fmla="*/ 71437 h 1828800"/>
                <a:gd name="connsiteX49" fmla="*/ 576263 w 2171700"/>
                <a:gd name="connsiteY49" fmla="*/ 202406 h 1828800"/>
                <a:gd name="connsiteX50" fmla="*/ 452438 w 2171700"/>
                <a:gd name="connsiteY50" fmla="*/ 185737 h 1828800"/>
                <a:gd name="connsiteX51" fmla="*/ 423863 w 2171700"/>
                <a:gd name="connsiteY51" fmla="*/ 288131 h 1828800"/>
                <a:gd name="connsiteX52" fmla="*/ 385763 w 2171700"/>
                <a:gd name="connsiteY52" fmla="*/ 271462 h 1828800"/>
                <a:gd name="connsiteX53" fmla="*/ 145257 w 2171700"/>
                <a:gd name="connsiteY53" fmla="*/ 519112 h 1828800"/>
                <a:gd name="connsiteX54" fmla="*/ 71438 w 2171700"/>
                <a:gd name="connsiteY54" fmla="*/ 516731 h 1828800"/>
                <a:gd name="connsiteX55" fmla="*/ 40482 w 2171700"/>
                <a:gd name="connsiteY55" fmla="*/ 566737 h 1828800"/>
                <a:gd name="connsiteX56" fmla="*/ 28575 w 2171700"/>
                <a:gd name="connsiteY56" fmla="*/ 602456 h 1828800"/>
                <a:gd name="connsiteX57" fmla="*/ 0 w 2171700"/>
                <a:gd name="connsiteY57" fmla="*/ 65246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71700" h="1828800">
                  <a:moveTo>
                    <a:pt x="0" y="652462"/>
                  </a:moveTo>
                  <a:lnTo>
                    <a:pt x="295275" y="892968"/>
                  </a:lnTo>
                  <a:lnTo>
                    <a:pt x="485775" y="1054893"/>
                  </a:lnTo>
                  <a:lnTo>
                    <a:pt x="547688" y="1097756"/>
                  </a:lnTo>
                  <a:lnTo>
                    <a:pt x="566738" y="1140618"/>
                  </a:lnTo>
                  <a:lnTo>
                    <a:pt x="545307" y="1157287"/>
                  </a:lnTo>
                  <a:lnTo>
                    <a:pt x="754857" y="1423987"/>
                  </a:lnTo>
                  <a:lnTo>
                    <a:pt x="909638" y="1388268"/>
                  </a:lnTo>
                  <a:lnTo>
                    <a:pt x="1023938" y="1378743"/>
                  </a:lnTo>
                  <a:lnTo>
                    <a:pt x="1109663" y="1395412"/>
                  </a:lnTo>
                  <a:lnTo>
                    <a:pt x="1228725" y="1404937"/>
                  </a:lnTo>
                  <a:lnTo>
                    <a:pt x="1328738" y="1416843"/>
                  </a:lnTo>
                  <a:lnTo>
                    <a:pt x="1428750" y="1359693"/>
                  </a:lnTo>
                  <a:lnTo>
                    <a:pt x="1500188" y="1450181"/>
                  </a:lnTo>
                  <a:lnTo>
                    <a:pt x="1590675" y="1502568"/>
                  </a:lnTo>
                  <a:lnTo>
                    <a:pt x="1643063" y="1650206"/>
                  </a:lnTo>
                  <a:lnTo>
                    <a:pt x="1728788" y="1600200"/>
                  </a:lnTo>
                  <a:lnTo>
                    <a:pt x="1709738" y="1828800"/>
                  </a:lnTo>
                  <a:lnTo>
                    <a:pt x="1909763" y="1676400"/>
                  </a:lnTo>
                  <a:lnTo>
                    <a:pt x="1985963" y="1645443"/>
                  </a:lnTo>
                  <a:lnTo>
                    <a:pt x="2131219" y="1545431"/>
                  </a:lnTo>
                  <a:lnTo>
                    <a:pt x="2081213" y="1471612"/>
                  </a:lnTo>
                  <a:lnTo>
                    <a:pt x="2169319" y="1395412"/>
                  </a:lnTo>
                  <a:lnTo>
                    <a:pt x="2162175" y="1345406"/>
                  </a:lnTo>
                  <a:lnTo>
                    <a:pt x="2169319" y="1290637"/>
                  </a:lnTo>
                  <a:lnTo>
                    <a:pt x="2171700" y="1259681"/>
                  </a:lnTo>
                  <a:lnTo>
                    <a:pt x="2062163" y="1171575"/>
                  </a:lnTo>
                  <a:cubicBezTo>
                    <a:pt x="2061369" y="1096962"/>
                    <a:pt x="2060576" y="1022350"/>
                    <a:pt x="2059782" y="947737"/>
                  </a:cubicBezTo>
                  <a:lnTo>
                    <a:pt x="1988344" y="847725"/>
                  </a:lnTo>
                  <a:lnTo>
                    <a:pt x="2019300" y="657225"/>
                  </a:lnTo>
                  <a:lnTo>
                    <a:pt x="1990725" y="619125"/>
                  </a:lnTo>
                  <a:lnTo>
                    <a:pt x="1976438" y="597693"/>
                  </a:lnTo>
                  <a:lnTo>
                    <a:pt x="1916907" y="597693"/>
                  </a:lnTo>
                  <a:lnTo>
                    <a:pt x="1864519" y="590550"/>
                  </a:lnTo>
                  <a:lnTo>
                    <a:pt x="1831182" y="619125"/>
                  </a:lnTo>
                  <a:lnTo>
                    <a:pt x="1621632" y="609600"/>
                  </a:lnTo>
                  <a:lnTo>
                    <a:pt x="1516857" y="509587"/>
                  </a:lnTo>
                  <a:lnTo>
                    <a:pt x="1250157" y="390525"/>
                  </a:lnTo>
                  <a:lnTo>
                    <a:pt x="1135857" y="335756"/>
                  </a:lnTo>
                  <a:lnTo>
                    <a:pt x="1083469" y="273843"/>
                  </a:lnTo>
                  <a:lnTo>
                    <a:pt x="1040607" y="271462"/>
                  </a:lnTo>
                  <a:lnTo>
                    <a:pt x="1042988" y="242887"/>
                  </a:lnTo>
                  <a:lnTo>
                    <a:pt x="947738" y="190500"/>
                  </a:lnTo>
                  <a:lnTo>
                    <a:pt x="950119" y="159543"/>
                  </a:lnTo>
                  <a:lnTo>
                    <a:pt x="923925" y="114299"/>
                  </a:lnTo>
                  <a:lnTo>
                    <a:pt x="878682" y="76200"/>
                  </a:lnTo>
                  <a:lnTo>
                    <a:pt x="797719" y="0"/>
                  </a:lnTo>
                  <a:lnTo>
                    <a:pt x="685800" y="0"/>
                  </a:lnTo>
                  <a:lnTo>
                    <a:pt x="640557" y="71437"/>
                  </a:lnTo>
                  <a:lnTo>
                    <a:pt x="576263" y="202406"/>
                  </a:lnTo>
                  <a:lnTo>
                    <a:pt x="452438" y="185737"/>
                  </a:lnTo>
                  <a:lnTo>
                    <a:pt x="423863" y="288131"/>
                  </a:lnTo>
                  <a:lnTo>
                    <a:pt x="385763" y="271462"/>
                  </a:lnTo>
                  <a:lnTo>
                    <a:pt x="145257" y="519112"/>
                  </a:lnTo>
                  <a:lnTo>
                    <a:pt x="71438" y="516731"/>
                  </a:lnTo>
                  <a:lnTo>
                    <a:pt x="40482" y="566737"/>
                  </a:lnTo>
                  <a:lnTo>
                    <a:pt x="28575" y="602456"/>
                  </a:lnTo>
                  <a:lnTo>
                    <a:pt x="0" y="652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Freeform 580"/>
            <p:cNvSpPr/>
            <p:nvPr/>
          </p:nvSpPr>
          <p:spPr>
            <a:xfrm>
              <a:off x="3865730" y="4912934"/>
              <a:ext cx="908725" cy="1334747"/>
            </a:xfrm>
            <a:custGeom>
              <a:avLst/>
              <a:gdLst>
                <a:gd name="connsiteX0" fmla="*/ 409575 w 1183481"/>
                <a:gd name="connsiteY0" fmla="*/ 888207 h 1738313"/>
                <a:gd name="connsiteX1" fmla="*/ 309563 w 1183481"/>
                <a:gd name="connsiteY1" fmla="*/ 962025 h 1738313"/>
                <a:gd name="connsiteX2" fmla="*/ 273844 w 1183481"/>
                <a:gd name="connsiteY2" fmla="*/ 992982 h 1738313"/>
                <a:gd name="connsiteX3" fmla="*/ 197644 w 1183481"/>
                <a:gd name="connsiteY3" fmla="*/ 1021557 h 1738313"/>
                <a:gd name="connsiteX4" fmla="*/ 0 w 1183481"/>
                <a:gd name="connsiteY4" fmla="*/ 1166813 h 1738313"/>
                <a:gd name="connsiteX5" fmla="*/ 0 w 1183481"/>
                <a:gd name="connsiteY5" fmla="*/ 1273969 h 1738313"/>
                <a:gd name="connsiteX6" fmla="*/ 71438 w 1183481"/>
                <a:gd name="connsiteY6" fmla="*/ 1273969 h 1738313"/>
                <a:gd name="connsiteX7" fmla="*/ 107156 w 1183481"/>
                <a:gd name="connsiteY7" fmla="*/ 1290638 h 1738313"/>
                <a:gd name="connsiteX8" fmla="*/ 126206 w 1183481"/>
                <a:gd name="connsiteY8" fmla="*/ 1388269 h 1738313"/>
                <a:gd name="connsiteX9" fmla="*/ 164306 w 1183481"/>
                <a:gd name="connsiteY9" fmla="*/ 1562100 h 1738313"/>
                <a:gd name="connsiteX10" fmla="*/ 304800 w 1183481"/>
                <a:gd name="connsiteY10" fmla="*/ 1569244 h 1738313"/>
                <a:gd name="connsiteX11" fmla="*/ 426244 w 1183481"/>
                <a:gd name="connsiteY11" fmla="*/ 1535907 h 1738313"/>
                <a:gd name="connsiteX12" fmla="*/ 509588 w 1183481"/>
                <a:gd name="connsiteY12" fmla="*/ 1602582 h 1738313"/>
                <a:gd name="connsiteX13" fmla="*/ 502444 w 1183481"/>
                <a:gd name="connsiteY13" fmla="*/ 1638300 h 1738313"/>
                <a:gd name="connsiteX14" fmla="*/ 483394 w 1183481"/>
                <a:gd name="connsiteY14" fmla="*/ 1662113 h 1738313"/>
                <a:gd name="connsiteX15" fmla="*/ 573881 w 1183481"/>
                <a:gd name="connsiteY15" fmla="*/ 1738313 h 1738313"/>
                <a:gd name="connsiteX16" fmla="*/ 623888 w 1183481"/>
                <a:gd name="connsiteY16" fmla="*/ 1738313 h 1738313"/>
                <a:gd name="connsiteX17" fmla="*/ 626269 w 1183481"/>
                <a:gd name="connsiteY17" fmla="*/ 1643063 h 1738313"/>
                <a:gd name="connsiteX18" fmla="*/ 702469 w 1183481"/>
                <a:gd name="connsiteY18" fmla="*/ 1545432 h 1738313"/>
                <a:gd name="connsiteX19" fmla="*/ 838200 w 1183481"/>
                <a:gd name="connsiteY19" fmla="*/ 1431132 h 1738313"/>
                <a:gd name="connsiteX20" fmla="*/ 878681 w 1183481"/>
                <a:gd name="connsiteY20" fmla="*/ 1381125 h 1738313"/>
                <a:gd name="connsiteX21" fmla="*/ 957263 w 1183481"/>
                <a:gd name="connsiteY21" fmla="*/ 1378744 h 1738313"/>
                <a:gd name="connsiteX22" fmla="*/ 1047750 w 1183481"/>
                <a:gd name="connsiteY22" fmla="*/ 1257300 h 1738313"/>
                <a:gd name="connsiteX23" fmla="*/ 1064419 w 1183481"/>
                <a:gd name="connsiteY23" fmla="*/ 1243013 h 1738313"/>
                <a:gd name="connsiteX24" fmla="*/ 1121569 w 1183481"/>
                <a:gd name="connsiteY24" fmla="*/ 1271588 h 1738313"/>
                <a:gd name="connsiteX25" fmla="*/ 1133475 w 1183481"/>
                <a:gd name="connsiteY25" fmla="*/ 1212057 h 1738313"/>
                <a:gd name="connsiteX26" fmla="*/ 1176338 w 1183481"/>
                <a:gd name="connsiteY26" fmla="*/ 1212057 h 1738313"/>
                <a:gd name="connsiteX27" fmla="*/ 1183481 w 1183481"/>
                <a:gd name="connsiteY27" fmla="*/ 1176338 h 1738313"/>
                <a:gd name="connsiteX28" fmla="*/ 1069181 w 1183481"/>
                <a:gd name="connsiteY28" fmla="*/ 1112044 h 1738313"/>
                <a:gd name="connsiteX29" fmla="*/ 997744 w 1183481"/>
                <a:gd name="connsiteY29" fmla="*/ 1028700 h 1738313"/>
                <a:gd name="connsiteX30" fmla="*/ 997744 w 1183481"/>
                <a:gd name="connsiteY30" fmla="*/ 971550 h 1738313"/>
                <a:gd name="connsiteX31" fmla="*/ 921544 w 1183481"/>
                <a:gd name="connsiteY31" fmla="*/ 862013 h 1738313"/>
                <a:gd name="connsiteX32" fmla="*/ 873919 w 1183481"/>
                <a:gd name="connsiteY32" fmla="*/ 862013 h 1738313"/>
                <a:gd name="connsiteX33" fmla="*/ 838200 w 1183481"/>
                <a:gd name="connsiteY33" fmla="*/ 816769 h 1738313"/>
                <a:gd name="connsiteX34" fmla="*/ 823913 w 1183481"/>
                <a:gd name="connsiteY34" fmla="*/ 742950 h 1738313"/>
                <a:gd name="connsiteX35" fmla="*/ 850106 w 1183481"/>
                <a:gd name="connsiteY35" fmla="*/ 664369 h 1738313"/>
                <a:gd name="connsiteX36" fmla="*/ 885825 w 1183481"/>
                <a:gd name="connsiteY36" fmla="*/ 600075 h 1738313"/>
                <a:gd name="connsiteX37" fmla="*/ 881063 w 1183481"/>
                <a:gd name="connsiteY37" fmla="*/ 466725 h 1738313"/>
                <a:gd name="connsiteX38" fmla="*/ 888206 w 1183481"/>
                <a:gd name="connsiteY38" fmla="*/ 381000 h 1738313"/>
                <a:gd name="connsiteX39" fmla="*/ 778669 w 1183481"/>
                <a:gd name="connsiteY39" fmla="*/ 154782 h 1738313"/>
                <a:gd name="connsiteX40" fmla="*/ 723900 w 1183481"/>
                <a:gd name="connsiteY40" fmla="*/ 0 h 1738313"/>
                <a:gd name="connsiteX41" fmla="*/ 311944 w 1183481"/>
                <a:gd name="connsiteY41" fmla="*/ 2382 h 1738313"/>
                <a:gd name="connsiteX42" fmla="*/ 273844 w 1183481"/>
                <a:gd name="connsiteY42" fmla="*/ 195263 h 1738313"/>
                <a:gd name="connsiteX43" fmla="*/ 347663 w 1183481"/>
                <a:gd name="connsiteY43" fmla="*/ 288132 h 1738313"/>
                <a:gd name="connsiteX44" fmla="*/ 345281 w 1183481"/>
                <a:gd name="connsiteY44" fmla="*/ 519113 h 1738313"/>
                <a:gd name="connsiteX45" fmla="*/ 454819 w 1183481"/>
                <a:gd name="connsiteY45" fmla="*/ 604838 h 1738313"/>
                <a:gd name="connsiteX46" fmla="*/ 447675 w 1183481"/>
                <a:gd name="connsiteY46" fmla="*/ 688182 h 1738313"/>
                <a:gd name="connsiteX47" fmla="*/ 457200 w 1183481"/>
                <a:gd name="connsiteY47" fmla="*/ 735807 h 1738313"/>
                <a:gd name="connsiteX48" fmla="*/ 361950 w 1183481"/>
                <a:gd name="connsiteY48" fmla="*/ 816769 h 1738313"/>
                <a:gd name="connsiteX49" fmla="*/ 409575 w 1183481"/>
                <a:gd name="connsiteY49" fmla="*/ 888207 h 1738313"/>
                <a:gd name="connsiteX0" fmla="*/ 409575 w 1183481"/>
                <a:gd name="connsiteY0" fmla="*/ 888207 h 1738313"/>
                <a:gd name="connsiteX1" fmla="*/ 309563 w 1183481"/>
                <a:gd name="connsiteY1" fmla="*/ 962025 h 1738313"/>
                <a:gd name="connsiteX2" fmla="*/ 273844 w 1183481"/>
                <a:gd name="connsiteY2" fmla="*/ 992982 h 1738313"/>
                <a:gd name="connsiteX3" fmla="*/ 197644 w 1183481"/>
                <a:gd name="connsiteY3" fmla="*/ 1021557 h 1738313"/>
                <a:gd name="connsiteX4" fmla="*/ 0 w 1183481"/>
                <a:gd name="connsiteY4" fmla="*/ 1166813 h 1738313"/>
                <a:gd name="connsiteX5" fmla="*/ 0 w 1183481"/>
                <a:gd name="connsiteY5" fmla="*/ 1273969 h 1738313"/>
                <a:gd name="connsiteX6" fmla="*/ 71438 w 1183481"/>
                <a:gd name="connsiteY6" fmla="*/ 1273969 h 1738313"/>
                <a:gd name="connsiteX7" fmla="*/ 107156 w 1183481"/>
                <a:gd name="connsiteY7" fmla="*/ 1290638 h 1738313"/>
                <a:gd name="connsiteX8" fmla="*/ 126206 w 1183481"/>
                <a:gd name="connsiteY8" fmla="*/ 1388269 h 1738313"/>
                <a:gd name="connsiteX9" fmla="*/ 164306 w 1183481"/>
                <a:gd name="connsiteY9" fmla="*/ 1562100 h 1738313"/>
                <a:gd name="connsiteX10" fmla="*/ 304800 w 1183481"/>
                <a:gd name="connsiteY10" fmla="*/ 1569244 h 1738313"/>
                <a:gd name="connsiteX11" fmla="*/ 426244 w 1183481"/>
                <a:gd name="connsiteY11" fmla="*/ 1535907 h 1738313"/>
                <a:gd name="connsiteX12" fmla="*/ 509588 w 1183481"/>
                <a:gd name="connsiteY12" fmla="*/ 1602582 h 1738313"/>
                <a:gd name="connsiteX13" fmla="*/ 502444 w 1183481"/>
                <a:gd name="connsiteY13" fmla="*/ 1638300 h 1738313"/>
                <a:gd name="connsiteX14" fmla="*/ 483394 w 1183481"/>
                <a:gd name="connsiteY14" fmla="*/ 1662113 h 1738313"/>
                <a:gd name="connsiteX15" fmla="*/ 573881 w 1183481"/>
                <a:gd name="connsiteY15" fmla="*/ 1738313 h 1738313"/>
                <a:gd name="connsiteX16" fmla="*/ 623888 w 1183481"/>
                <a:gd name="connsiteY16" fmla="*/ 1738313 h 1738313"/>
                <a:gd name="connsiteX17" fmla="*/ 626269 w 1183481"/>
                <a:gd name="connsiteY17" fmla="*/ 1643063 h 1738313"/>
                <a:gd name="connsiteX18" fmla="*/ 702469 w 1183481"/>
                <a:gd name="connsiteY18" fmla="*/ 1545432 h 1738313"/>
                <a:gd name="connsiteX19" fmla="*/ 838200 w 1183481"/>
                <a:gd name="connsiteY19" fmla="*/ 1431132 h 1738313"/>
                <a:gd name="connsiteX20" fmla="*/ 878681 w 1183481"/>
                <a:gd name="connsiteY20" fmla="*/ 1381125 h 1738313"/>
                <a:gd name="connsiteX21" fmla="*/ 957263 w 1183481"/>
                <a:gd name="connsiteY21" fmla="*/ 1378744 h 1738313"/>
                <a:gd name="connsiteX22" fmla="*/ 1047750 w 1183481"/>
                <a:gd name="connsiteY22" fmla="*/ 1257300 h 1738313"/>
                <a:gd name="connsiteX23" fmla="*/ 1064419 w 1183481"/>
                <a:gd name="connsiteY23" fmla="*/ 1243013 h 1738313"/>
                <a:gd name="connsiteX24" fmla="*/ 1121569 w 1183481"/>
                <a:gd name="connsiteY24" fmla="*/ 1271588 h 1738313"/>
                <a:gd name="connsiteX25" fmla="*/ 1133475 w 1183481"/>
                <a:gd name="connsiteY25" fmla="*/ 1212057 h 1738313"/>
                <a:gd name="connsiteX26" fmla="*/ 1176338 w 1183481"/>
                <a:gd name="connsiteY26" fmla="*/ 1212057 h 1738313"/>
                <a:gd name="connsiteX27" fmla="*/ 1183481 w 1183481"/>
                <a:gd name="connsiteY27" fmla="*/ 1176338 h 1738313"/>
                <a:gd name="connsiteX28" fmla="*/ 1069181 w 1183481"/>
                <a:gd name="connsiteY28" fmla="*/ 1112044 h 1738313"/>
                <a:gd name="connsiteX29" fmla="*/ 997744 w 1183481"/>
                <a:gd name="connsiteY29" fmla="*/ 1028700 h 1738313"/>
                <a:gd name="connsiteX30" fmla="*/ 997744 w 1183481"/>
                <a:gd name="connsiteY30" fmla="*/ 971550 h 1738313"/>
                <a:gd name="connsiteX31" fmla="*/ 921544 w 1183481"/>
                <a:gd name="connsiteY31" fmla="*/ 862013 h 1738313"/>
                <a:gd name="connsiteX32" fmla="*/ 873919 w 1183481"/>
                <a:gd name="connsiteY32" fmla="*/ 862013 h 1738313"/>
                <a:gd name="connsiteX33" fmla="*/ 838200 w 1183481"/>
                <a:gd name="connsiteY33" fmla="*/ 816769 h 1738313"/>
                <a:gd name="connsiteX34" fmla="*/ 823913 w 1183481"/>
                <a:gd name="connsiteY34" fmla="*/ 742950 h 1738313"/>
                <a:gd name="connsiteX35" fmla="*/ 850106 w 1183481"/>
                <a:gd name="connsiteY35" fmla="*/ 664369 h 1738313"/>
                <a:gd name="connsiteX36" fmla="*/ 885825 w 1183481"/>
                <a:gd name="connsiteY36" fmla="*/ 600075 h 1738313"/>
                <a:gd name="connsiteX37" fmla="*/ 881063 w 1183481"/>
                <a:gd name="connsiteY37" fmla="*/ 466725 h 1738313"/>
                <a:gd name="connsiteX38" fmla="*/ 888206 w 1183481"/>
                <a:gd name="connsiteY38" fmla="*/ 381000 h 1738313"/>
                <a:gd name="connsiteX39" fmla="*/ 778669 w 1183481"/>
                <a:gd name="connsiteY39" fmla="*/ 154782 h 1738313"/>
                <a:gd name="connsiteX40" fmla="*/ 723900 w 1183481"/>
                <a:gd name="connsiteY40" fmla="*/ 0 h 1738313"/>
                <a:gd name="connsiteX41" fmla="*/ 307182 w 1183481"/>
                <a:gd name="connsiteY41" fmla="*/ 4763 h 1738313"/>
                <a:gd name="connsiteX42" fmla="*/ 273844 w 1183481"/>
                <a:gd name="connsiteY42" fmla="*/ 195263 h 1738313"/>
                <a:gd name="connsiteX43" fmla="*/ 347663 w 1183481"/>
                <a:gd name="connsiteY43" fmla="*/ 288132 h 1738313"/>
                <a:gd name="connsiteX44" fmla="*/ 345281 w 1183481"/>
                <a:gd name="connsiteY44" fmla="*/ 519113 h 1738313"/>
                <a:gd name="connsiteX45" fmla="*/ 454819 w 1183481"/>
                <a:gd name="connsiteY45" fmla="*/ 604838 h 1738313"/>
                <a:gd name="connsiteX46" fmla="*/ 447675 w 1183481"/>
                <a:gd name="connsiteY46" fmla="*/ 688182 h 1738313"/>
                <a:gd name="connsiteX47" fmla="*/ 457200 w 1183481"/>
                <a:gd name="connsiteY47" fmla="*/ 735807 h 1738313"/>
                <a:gd name="connsiteX48" fmla="*/ 361950 w 1183481"/>
                <a:gd name="connsiteY48" fmla="*/ 816769 h 1738313"/>
                <a:gd name="connsiteX49" fmla="*/ 409575 w 1183481"/>
                <a:gd name="connsiteY49" fmla="*/ 888207 h 1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83481" h="1738313">
                  <a:moveTo>
                    <a:pt x="409575" y="888207"/>
                  </a:moveTo>
                  <a:lnTo>
                    <a:pt x="309563" y="962025"/>
                  </a:lnTo>
                  <a:lnTo>
                    <a:pt x="273844" y="992982"/>
                  </a:lnTo>
                  <a:lnTo>
                    <a:pt x="197644" y="1021557"/>
                  </a:lnTo>
                  <a:lnTo>
                    <a:pt x="0" y="1166813"/>
                  </a:lnTo>
                  <a:lnTo>
                    <a:pt x="0" y="1273969"/>
                  </a:lnTo>
                  <a:lnTo>
                    <a:pt x="71438" y="1273969"/>
                  </a:lnTo>
                  <a:lnTo>
                    <a:pt x="107156" y="1290638"/>
                  </a:lnTo>
                  <a:lnTo>
                    <a:pt x="126206" y="1388269"/>
                  </a:lnTo>
                  <a:lnTo>
                    <a:pt x="164306" y="1562100"/>
                  </a:lnTo>
                  <a:lnTo>
                    <a:pt x="304800" y="1569244"/>
                  </a:lnTo>
                  <a:lnTo>
                    <a:pt x="426244" y="1535907"/>
                  </a:lnTo>
                  <a:lnTo>
                    <a:pt x="509588" y="1602582"/>
                  </a:lnTo>
                  <a:lnTo>
                    <a:pt x="502444" y="1638300"/>
                  </a:lnTo>
                  <a:lnTo>
                    <a:pt x="483394" y="1662113"/>
                  </a:lnTo>
                  <a:lnTo>
                    <a:pt x="573881" y="1738313"/>
                  </a:lnTo>
                  <a:lnTo>
                    <a:pt x="623888" y="1738313"/>
                  </a:lnTo>
                  <a:cubicBezTo>
                    <a:pt x="624682" y="1706563"/>
                    <a:pt x="625475" y="1674813"/>
                    <a:pt x="626269" y="1643063"/>
                  </a:cubicBezTo>
                  <a:lnTo>
                    <a:pt x="702469" y="1545432"/>
                  </a:lnTo>
                  <a:lnTo>
                    <a:pt x="838200" y="1431132"/>
                  </a:lnTo>
                  <a:lnTo>
                    <a:pt x="878681" y="1381125"/>
                  </a:lnTo>
                  <a:lnTo>
                    <a:pt x="957263" y="1378744"/>
                  </a:lnTo>
                  <a:lnTo>
                    <a:pt x="1047750" y="1257300"/>
                  </a:lnTo>
                  <a:lnTo>
                    <a:pt x="1064419" y="1243013"/>
                  </a:lnTo>
                  <a:lnTo>
                    <a:pt x="1121569" y="1271588"/>
                  </a:lnTo>
                  <a:lnTo>
                    <a:pt x="1133475" y="1212057"/>
                  </a:lnTo>
                  <a:lnTo>
                    <a:pt x="1176338" y="1212057"/>
                  </a:lnTo>
                  <a:lnTo>
                    <a:pt x="1183481" y="1176338"/>
                  </a:lnTo>
                  <a:lnTo>
                    <a:pt x="1069181" y="1112044"/>
                  </a:lnTo>
                  <a:lnTo>
                    <a:pt x="997744" y="1028700"/>
                  </a:lnTo>
                  <a:lnTo>
                    <a:pt x="997744" y="971550"/>
                  </a:lnTo>
                  <a:lnTo>
                    <a:pt x="921544" y="862013"/>
                  </a:lnTo>
                  <a:lnTo>
                    <a:pt x="873919" y="862013"/>
                  </a:lnTo>
                  <a:lnTo>
                    <a:pt x="838200" y="816769"/>
                  </a:lnTo>
                  <a:lnTo>
                    <a:pt x="823913" y="742950"/>
                  </a:lnTo>
                  <a:lnTo>
                    <a:pt x="850106" y="664369"/>
                  </a:lnTo>
                  <a:lnTo>
                    <a:pt x="885825" y="600075"/>
                  </a:lnTo>
                  <a:lnTo>
                    <a:pt x="881063" y="466725"/>
                  </a:lnTo>
                  <a:lnTo>
                    <a:pt x="888206" y="381000"/>
                  </a:lnTo>
                  <a:lnTo>
                    <a:pt x="778669" y="154782"/>
                  </a:lnTo>
                  <a:lnTo>
                    <a:pt x="723900" y="0"/>
                  </a:lnTo>
                  <a:lnTo>
                    <a:pt x="307182" y="4763"/>
                  </a:lnTo>
                  <a:lnTo>
                    <a:pt x="273844" y="195263"/>
                  </a:lnTo>
                  <a:lnTo>
                    <a:pt x="347663" y="288132"/>
                  </a:lnTo>
                  <a:lnTo>
                    <a:pt x="345281" y="519113"/>
                  </a:lnTo>
                  <a:lnTo>
                    <a:pt x="454819" y="604838"/>
                  </a:lnTo>
                  <a:lnTo>
                    <a:pt x="447675" y="688182"/>
                  </a:lnTo>
                  <a:lnTo>
                    <a:pt x="457200" y="735807"/>
                  </a:lnTo>
                  <a:lnTo>
                    <a:pt x="361950" y="816769"/>
                  </a:lnTo>
                  <a:lnTo>
                    <a:pt x="409575" y="888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Freeform 581"/>
            <p:cNvSpPr/>
            <p:nvPr/>
          </p:nvSpPr>
          <p:spPr>
            <a:xfrm>
              <a:off x="4417911" y="4850769"/>
              <a:ext cx="1201273" cy="967234"/>
            </a:xfrm>
            <a:custGeom>
              <a:avLst/>
              <a:gdLst>
                <a:gd name="connsiteX0" fmla="*/ 0 w 1559719"/>
                <a:gd name="connsiteY0" fmla="*/ 71437 h 1259681"/>
                <a:gd name="connsiteX1" fmla="*/ 135731 w 1559719"/>
                <a:gd name="connsiteY1" fmla="*/ 54769 h 1259681"/>
                <a:gd name="connsiteX2" fmla="*/ 369094 w 1559719"/>
                <a:gd name="connsiteY2" fmla="*/ 45244 h 1259681"/>
                <a:gd name="connsiteX3" fmla="*/ 769144 w 1559719"/>
                <a:gd name="connsiteY3" fmla="*/ 19050 h 1259681"/>
                <a:gd name="connsiteX4" fmla="*/ 1047750 w 1559719"/>
                <a:gd name="connsiteY4" fmla="*/ 0 h 1259681"/>
                <a:gd name="connsiteX5" fmla="*/ 1081088 w 1559719"/>
                <a:gd name="connsiteY5" fmla="*/ 107156 h 1259681"/>
                <a:gd name="connsiteX6" fmla="*/ 1119188 w 1559719"/>
                <a:gd name="connsiteY6" fmla="*/ 250031 h 1259681"/>
                <a:gd name="connsiteX7" fmla="*/ 1126331 w 1559719"/>
                <a:gd name="connsiteY7" fmla="*/ 290512 h 1259681"/>
                <a:gd name="connsiteX8" fmla="*/ 1216819 w 1559719"/>
                <a:gd name="connsiteY8" fmla="*/ 364331 h 1259681"/>
                <a:gd name="connsiteX9" fmla="*/ 1235869 w 1559719"/>
                <a:gd name="connsiteY9" fmla="*/ 404812 h 1259681"/>
                <a:gd name="connsiteX10" fmla="*/ 1250156 w 1559719"/>
                <a:gd name="connsiteY10" fmla="*/ 457200 h 1259681"/>
                <a:gd name="connsiteX11" fmla="*/ 1385888 w 1559719"/>
                <a:gd name="connsiteY11" fmla="*/ 523875 h 1259681"/>
                <a:gd name="connsiteX12" fmla="*/ 1438275 w 1559719"/>
                <a:gd name="connsiteY12" fmla="*/ 566737 h 1259681"/>
                <a:gd name="connsiteX13" fmla="*/ 1462088 w 1559719"/>
                <a:gd name="connsiteY13" fmla="*/ 688181 h 1259681"/>
                <a:gd name="connsiteX14" fmla="*/ 1490663 w 1559719"/>
                <a:gd name="connsiteY14" fmla="*/ 773906 h 1259681"/>
                <a:gd name="connsiteX15" fmla="*/ 1543050 w 1559719"/>
                <a:gd name="connsiteY15" fmla="*/ 866775 h 1259681"/>
                <a:gd name="connsiteX16" fmla="*/ 1559719 w 1559719"/>
                <a:gd name="connsiteY16" fmla="*/ 907256 h 1259681"/>
                <a:gd name="connsiteX17" fmla="*/ 1545431 w 1559719"/>
                <a:gd name="connsiteY17" fmla="*/ 959644 h 1259681"/>
                <a:gd name="connsiteX18" fmla="*/ 1535906 w 1559719"/>
                <a:gd name="connsiteY18" fmla="*/ 983456 h 1259681"/>
                <a:gd name="connsiteX19" fmla="*/ 1435894 w 1559719"/>
                <a:gd name="connsiteY19" fmla="*/ 978694 h 1259681"/>
                <a:gd name="connsiteX20" fmla="*/ 1383506 w 1559719"/>
                <a:gd name="connsiteY20" fmla="*/ 950119 h 1259681"/>
                <a:gd name="connsiteX21" fmla="*/ 1333500 w 1559719"/>
                <a:gd name="connsiteY21" fmla="*/ 923925 h 1259681"/>
                <a:gd name="connsiteX22" fmla="*/ 1278731 w 1559719"/>
                <a:gd name="connsiteY22" fmla="*/ 892969 h 1259681"/>
                <a:gd name="connsiteX23" fmla="*/ 1228725 w 1559719"/>
                <a:gd name="connsiteY23" fmla="*/ 873919 h 1259681"/>
                <a:gd name="connsiteX24" fmla="*/ 1159669 w 1559719"/>
                <a:gd name="connsiteY24" fmla="*/ 890587 h 1259681"/>
                <a:gd name="connsiteX25" fmla="*/ 1104900 w 1559719"/>
                <a:gd name="connsiteY25" fmla="*/ 926306 h 1259681"/>
                <a:gd name="connsiteX26" fmla="*/ 1076325 w 1559719"/>
                <a:gd name="connsiteY26" fmla="*/ 964406 h 1259681"/>
                <a:gd name="connsiteX27" fmla="*/ 1052513 w 1559719"/>
                <a:gd name="connsiteY27" fmla="*/ 1023937 h 1259681"/>
                <a:gd name="connsiteX28" fmla="*/ 1050131 w 1559719"/>
                <a:gd name="connsiteY28" fmla="*/ 1083469 h 1259681"/>
                <a:gd name="connsiteX29" fmla="*/ 1069181 w 1559719"/>
                <a:gd name="connsiteY29" fmla="*/ 1126331 h 1259681"/>
                <a:gd name="connsiteX30" fmla="*/ 1066800 w 1559719"/>
                <a:gd name="connsiteY30" fmla="*/ 1157287 h 1259681"/>
                <a:gd name="connsiteX31" fmla="*/ 1028700 w 1559719"/>
                <a:gd name="connsiteY31" fmla="*/ 1159669 h 1259681"/>
                <a:gd name="connsiteX32" fmla="*/ 990600 w 1559719"/>
                <a:gd name="connsiteY32" fmla="*/ 1112044 h 1259681"/>
                <a:gd name="connsiteX33" fmla="*/ 935831 w 1559719"/>
                <a:gd name="connsiteY33" fmla="*/ 1114425 h 1259681"/>
                <a:gd name="connsiteX34" fmla="*/ 885825 w 1559719"/>
                <a:gd name="connsiteY34" fmla="*/ 1073944 h 1259681"/>
                <a:gd name="connsiteX35" fmla="*/ 771525 w 1559719"/>
                <a:gd name="connsiteY35" fmla="*/ 1083469 h 1259681"/>
                <a:gd name="connsiteX36" fmla="*/ 745331 w 1559719"/>
                <a:gd name="connsiteY36" fmla="*/ 1059656 h 1259681"/>
                <a:gd name="connsiteX37" fmla="*/ 638175 w 1559719"/>
                <a:gd name="connsiteY37" fmla="*/ 1052512 h 1259681"/>
                <a:gd name="connsiteX38" fmla="*/ 595313 w 1559719"/>
                <a:gd name="connsiteY38" fmla="*/ 1081087 h 1259681"/>
                <a:gd name="connsiteX39" fmla="*/ 528638 w 1559719"/>
                <a:gd name="connsiteY39" fmla="*/ 1062037 h 1259681"/>
                <a:gd name="connsiteX40" fmla="*/ 495300 w 1559719"/>
                <a:gd name="connsiteY40" fmla="*/ 1104900 h 1259681"/>
                <a:gd name="connsiteX41" fmla="*/ 509588 w 1559719"/>
                <a:gd name="connsiteY41" fmla="*/ 1143000 h 1259681"/>
                <a:gd name="connsiteX42" fmla="*/ 473869 w 1559719"/>
                <a:gd name="connsiteY42" fmla="*/ 1164431 h 1259681"/>
                <a:gd name="connsiteX43" fmla="*/ 473869 w 1559719"/>
                <a:gd name="connsiteY43" fmla="*/ 1202531 h 1259681"/>
                <a:gd name="connsiteX44" fmla="*/ 459581 w 1559719"/>
                <a:gd name="connsiteY44" fmla="*/ 1259681 h 1259681"/>
                <a:gd name="connsiteX45" fmla="*/ 342900 w 1559719"/>
                <a:gd name="connsiteY45" fmla="*/ 1190625 h 1259681"/>
                <a:gd name="connsiteX46" fmla="*/ 271463 w 1559719"/>
                <a:gd name="connsiteY46" fmla="*/ 1107281 h 1259681"/>
                <a:gd name="connsiteX47" fmla="*/ 278606 w 1559719"/>
                <a:gd name="connsiteY47" fmla="*/ 1045369 h 1259681"/>
                <a:gd name="connsiteX48" fmla="*/ 202406 w 1559719"/>
                <a:gd name="connsiteY48" fmla="*/ 940594 h 1259681"/>
                <a:gd name="connsiteX49" fmla="*/ 157163 w 1559719"/>
                <a:gd name="connsiteY49" fmla="*/ 938212 h 1259681"/>
                <a:gd name="connsiteX50" fmla="*/ 109538 w 1559719"/>
                <a:gd name="connsiteY50" fmla="*/ 864394 h 1259681"/>
                <a:gd name="connsiteX51" fmla="*/ 100013 w 1559719"/>
                <a:gd name="connsiteY51" fmla="*/ 809625 h 1259681"/>
                <a:gd name="connsiteX52" fmla="*/ 157163 w 1559719"/>
                <a:gd name="connsiteY52" fmla="*/ 678656 h 1259681"/>
                <a:gd name="connsiteX53" fmla="*/ 159544 w 1559719"/>
                <a:gd name="connsiteY53" fmla="*/ 478631 h 1259681"/>
                <a:gd name="connsiteX54" fmla="*/ 0 w 1559719"/>
                <a:gd name="connsiteY54" fmla="*/ 71437 h 1259681"/>
                <a:gd name="connsiteX0" fmla="*/ 0 w 1559719"/>
                <a:gd name="connsiteY0" fmla="*/ 71437 h 1259681"/>
                <a:gd name="connsiteX1" fmla="*/ 135731 w 1559719"/>
                <a:gd name="connsiteY1" fmla="*/ 54769 h 1259681"/>
                <a:gd name="connsiteX2" fmla="*/ 369094 w 1559719"/>
                <a:gd name="connsiteY2" fmla="*/ 45244 h 1259681"/>
                <a:gd name="connsiteX3" fmla="*/ 769144 w 1559719"/>
                <a:gd name="connsiteY3" fmla="*/ 19050 h 1259681"/>
                <a:gd name="connsiteX4" fmla="*/ 1047750 w 1559719"/>
                <a:gd name="connsiteY4" fmla="*/ 0 h 1259681"/>
                <a:gd name="connsiteX5" fmla="*/ 1081088 w 1559719"/>
                <a:gd name="connsiteY5" fmla="*/ 107156 h 1259681"/>
                <a:gd name="connsiteX6" fmla="*/ 1119188 w 1559719"/>
                <a:gd name="connsiteY6" fmla="*/ 250031 h 1259681"/>
                <a:gd name="connsiteX7" fmla="*/ 1126331 w 1559719"/>
                <a:gd name="connsiteY7" fmla="*/ 290512 h 1259681"/>
                <a:gd name="connsiteX8" fmla="*/ 1216819 w 1559719"/>
                <a:gd name="connsiteY8" fmla="*/ 364331 h 1259681"/>
                <a:gd name="connsiteX9" fmla="*/ 1235869 w 1559719"/>
                <a:gd name="connsiteY9" fmla="*/ 404812 h 1259681"/>
                <a:gd name="connsiteX10" fmla="*/ 1250156 w 1559719"/>
                <a:gd name="connsiteY10" fmla="*/ 457200 h 1259681"/>
                <a:gd name="connsiteX11" fmla="*/ 1385888 w 1559719"/>
                <a:gd name="connsiteY11" fmla="*/ 523875 h 1259681"/>
                <a:gd name="connsiteX12" fmla="*/ 1438275 w 1559719"/>
                <a:gd name="connsiteY12" fmla="*/ 566737 h 1259681"/>
                <a:gd name="connsiteX13" fmla="*/ 1462088 w 1559719"/>
                <a:gd name="connsiteY13" fmla="*/ 688181 h 1259681"/>
                <a:gd name="connsiteX14" fmla="*/ 1490663 w 1559719"/>
                <a:gd name="connsiteY14" fmla="*/ 773906 h 1259681"/>
                <a:gd name="connsiteX15" fmla="*/ 1543050 w 1559719"/>
                <a:gd name="connsiteY15" fmla="*/ 866775 h 1259681"/>
                <a:gd name="connsiteX16" fmla="*/ 1559719 w 1559719"/>
                <a:gd name="connsiteY16" fmla="*/ 907256 h 1259681"/>
                <a:gd name="connsiteX17" fmla="*/ 1545431 w 1559719"/>
                <a:gd name="connsiteY17" fmla="*/ 959644 h 1259681"/>
                <a:gd name="connsiteX18" fmla="*/ 1535906 w 1559719"/>
                <a:gd name="connsiteY18" fmla="*/ 983456 h 1259681"/>
                <a:gd name="connsiteX19" fmla="*/ 1435894 w 1559719"/>
                <a:gd name="connsiteY19" fmla="*/ 978694 h 1259681"/>
                <a:gd name="connsiteX20" fmla="*/ 1383506 w 1559719"/>
                <a:gd name="connsiteY20" fmla="*/ 950119 h 1259681"/>
                <a:gd name="connsiteX21" fmla="*/ 1333500 w 1559719"/>
                <a:gd name="connsiteY21" fmla="*/ 923925 h 1259681"/>
                <a:gd name="connsiteX22" fmla="*/ 1278731 w 1559719"/>
                <a:gd name="connsiteY22" fmla="*/ 892969 h 1259681"/>
                <a:gd name="connsiteX23" fmla="*/ 1228725 w 1559719"/>
                <a:gd name="connsiteY23" fmla="*/ 873919 h 1259681"/>
                <a:gd name="connsiteX24" fmla="*/ 1159669 w 1559719"/>
                <a:gd name="connsiteY24" fmla="*/ 890587 h 1259681"/>
                <a:gd name="connsiteX25" fmla="*/ 1104900 w 1559719"/>
                <a:gd name="connsiteY25" fmla="*/ 926306 h 1259681"/>
                <a:gd name="connsiteX26" fmla="*/ 1076325 w 1559719"/>
                <a:gd name="connsiteY26" fmla="*/ 964406 h 1259681"/>
                <a:gd name="connsiteX27" fmla="*/ 1052513 w 1559719"/>
                <a:gd name="connsiteY27" fmla="*/ 1023937 h 1259681"/>
                <a:gd name="connsiteX28" fmla="*/ 1050131 w 1559719"/>
                <a:gd name="connsiteY28" fmla="*/ 1083469 h 1259681"/>
                <a:gd name="connsiteX29" fmla="*/ 1069181 w 1559719"/>
                <a:gd name="connsiteY29" fmla="*/ 1126331 h 1259681"/>
                <a:gd name="connsiteX30" fmla="*/ 1066800 w 1559719"/>
                <a:gd name="connsiteY30" fmla="*/ 1157287 h 1259681"/>
                <a:gd name="connsiteX31" fmla="*/ 1028700 w 1559719"/>
                <a:gd name="connsiteY31" fmla="*/ 1159669 h 1259681"/>
                <a:gd name="connsiteX32" fmla="*/ 990600 w 1559719"/>
                <a:gd name="connsiteY32" fmla="*/ 1112044 h 1259681"/>
                <a:gd name="connsiteX33" fmla="*/ 935831 w 1559719"/>
                <a:gd name="connsiteY33" fmla="*/ 1114425 h 1259681"/>
                <a:gd name="connsiteX34" fmla="*/ 885825 w 1559719"/>
                <a:gd name="connsiteY34" fmla="*/ 1073944 h 1259681"/>
                <a:gd name="connsiteX35" fmla="*/ 771525 w 1559719"/>
                <a:gd name="connsiteY35" fmla="*/ 1083469 h 1259681"/>
                <a:gd name="connsiteX36" fmla="*/ 745331 w 1559719"/>
                <a:gd name="connsiteY36" fmla="*/ 1059656 h 1259681"/>
                <a:gd name="connsiteX37" fmla="*/ 638175 w 1559719"/>
                <a:gd name="connsiteY37" fmla="*/ 1052512 h 1259681"/>
                <a:gd name="connsiteX38" fmla="*/ 595313 w 1559719"/>
                <a:gd name="connsiteY38" fmla="*/ 1081087 h 1259681"/>
                <a:gd name="connsiteX39" fmla="*/ 528638 w 1559719"/>
                <a:gd name="connsiteY39" fmla="*/ 1062037 h 1259681"/>
                <a:gd name="connsiteX40" fmla="*/ 495300 w 1559719"/>
                <a:gd name="connsiteY40" fmla="*/ 1104900 h 1259681"/>
                <a:gd name="connsiteX41" fmla="*/ 509588 w 1559719"/>
                <a:gd name="connsiteY41" fmla="*/ 1143000 h 1259681"/>
                <a:gd name="connsiteX42" fmla="*/ 473869 w 1559719"/>
                <a:gd name="connsiteY42" fmla="*/ 1164431 h 1259681"/>
                <a:gd name="connsiteX43" fmla="*/ 473869 w 1559719"/>
                <a:gd name="connsiteY43" fmla="*/ 1202531 h 1259681"/>
                <a:gd name="connsiteX44" fmla="*/ 459581 w 1559719"/>
                <a:gd name="connsiteY44" fmla="*/ 1259681 h 1259681"/>
                <a:gd name="connsiteX45" fmla="*/ 342900 w 1559719"/>
                <a:gd name="connsiteY45" fmla="*/ 1190625 h 1259681"/>
                <a:gd name="connsiteX46" fmla="*/ 271463 w 1559719"/>
                <a:gd name="connsiteY46" fmla="*/ 1107281 h 1259681"/>
                <a:gd name="connsiteX47" fmla="*/ 278606 w 1559719"/>
                <a:gd name="connsiteY47" fmla="*/ 1045369 h 1259681"/>
                <a:gd name="connsiteX48" fmla="*/ 202406 w 1559719"/>
                <a:gd name="connsiteY48" fmla="*/ 940594 h 1259681"/>
                <a:gd name="connsiteX49" fmla="*/ 157163 w 1559719"/>
                <a:gd name="connsiteY49" fmla="*/ 938212 h 1259681"/>
                <a:gd name="connsiteX50" fmla="*/ 130969 w 1559719"/>
                <a:gd name="connsiteY50" fmla="*/ 892969 h 1259681"/>
                <a:gd name="connsiteX51" fmla="*/ 109538 w 1559719"/>
                <a:gd name="connsiteY51" fmla="*/ 864394 h 1259681"/>
                <a:gd name="connsiteX52" fmla="*/ 100013 w 1559719"/>
                <a:gd name="connsiteY52" fmla="*/ 809625 h 1259681"/>
                <a:gd name="connsiteX53" fmla="*/ 157163 w 1559719"/>
                <a:gd name="connsiteY53" fmla="*/ 678656 h 1259681"/>
                <a:gd name="connsiteX54" fmla="*/ 159544 w 1559719"/>
                <a:gd name="connsiteY54" fmla="*/ 478631 h 1259681"/>
                <a:gd name="connsiteX55" fmla="*/ 0 w 1559719"/>
                <a:gd name="connsiteY55" fmla="*/ 71437 h 1259681"/>
                <a:gd name="connsiteX0" fmla="*/ 0 w 1559719"/>
                <a:gd name="connsiteY0" fmla="*/ 71437 h 1259681"/>
                <a:gd name="connsiteX1" fmla="*/ 135731 w 1559719"/>
                <a:gd name="connsiteY1" fmla="*/ 54769 h 1259681"/>
                <a:gd name="connsiteX2" fmla="*/ 369094 w 1559719"/>
                <a:gd name="connsiteY2" fmla="*/ 45244 h 1259681"/>
                <a:gd name="connsiteX3" fmla="*/ 769144 w 1559719"/>
                <a:gd name="connsiteY3" fmla="*/ 19050 h 1259681"/>
                <a:gd name="connsiteX4" fmla="*/ 1047750 w 1559719"/>
                <a:gd name="connsiteY4" fmla="*/ 0 h 1259681"/>
                <a:gd name="connsiteX5" fmla="*/ 1081088 w 1559719"/>
                <a:gd name="connsiteY5" fmla="*/ 107156 h 1259681"/>
                <a:gd name="connsiteX6" fmla="*/ 1119188 w 1559719"/>
                <a:gd name="connsiteY6" fmla="*/ 250031 h 1259681"/>
                <a:gd name="connsiteX7" fmla="*/ 1126331 w 1559719"/>
                <a:gd name="connsiteY7" fmla="*/ 290512 h 1259681"/>
                <a:gd name="connsiteX8" fmla="*/ 1216819 w 1559719"/>
                <a:gd name="connsiteY8" fmla="*/ 364331 h 1259681"/>
                <a:gd name="connsiteX9" fmla="*/ 1235869 w 1559719"/>
                <a:gd name="connsiteY9" fmla="*/ 404812 h 1259681"/>
                <a:gd name="connsiteX10" fmla="*/ 1250156 w 1559719"/>
                <a:gd name="connsiteY10" fmla="*/ 457200 h 1259681"/>
                <a:gd name="connsiteX11" fmla="*/ 1385888 w 1559719"/>
                <a:gd name="connsiteY11" fmla="*/ 523875 h 1259681"/>
                <a:gd name="connsiteX12" fmla="*/ 1438275 w 1559719"/>
                <a:gd name="connsiteY12" fmla="*/ 566737 h 1259681"/>
                <a:gd name="connsiteX13" fmla="*/ 1462088 w 1559719"/>
                <a:gd name="connsiteY13" fmla="*/ 688181 h 1259681"/>
                <a:gd name="connsiteX14" fmla="*/ 1490663 w 1559719"/>
                <a:gd name="connsiteY14" fmla="*/ 773906 h 1259681"/>
                <a:gd name="connsiteX15" fmla="*/ 1543050 w 1559719"/>
                <a:gd name="connsiteY15" fmla="*/ 866775 h 1259681"/>
                <a:gd name="connsiteX16" fmla="*/ 1559719 w 1559719"/>
                <a:gd name="connsiteY16" fmla="*/ 907256 h 1259681"/>
                <a:gd name="connsiteX17" fmla="*/ 1545431 w 1559719"/>
                <a:gd name="connsiteY17" fmla="*/ 959644 h 1259681"/>
                <a:gd name="connsiteX18" fmla="*/ 1535906 w 1559719"/>
                <a:gd name="connsiteY18" fmla="*/ 983456 h 1259681"/>
                <a:gd name="connsiteX19" fmla="*/ 1435894 w 1559719"/>
                <a:gd name="connsiteY19" fmla="*/ 978694 h 1259681"/>
                <a:gd name="connsiteX20" fmla="*/ 1383506 w 1559719"/>
                <a:gd name="connsiteY20" fmla="*/ 950119 h 1259681"/>
                <a:gd name="connsiteX21" fmla="*/ 1333500 w 1559719"/>
                <a:gd name="connsiteY21" fmla="*/ 923925 h 1259681"/>
                <a:gd name="connsiteX22" fmla="*/ 1278731 w 1559719"/>
                <a:gd name="connsiteY22" fmla="*/ 892969 h 1259681"/>
                <a:gd name="connsiteX23" fmla="*/ 1228725 w 1559719"/>
                <a:gd name="connsiteY23" fmla="*/ 873919 h 1259681"/>
                <a:gd name="connsiteX24" fmla="*/ 1159669 w 1559719"/>
                <a:gd name="connsiteY24" fmla="*/ 890587 h 1259681"/>
                <a:gd name="connsiteX25" fmla="*/ 1104900 w 1559719"/>
                <a:gd name="connsiteY25" fmla="*/ 926306 h 1259681"/>
                <a:gd name="connsiteX26" fmla="*/ 1076325 w 1559719"/>
                <a:gd name="connsiteY26" fmla="*/ 964406 h 1259681"/>
                <a:gd name="connsiteX27" fmla="*/ 1052513 w 1559719"/>
                <a:gd name="connsiteY27" fmla="*/ 1023937 h 1259681"/>
                <a:gd name="connsiteX28" fmla="*/ 1050131 w 1559719"/>
                <a:gd name="connsiteY28" fmla="*/ 1083469 h 1259681"/>
                <a:gd name="connsiteX29" fmla="*/ 1069181 w 1559719"/>
                <a:gd name="connsiteY29" fmla="*/ 1126331 h 1259681"/>
                <a:gd name="connsiteX30" fmla="*/ 1066800 w 1559719"/>
                <a:gd name="connsiteY30" fmla="*/ 1157287 h 1259681"/>
                <a:gd name="connsiteX31" fmla="*/ 1028700 w 1559719"/>
                <a:gd name="connsiteY31" fmla="*/ 1159669 h 1259681"/>
                <a:gd name="connsiteX32" fmla="*/ 990600 w 1559719"/>
                <a:gd name="connsiteY32" fmla="*/ 1112044 h 1259681"/>
                <a:gd name="connsiteX33" fmla="*/ 935831 w 1559719"/>
                <a:gd name="connsiteY33" fmla="*/ 1114425 h 1259681"/>
                <a:gd name="connsiteX34" fmla="*/ 885825 w 1559719"/>
                <a:gd name="connsiteY34" fmla="*/ 1073944 h 1259681"/>
                <a:gd name="connsiteX35" fmla="*/ 771525 w 1559719"/>
                <a:gd name="connsiteY35" fmla="*/ 1083469 h 1259681"/>
                <a:gd name="connsiteX36" fmla="*/ 745331 w 1559719"/>
                <a:gd name="connsiteY36" fmla="*/ 1059656 h 1259681"/>
                <a:gd name="connsiteX37" fmla="*/ 638175 w 1559719"/>
                <a:gd name="connsiteY37" fmla="*/ 1052512 h 1259681"/>
                <a:gd name="connsiteX38" fmla="*/ 595313 w 1559719"/>
                <a:gd name="connsiteY38" fmla="*/ 1081087 h 1259681"/>
                <a:gd name="connsiteX39" fmla="*/ 528638 w 1559719"/>
                <a:gd name="connsiteY39" fmla="*/ 1062037 h 1259681"/>
                <a:gd name="connsiteX40" fmla="*/ 495300 w 1559719"/>
                <a:gd name="connsiteY40" fmla="*/ 1104900 h 1259681"/>
                <a:gd name="connsiteX41" fmla="*/ 509588 w 1559719"/>
                <a:gd name="connsiteY41" fmla="*/ 1143000 h 1259681"/>
                <a:gd name="connsiteX42" fmla="*/ 473869 w 1559719"/>
                <a:gd name="connsiteY42" fmla="*/ 1164431 h 1259681"/>
                <a:gd name="connsiteX43" fmla="*/ 473869 w 1559719"/>
                <a:gd name="connsiteY43" fmla="*/ 1202531 h 1259681"/>
                <a:gd name="connsiteX44" fmla="*/ 459581 w 1559719"/>
                <a:gd name="connsiteY44" fmla="*/ 1259681 h 1259681"/>
                <a:gd name="connsiteX45" fmla="*/ 342900 w 1559719"/>
                <a:gd name="connsiteY45" fmla="*/ 1190625 h 1259681"/>
                <a:gd name="connsiteX46" fmla="*/ 271463 w 1559719"/>
                <a:gd name="connsiteY46" fmla="*/ 1107281 h 1259681"/>
                <a:gd name="connsiteX47" fmla="*/ 278606 w 1559719"/>
                <a:gd name="connsiteY47" fmla="*/ 1045369 h 1259681"/>
                <a:gd name="connsiteX48" fmla="*/ 202406 w 1559719"/>
                <a:gd name="connsiteY48" fmla="*/ 940594 h 1259681"/>
                <a:gd name="connsiteX49" fmla="*/ 157163 w 1559719"/>
                <a:gd name="connsiteY49" fmla="*/ 938212 h 1259681"/>
                <a:gd name="connsiteX50" fmla="*/ 123825 w 1559719"/>
                <a:gd name="connsiteY50" fmla="*/ 916781 h 1259681"/>
                <a:gd name="connsiteX51" fmla="*/ 109538 w 1559719"/>
                <a:gd name="connsiteY51" fmla="*/ 864394 h 1259681"/>
                <a:gd name="connsiteX52" fmla="*/ 100013 w 1559719"/>
                <a:gd name="connsiteY52" fmla="*/ 809625 h 1259681"/>
                <a:gd name="connsiteX53" fmla="*/ 157163 w 1559719"/>
                <a:gd name="connsiteY53" fmla="*/ 678656 h 1259681"/>
                <a:gd name="connsiteX54" fmla="*/ 159544 w 1559719"/>
                <a:gd name="connsiteY54" fmla="*/ 478631 h 1259681"/>
                <a:gd name="connsiteX55" fmla="*/ 0 w 1559719"/>
                <a:gd name="connsiteY55" fmla="*/ 71437 h 1259681"/>
                <a:gd name="connsiteX0" fmla="*/ 0 w 1562101"/>
                <a:gd name="connsiteY0" fmla="*/ 85725 h 1259681"/>
                <a:gd name="connsiteX1" fmla="*/ 138113 w 1562101"/>
                <a:gd name="connsiteY1" fmla="*/ 54769 h 1259681"/>
                <a:gd name="connsiteX2" fmla="*/ 371476 w 1562101"/>
                <a:gd name="connsiteY2" fmla="*/ 45244 h 1259681"/>
                <a:gd name="connsiteX3" fmla="*/ 771526 w 1562101"/>
                <a:gd name="connsiteY3" fmla="*/ 19050 h 1259681"/>
                <a:gd name="connsiteX4" fmla="*/ 1050132 w 1562101"/>
                <a:gd name="connsiteY4" fmla="*/ 0 h 1259681"/>
                <a:gd name="connsiteX5" fmla="*/ 1083470 w 1562101"/>
                <a:gd name="connsiteY5" fmla="*/ 107156 h 1259681"/>
                <a:gd name="connsiteX6" fmla="*/ 1121570 w 1562101"/>
                <a:gd name="connsiteY6" fmla="*/ 250031 h 1259681"/>
                <a:gd name="connsiteX7" fmla="*/ 1128713 w 1562101"/>
                <a:gd name="connsiteY7" fmla="*/ 290512 h 1259681"/>
                <a:gd name="connsiteX8" fmla="*/ 1219201 w 1562101"/>
                <a:gd name="connsiteY8" fmla="*/ 364331 h 1259681"/>
                <a:gd name="connsiteX9" fmla="*/ 1238251 w 1562101"/>
                <a:gd name="connsiteY9" fmla="*/ 404812 h 1259681"/>
                <a:gd name="connsiteX10" fmla="*/ 1252538 w 1562101"/>
                <a:gd name="connsiteY10" fmla="*/ 457200 h 1259681"/>
                <a:gd name="connsiteX11" fmla="*/ 1388270 w 1562101"/>
                <a:gd name="connsiteY11" fmla="*/ 523875 h 1259681"/>
                <a:gd name="connsiteX12" fmla="*/ 1440657 w 1562101"/>
                <a:gd name="connsiteY12" fmla="*/ 566737 h 1259681"/>
                <a:gd name="connsiteX13" fmla="*/ 1464470 w 1562101"/>
                <a:gd name="connsiteY13" fmla="*/ 688181 h 1259681"/>
                <a:gd name="connsiteX14" fmla="*/ 1493045 w 1562101"/>
                <a:gd name="connsiteY14" fmla="*/ 773906 h 1259681"/>
                <a:gd name="connsiteX15" fmla="*/ 1545432 w 1562101"/>
                <a:gd name="connsiteY15" fmla="*/ 866775 h 1259681"/>
                <a:gd name="connsiteX16" fmla="*/ 1562101 w 1562101"/>
                <a:gd name="connsiteY16" fmla="*/ 907256 h 1259681"/>
                <a:gd name="connsiteX17" fmla="*/ 1547813 w 1562101"/>
                <a:gd name="connsiteY17" fmla="*/ 959644 h 1259681"/>
                <a:gd name="connsiteX18" fmla="*/ 1538288 w 1562101"/>
                <a:gd name="connsiteY18" fmla="*/ 983456 h 1259681"/>
                <a:gd name="connsiteX19" fmla="*/ 1438276 w 1562101"/>
                <a:gd name="connsiteY19" fmla="*/ 978694 h 1259681"/>
                <a:gd name="connsiteX20" fmla="*/ 1385888 w 1562101"/>
                <a:gd name="connsiteY20" fmla="*/ 950119 h 1259681"/>
                <a:gd name="connsiteX21" fmla="*/ 1335882 w 1562101"/>
                <a:gd name="connsiteY21" fmla="*/ 923925 h 1259681"/>
                <a:gd name="connsiteX22" fmla="*/ 1281113 w 1562101"/>
                <a:gd name="connsiteY22" fmla="*/ 892969 h 1259681"/>
                <a:gd name="connsiteX23" fmla="*/ 1231107 w 1562101"/>
                <a:gd name="connsiteY23" fmla="*/ 873919 h 1259681"/>
                <a:gd name="connsiteX24" fmla="*/ 1162051 w 1562101"/>
                <a:gd name="connsiteY24" fmla="*/ 890587 h 1259681"/>
                <a:gd name="connsiteX25" fmla="*/ 1107282 w 1562101"/>
                <a:gd name="connsiteY25" fmla="*/ 926306 h 1259681"/>
                <a:gd name="connsiteX26" fmla="*/ 1078707 w 1562101"/>
                <a:gd name="connsiteY26" fmla="*/ 964406 h 1259681"/>
                <a:gd name="connsiteX27" fmla="*/ 1054895 w 1562101"/>
                <a:gd name="connsiteY27" fmla="*/ 1023937 h 1259681"/>
                <a:gd name="connsiteX28" fmla="*/ 1052513 w 1562101"/>
                <a:gd name="connsiteY28" fmla="*/ 1083469 h 1259681"/>
                <a:gd name="connsiteX29" fmla="*/ 1071563 w 1562101"/>
                <a:gd name="connsiteY29" fmla="*/ 1126331 h 1259681"/>
                <a:gd name="connsiteX30" fmla="*/ 1069182 w 1562101"/>
                <a:gd name="connsiteY30" fmla="*/ 1157287 h 1259681"/>
                <a:gd name="connsiteX31" fmla="*/ 1031082 w 1562101"/>
                <a:gd name="connsiteY31" fmla="*/ 1159669 h 1259681"/>
                <a:gd name="connsiteX32" fmla="*/ 992982 w 1562101"/>
                <a:gd name="connsiteY32" fmla="*/ 1112044 h 1259681"/>
                <a:gd name="connsiteX33" fmla="*/ 938213 w 1562101"/>
                <a:gd name="connsiteY33" fmla="*/ 1114425 h 1259681"/>
                <a:gd name="connsiteX34" fmla="*/ 888207 w 1562101"/>
                <a:gd name="connsiteY34" fmla="*/ 1073944 h 1259681"/>
                <a:gd name="connsiteX35" fmla="*/ 773907 w 1562101"/>
                <a:gd name="connsiteY35" fmla="*/ 1083469 h 1259681"/>
                <a:gd name="connsiteX36" fmla="*/ 747713 w 1562101"/>
                <a:gd name="connsiteY36" fmla="*/ 1059656 h 1259681"/>
                <a:gd name="connsiteX37" fmla="*/ 640557 w 1562101"/>
                <a:gd name="connsiteY37" fmla="*/ 1052512 h 1259681"/>
                <a:gd name="connsiteX38" fmla="*/ 597695 w 1562101"/>
                <a:gd name="connsiteY38" fmla="*/ 1081087 h 1259681"/>
                <a:gd name="connsiteX39" fmla="*/ 531020 w 1562101"/>
                <a:gd name="connsiteY39" fmla="*/ 1062037 h 1259681"/>
                <a:gd name="connsiteX40" fmla="*/ 497682 w 1562101"/>
                <a:gd name="connsiteY40" fmla="*/ 1104900 h 1259681"/>
                <a:gd name="connsiteX41" fmla="*/ 511970 w 1562101"/>
                <a:gd name="connsiteY41" fmla="*/ 1143000 h 1259681"/>
                <a:gd name="connsiteX42" fmla="*/ 476251 w 1562101"/>
                <a:gd name="connsiteY42" fmla="*/ 1164431 h 1259681"/>
                <a:gd name="connsiteX43" fmla="*/ 476251 w 1562101"/>
                <a:gd name="connsiteY43" fmla="*/ 1202531 h 1259681"/>
                <a:gd name="connsiteX44" fmla="*/ 461963 w 1562101"/>
                <a:gd name="connsiteY44" fmla="*/ 1259681 h 1259681"/>
                <a:gd name="connsiteX45" fmla="*/ 345282 w 1562101"/>
                <a:gd name="connsiteY45" fmla="*/ 1190625 h 1259681"/>
                <a:gd name="connsiteX46" fmla="*/ 273845 w 1562101"/>
                <a:gd name="connsiteY46" fmla="*/ 1107281 h 1259681"/>
                <a:gd name="connsiteX47" fmla="*/ 280988 w 1562101"/>
                <a:gd name="connsiteY47" fmla="*/ 1045369 h 1259681"/>
                <a:gd name="connsiteX48" fmla="*/ 204788 w 1562101"/>
                <a:gd name="connsiteY48" fmla="*/ 940594 h 1259681"/>
                <a:gd name="connsiteX49" fmla="*/ 159545 w 1562101"/>
                <a:gd name="connsiteY49" fmla="*/ 938212 h 1259681"/>
                <a:gd name="connsiteX50" fmla="*/ 126207 w 1562101"/>
                <a:gd name="connsiteY50" fmla="*/ 916781 h 1259681"/>
                <a:gd name="connsiteX51" fmla="*/ 111920 w 1562101"/>
                <a:gd name="connsiteY51" fmla="*/ 864394 h 1259681"/>
                <a:gd name="connsiteX52" fmla="*/ 102395 w 1562101"/>
                <a:gd name="connsiteY52" fmla="*/ 809625 h 1259681"/>
                <a:gd name="connsiteX53" fmla="*/ 159545 w 1562101"/>
                <a:gd name="connsiteY53" fmla="*/ 678656 h 1259681"/>
                <a:gd name="connsiteX54" fmla="*/ 161926 w 1562101"/>
                <a:gd name="connsiteY54" fmla="*/ 478631 h 1259681"/>
                <a:gd name="connsiteX55" fmla="*/ 0 w 1562101"/>
                <a:gd name="connsiteY55" fmla="*/ 85725 h 1259681"/>
                <a:gd name="connsiteX0" fmla="*/ 0 w 1564482"/>
                <a:gd name="connsiteY0" fmla="*/ 80963 h 1259681"/>
                <a:gd name="connsiteX1" fmla="*/ 140494 w 1564482"/>
                <a:gd name="connsiteY1" fmla="*/ 54769 h 1259681"/>
                <a:gd name="connsiteX2" fmla="*/ 373857 w 1564482"/>
                <a:gd name="connsiteY2" fmla="*/ 45244 h 1259681"/>
                <a:gd name="connsiteX3" fmla="*/ 773907 w 1564482"/>
                <a:gd name="connsiteY3" fmla="*/ 19050 h 1259681"/>
                <a:gd name="connsiteX4" fmla="*/ 1052513 w 1564482"/>
                <a:gd name="connsiteY4" fmla="*/ 0 h 1259681"/>
                <a:gd name="connsiteX5" fmla="*/ 1085851 w 1564482"/>
                <a:gd name="connsiteY5" fmla="*/ 107156 h 1259681"/>
                <a:gd name="connsiteX6" fmla="*/ 1123951 w 1564482"/>
                <a:gd name="connsiteY6" fmla="*/ 250031 h 1259681"/>
                <a:gd name="connsiteX7" fmla="*/ 1131094 w 1564482"/>
                <a:gd name="connsiteY7" fmla="*/ 290512 h 1259681"/>
                <a:gd name="connsiteX8" fmla="*/ 1221582 w 1564482"/>
                <a:gd name="connsiteY8" fmla="*/ 364331 h 1259681"/>
                <a:gd name="connsiteX9" fmla="*/ 1240632 w 1564482"/>
                <a:gd name="connsiteY9" fmla="*/ 404812 h 1259681"/>
                <a:gd name="connsiteX10" fmla="*/ 1254919 w 1564482"/>
                <a:gd name="connsiteY10" fmla="*/ 457200 h 1259681"/>
                <a:gd name="connsiteX11" fmla="*/ 1390651 w 1564482"/>
                <a:gd name="connsiteY11" fmla="*/ 523875 h 1259681"/>
                <a:gd name="connsiteX12" fmla="*/ 1443038 w 1564482"/>
                <a:gd name="connsiteY12" fmla="*/ 566737 h 1259681"/>
                <a:gd name="connsiteX13" fmla="*/ 1466851 w 1564482"/>
                <a:gd name="connsiteY13" fmla="*/ 688181 h 1259681"/>
                <a:gd name="connsiteX14" fmla="*/ 1495426 w 1564482"/>
                <a:gd name="connsiteY14" fmla="*/ 773906 h 1259681"/>
                <a:gd name="connsiteX15" fmla="*/ 1547813 w 1564482"/>
                <a:gd name="connsiteY15" fmla="*/ 866775 h 1259681"/>
                <a:gd name="connsiteX16" fmla="*/ 1564482 w 1564482"/>
                <a:gd name="connsiteY16" fmla="*/ 907256 h 1259681"/>
                <a:gd name="connsiteX17" fmla="*/ 1550194 w 1564482"/>
                <a:gd name="connsiteY17" fmla="*/ 959644 h 1259681"/>
                <a:gd name="connsiteX18" fmla="*/ 1540669 w 1564482"/>
                <a:gd name="connsiteY18" fmla="*/ 983456 h 1259681"/>
                <a:gd name="connsiteX19" fmla="*/ 1440657 w 1564482"/>
                <a:gd name="connsiteY19" fmla="*/ 978694 h 1259681"/>
                <a:gd name="connsiteX20" fmla="*/ 1388269 w 1564482"/>
                <a:gd name="connsiteY20" fmla="*/ 950119 h 1259681"/>
                <a:gd name="connsiteX21" fmla="*/ 1338263 w 1564482"/>
                <a:gd name="connsiteY21" fmla="*/ 923925 h 1259681"/>
                <a:gd name="connsiteX22" fmla="*/ 1283494 w 1564482"/>
                <a:gd name="connsiteY22" fmla="*/ 892969 h 1259681"/>
                <a:gd name="connsiteX23" fmla="*/ 1233488 w 1564482"/>
                <a:gd name="connsiteY23" fmla="*/ 873919 h 1259681"/>
                <a:gd name="connsiteX24" fmla="*/ 1164432 w 1564482"/>
                <a:gd name="connsiteY24" fmla="*/ 890587 h 1259681"/>
                <a:gd name="connsiteX25" fmla="*/ 1109663 w 1564482"/>
                <a:gd name="connsiteY25" fmla="*/ 926306 h 1259681"/>
                <a:gd name="connsiteX26" fmla="*/ 1081088 w 1564482"/>
                <a:gd name="connsiteY26" fmla="*/ 964406 h 1259681"/>
                <a:gd name="connsiteX27" fmla="*/ 1057276 w 1564482"/>
                <a:gd name="connsiteY27" fmla="*/ 1023937 h 1259681"/>
                <a:gd name="connsiteX28" fmla="*/ 1054894 w 1564482"/>
                <a:gd name="connsiteY28" fmla="*/ 1083469 h 1259681"/>
                <a:gd name="connsiteX29" fmla="*/ 1073944 w 1564482"/>
                <a:gd name="connsiteY29" fmla="*/ 1126331 h 1259681"/>
                <a:gd name="connsiteX30" fmla="*/ 1071563 w 1564482"/>
                <a:gd name="connsiteY30" fmla="*/ 1157287 h 1259681"/>
                <a:gd name="connsiteX31" fmla="*/ 1033463 w 1564482"/>
                <a:gd name="connsiteY31" fmla="*/ 1159669 h 1259681"/>
                <a:gd name="connsiteX32" fmla="*/ 995363 w 1564482"/>
                <a:gd name="connsiteY32" fmla="*/ 1112044 h 1259681"/>
                <a:gd name="connsiteX33" fmla="*/ 940594 w 1564482"/>
                <a:gd name="connsiteY33" fmla="*/ 1114425 h 1259681"/>
                <a:gd name="connsiteX34" fmla="*/ 890588 w 1564482"/>
                <a:gd name="connsiteY34" fmla="*/ 1073944 h 1259681"/>
                <a:gd name="connsiteX35" fmla="*/ 776288 w 1564482"/>
                <a:gd name="connsiteY35" fmla="*/ 1083469 h 1259681"/>
                <a:gd name="connsiteX36" fmla="*/ 750094 w 1564482"/>
                <a:gd name="connsiteY36" fmla="*/ 1059656 h 1259681"/>
                <a:gd name="connsiteX37" fmla="*/ 642938 w 1564482"/>
                <a:gd name="connsiteY37" fmla="*/ 1052512 h 1259681"/>
                <a:gd name="connsiteX38" fmla="*/ 600076 w 1564482"/>
                <a:gd name="connsiteY38" fmla="*/ 1081087 h 1259681"/>
                <a:gd name="connsiteX39" fmla="*/ 533401 w 1564482"/>
                <a:gd name="connsiteY39" fmla="*/ 1062037 h 1259681"/>
                <a:gd name="connsiteX40" fmla="*/ 500063 w 1564482"/>
                <a:gd name="connsiteY40" fmla="*/ 1104900 h 1259681"/>
                <a:gd name="connsiteX41" fmla="*/ 514351 w 1564482"/>
                <a:gd name="connsiteY41" fmla="*/ 1143000 h 1259681"/>
                <a:gd name="connsiteX42" fmla="*/ 478632 w 1564482"/>
                <a:gd name="connsiteY42" fmla="*/ 1164431 h 1259681"/>
                <a:gd name="connsiteX43" fmla="*/ 478632 w 1564482"/>
                <a:gd name="connsiteY43" fmla="*/ 1202531 h 1259681"/>
                <a:gd name="connsiteX44" fmla="*/ 464344 w 1564482"/>
                <a:gd name="connsiteY44" fmla="*/ 1259681 h 1259681"/>
                <a:gd name="connsiteX45" fmla="*/ 347663 w 1564482"/>
                <a:gd name="connsiteY45" fmla="*/ 1190625 h 1259681"/>
                <a:gd name="connsiteX46" fmla="*/ 276226 w 1564482"/>
                <a:gd name="connsiteY46" fmla="*/ 1107281 h 1259681"/>
                <a:gd name="connsiteX47" fmla="*/ 283369 w 1564482"/>
                <a:gd name="connsiteY47" fmla="*/ 1045369 h 1259681"/>
                <a:gd name="connsiteX48" fmla="*/ 207169 w 1564482"/>
                <a:gd name="connsiteY48" fmla="*/ 940594 h 1259681"/>
                <a:gd name="connsiteX49" fmla="*/ 161926 w 1564482"/>
                <a:gd name="connsiteY49" fmla="*/ 938212 h 1259681"/>
                <a:gd name="connsiteX50" fmla="*/ 128588 w 1564482"/>
                <a:gd name="connsiteY50" fmla="*/ 916781 h 1259681"/>
                <a:gd name="connsiteX51" fmla="*/ 114301 w 1564482"/>
                <a:gd name="connsiteY51" fmla="*/ 864394 h 1259681"/>
                <a:gd name="connsiteX52" fmla="*/ 104776 w 1564482"/>
                <a:gd name="connsiteY52" fmla="*/ 809625 h 1259681"/>
                <a:gd name="connsiteX53" fmla="*/ 161926 w 1564482"/>
                <a:gd name="connsiteY53" fmla="*/ 678656 h 1259681"/>
                <a:gd name="connsiteX54" fmla="*/ 164307 w 1564482"/>
                <a:gd name="connsiteY54" fmla="*/ 478631 h 1259681"/>
                <a:gd name="connsiteX55" fmla="*/ 0 w 1564482"/>
                <a:gd name="connsiteY55" fmla="*/ 80963 h 12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64482" h="1259681">
                  <a:moveTo>
                    <a:pt x="0" y="80963"/>
                  </a:moveTo>
                  <a:lnTo>
                    <a:pt x="140494" y="54769"/>
                  </a:lnTo>
                  <a:lnTo>
                    <a:pt x="373857" y="45244"/>
                  </a:lnTo>
                  <a:lnTo>
                    <a:pt x="773907" y="19050"/>
                  </a:lnTo>
                  <a:lnTo>
                    <a:pt x="1052513" y="0"/>
                  </a:lnTo>
                  <a:lnTo>
                    <a:pt x="1085851" y="107156"/>
                  </a:lnTo>
                  <a:lnTo>
                    <a:pt x="1123951" y="250031"/>
                  </a:lnTo>
                  <a:lnTo>
                    <a:pt x="1131094" y="290512"/>
                  </a:lnTo>
                  <a:lnTo>
                    <a:pt x="1221582" y="364331"/>
                  </a:lnTo>
                  <a:lnTo>
                    <a:pt x="1240632" y="404812"/>
                  </a:lnTo>
                  <a:lnTo>
                    <a:pt x="1254919" y="457200"/>
                  </a:lnTo>
                  <a:lnTo>
                    <a:pt x="1390651" y="523875"/>
                  </a:lnTo>
                  <a:lnTo>
                    <a:pt x="1443038" y="566737"/>
                  </a:lnTo>
                  <a:lnTo>
                    <a:pt x="1466851" y="688181"/>
                  </a:lnTo>
                  <a:lnTo>
                    <a:pt x="1495426" y="773906"/>
                  </a:lnTo>
                  <a:lnTo>
                    <a:pt x="1547813" y="866775"/>
                  </a:lnTo>
                  <a:lnTo>
                    <a:pt x="1564482" y="907256"/>
                  </a:lnTo>
                  <a:lnTo>
                    <a:pt x="1550194" y="959644"/>
                  </a:lnTo>
                  <a:lnTo>
                    <a:pt x="1540669" y="983456"/>
                  </a:lnTo>
                  <a:lnTo>
                    <a:pt x="1440657" y="978694"/>
                  </a:lnTo>
                  <a:lnTo>
                    <a:pt x="1388269" y="950119"/>
                  </a:lnTo>
                  <a:lnTo>
                    <a:pt x="1338263" y="923925"/>
                  </a:lnTo>
                  <a:lnTo>
                    <a:pt x="1283494" y="892969"/>
                  </a:lnTo>
                  <a:lnTo>
                    <a:pt x="1233488" y="873919"/>
                  </a:lnTo>
                  <a:lnTo>
                    <a:pt x="1164432" y="890587"/>
                  </a:lnTo>
                  <a:lnTo>
                    <a:pt x="1109663" y="926306"/>
                  </a:lnTo>
                  <a:lnTo>
                    <a:pt x="1081088" y="964406"/>
                  </a:lnTo>
                  <a:lnTo>
                    <a:pt x="1057276" y="1023937"/>
                  </a:lnTo>
                  <a:lnTo>
                    <a:pt x="1054894" y="1083469"/>
                  </a:lnTo>
                  <a:lnTo>
                    <a:pt x="1073944" y="1126331"/>
                  </a:lnTo>
                  <a:lnTo>
                    <a:pt x="1071563" y="1157287"/>
                  </a:lnTo>
                  <a:lnTo>
                    <a:pt x="1033463" y="1159669"/>
                  </a:lnTo>
                  <a:lnTo>
                    <a:pt x="995363" y="1112044"/>
                  </a:lnTo>
                  <a:lnTo>
                    <a:pt x="940594" y="1114425"/>
                  </a:lnTo>
                  <a:lnTo>
                    <a:pt x="890588" y="1073944"/>
                  </a:lnTo>
                  <a:lnTo>
                    <a:pt x="776288" y="1083469"/>
                  </a:lnTo>
                  <a:lnTo>
                    <a:pt x="750094" y="1059656"/>
                  </a:lnTo>
                  <a:lnTo>
                    <a:pt x="642938" y="1052512"/>
                  </a:lnTo>
                  <a:lnTo>
                    <a:pt x="600076" y="1081087"/>
                  </a:lnTo>
                  <a:lnTo>
                    <a:pt x="533401" y="1062037"/>
                  </a:lnTo>
                  <a:lnTo>
                    <a:pt x="500063" y="1104900"/>
                  </a:lnTo>
                  <a:lnTo>
                    <a:pt x="514351" y="1143000"/>
                  </a:lnTo>
                  <a:lnTo>
                    <a:pt x="478632" y="1164431"/>
                  </a:lnTo>
                  <a:lnTo>
                    <a:pt x="478632" y="1202531"/>
                  </a:lnTo>
                  <a:lnTo>
                    <a:pt x="464344" y="1259681"/>
                  </a:lnTo>
                  <a:lnTo>
                    <a:pt x="347663" y="1190625"/>
                  </a:lnTo>
                  <a:lnTo>
                    <a:pt x="276226" y="1107281"/>
                  </a:lnTo>
                  <a:lnTo>
                    <a:pt x="283369" y="1045369"/>
                  </a:lnTo>
                  <a:lnTo>
                    <a:pt x="207169" y="940594"/>
                  </a:lnTo>
                  <a:lnTo>
                    <a:pt x="161926" y="938212"/>
                  </a:lnTo>
                  <a:lnTo>
                    <a:pt x="128588" y="916781"/>
                  </a:lnTo>
                  <a:lnTo>
                    <a:pt x="114301" y="864394"/>
                  </a:lnTo>
                  <a:lnTo>
                    <a:pt x="104776" y="809625"/>
                  </a:lnTo>
                  <a:lnTo>
                    <a:pt x="161926" y="678656"/>
                  </a:lnTo>
                  <a:cubicBezTo>
                    <a:pt x="162720" y="611981"/>
                    <a:pt x="163513" y="545306"/>
                    <a:pt x="164307" y="478631"/>
                  </a:cubicBezTo>
                  <a:lnTo>
                    <a:pt x="0" y="809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Freeform 582"/>
            <p:cNvSpPr/>
            <p:nvPr/>
          </p:nvSpPr>
          <p:spPr>
            <a:xfrm>
              <a:off x="5229732" y="4428403"/>
              <a:ext cx="1565131" cy="1177503"/>
            </a:xfrm>
            <a:custGeom>
              <a:avLst/>
              <a:gdLst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19100 w 2038350"/>
                <a:gd name="connsiteY87" fmla="*/ 1264444 h 1533525"/>
                <a:gd name="connsiteX88" fmla="*/ 383381 w 2038350"/>
                <a:gd name="connsiteY88" fmla="*/ 1109663 h 1533525"/>
                <a:gd name="connsiteX89" fmla="*/ 304800 w 2038350"/>
                <a:gd name="connsiteY89" fmla="*/ 1050131 h 1533525"/>
                <a:gd name="connsiteX90" fmla="*/ 195262 w 2038350"/>
                <a:gd name="connsiteY90" fmla="*/ 1000125 h 1533525"/>
                <a:gd name="connsiteX91" fmla="*/ 169068 w 2038350"/>
                <a:gd name="connsiteY91" fmla="*/ 904875 h 1533525"/>
                <a:gd name="connsiteX92" fmla="*/ 78581 w 2038350"/>
                <a:gd name="connsiteY92" fmla="*/ 847725 h 1533525"/>
                <a:gd name="connsiteX93" fmla="*/ 0 w 2038350"/>
                <a:gd name="connsiteY93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19100 w 2038350"/>
                <a:gd name="connsiteY87" fmla="*/ 1264444 h 1533525"/>
                <a:gd name="connsiteX88" fmla="*/ 383381 w 2038350"/>
                <a:gd name="connsiteY88" fmla="*/ 1109663 h 1533525"/>
                <a:gd name="connsiteX89" fmla="*/ 304800 w 2038350"/>
                <a:gd name="connsiteY89" fmla="*/ 1050131 h 1533525"/>
                <a:gd name="connsiteX90" fmla="*/ 252412 w 2038350"/>
                <a:gd name="connsiteY90" fmla="*/ 1023938 h 1533525"/>
                <a:gd name="connsiteX91" fmla="*/ 195262 w 2038350"/>
                <a:gd name="connsiteY91" fmla="*/ 1000125 h 1533525"/>
                <a:gd name="connsiteX92" fmla="*/ 169068 w 2038350"/>
                <a:gd name="connsiteY92" fmla="*/ 904875 h 1533525"/>
                <a:gd name="connsiteX93" fmla="*/ 78581 w 2038350"/>
                <a:gd name="connsiteY93" fmla="*/ 847725 h 1533525"/>
                <a:gd name="connsiteX94" fmla="*/ 0 w 2038350"/>
                <a:gd name="connsiteY94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19100 w 2038350"/>
                <a:gd name="connsiteY87" fmla="*/ 1264444 h 1533525"/>
                <a:gd name="connsiteX88" fmla="*/ 383381 w 2038350"/>
                <a:gd name="connsiteY88" fmla="*/ 1109663 h 1533525"/>
                <a:gd name="connsiteX89" fmla="*/ 304800 w 2038350"/>
                <a:gd name="connsiteY89" fmla="*/ 1050131 h 1533525"/>
                <a:gd name="connsiteX90" fmla="*/ 250030 w 2038350"/>
                <a:gd name="connsiteY90" fmla="*/ 1033463 h 1533525"/>
                <a:gd name="connsiteX91" fmla="*/ 195262 w 2038350"/>
                <a:gd name="connsiteY91" fmla="*/ 1000125 h 1533525"/>
                <a:gd name="connsiteX92" fmla="*/ 169068 w 2038350"/>
                <a:gd name="connsiteY92" fmla="*/ 904875 h 1533525"/>
                <a:gd name="connsiteX93" fmla="*/ 78581 w 2038350"/>
                <a:gd name="connsiteY93" fmla="*/ 847725 h 1533525"/>
                <a:gd name="connsiteX94" fmla="*/ 0 w 2038350"/>
                <a:gd name="connsiteY94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19100 w 2038350"/>
                <a:gd name="connsiteY87" fmla="*/ 1264444 h 1533525"/>
                <a:gd name="connsiteX88" fmla="*/ 383381 w 2038350"/>
                <a:gd name="connsiteY88" fmla="*/ 1109663 h 1533525"/>
                <a:gd name="connsiteX89" fmla="*/ 314325 w 2038350"/>
                <a:gd name="connsiteY89" fmla="*/ 1064419 h 1533525"/>
                <a:gd name="connsiteX90" fmla="*/ 250030 w 2038350"/>
                <a:gd name="connsiteY90" fmla="*/ 1033463 h 1533525"/>
                <a:gd name="connsiteX91" fmla="*/ 195262 w 2038350"/>
                <a:gd name="connsiteY91" fmla="*/ 1000125 h 1533525"/>
                <a:gd name="connsiteX92" fmla="*/ 169068 w 2038350"/>
                <a:gd name="connsiteY92" fmla="*/ 904875 h 1533525"/>
                <a:gd name="connsiteX93" fmla="*/ 78581 w 2038350"/>
                <a:gd name="connsiteY93" fmla="*/ 847725 h 1533525"/>
                <a:gd name="connsiteX94" fmla="*/ 0 w 2038350"/>
                <a:gd name="connsiteY94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52437 w 2038350"/>
                <a:gd name="connsiteY87" fmla="*/ 1331119 h 1533525"/>
                <a:gd name="connsiteX88" fmla="*/ 419100 w 2038350"/>
                <a:gd name="connsiteY88" fmla="*/ 1264444 h 1533525"/>
                <a:gd name="connsiteX89" fmla="*/ 383381 w 2038350"/>
                <a:gd name="connsiteY89" fmla="*/ 1109663 h 1533525"/>
                <a:gd name="connsiteX90" fmla="*/ 314325 w 2038350"/>
                <a:gd name="connsiteY90" fmla="*/ 1064419 h 1533525"/>
                <a:gd name="connsiteX91" fmla="*/ 250030 w 2038350"/>
                <a:gd name="connsiteY91" fmla="*/ 1033463 h 1533525"/>
                <a:gd name="connsiteX92" fmla="*/ 195262 w 2038350"/>
                <a:gd name="connsiteY92" fmla="*/ 1000125 h 1533525"/>
                <a:gd name="connsiteX93" fmla="*/ 169068 w 2038350"/>
                <a:gd name="connsiteY93" fmla="*/ 904875 h 1533525"/>
                <a:gd name="connsiteX94" fmla="*/ 78581 w 2038350"/>
                <a:gd name="connsiteY94" fmla="*/ 847725 h 1533525"/>
                <a:gd name="connsiteX95" fmla="*/ 0 w 2038350"/>
                <a:gd name="connsiteY95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40531 w 2038350"/>
                <a:gd name="connsiteY87" fmla="*/ 1340644 h 1533525"/>
                <a:gd name="connsiteX88" fmla="*/ 419100 w 2038350"/>
                <a:gd name="connsiteY88" fmla="*/ 1264444 h 1533525"/>
                <a:gd name="connsiteX89" fmla="*/ 383381 w 2038350"/>
                <a:gd name="connsiteY89" fmla="*/ 1109663 h 1533525"/>
                <a:gd name="connsiteX90" fmla="*/ 314325 w 2038350"/>
                <a:gd name="connsiteY90" fmla="*/ 1064419 h 1533525"/>
                <a:gd name="connsiteX91" fmla="*/ 250030 w 2038350"/>
                <a:gd name="connsiteY91" fmla="*/ 1033463 h 1533525"/>
                <a:gd name="connsiteX92" fmla="*/ 195262 w 2038350"/>
                <a:gd name="connsiteY92" fmla="*/ 1000125 h 1533525"/>
                <a:gd name="connsiteX93" fmla="*/ 169068 w 2038350"/>
                <a:gd name="connsiteY93" fmla="*/ 904875 h 1533525"/>
                <a:gd name="connsiteX94" fmla="*/ 78581 w 2038350"/>
                <a:gd name="connsiteY94" fmla="*/ 847725 h 1533525"/>
                <a:gd name="connsiteX95" fmla="*/ 0 w 2038350"/>
                <a:gd name="connsiteY95" fmla="*/ 552450 h 1533525"/>
                <a:gd name="connsiteX0" fmla="*/ 0 w 2038350"/>
                <a:gd name="connsiteY0" fmla="*/ 552450 h 1533525"/>
                <a:gd name="connsiteX1" fmla="*/ 119062 w 2038350"/>
                <a:gd name="connsiteY1" fmla="*/ 423863 h 1533525"/>
                <a:gd name="connsiteX2" fmla="*/ 228600 w 2038350"/>
                <a:gd name="connsiteY2" fmla="*/ 314325 h 1533525"/>
                <a:gd name="connsiteX3" fmla="*/ 328612 w 2038350"/>
                <a:gd name="connsiteY3" fmla="*/ 280988 h 1533525"/>
                <a:gd name="connsiteX4" fmla="*/ 540543 w 2038350"/>
                <a:gd name="connsiteY4" fmla="*/ 271463 h 1533525"/>
                <a:gd name="connsiteX5" fmla="*/ 728662 w 2038350"/>
                <a:gd name="connsiteY5" fmla="*/ 261938 h 1533525"/>
                <a:gd name="connsiteX6" fmla="*/ 788193 w 2038350"/>
                <a:gd name="connsiteY6" fmla="*/ 242888 h 1533525"/>
                <a:gd name="connsiteX7" fmla="*/ 781050 w 2038350"/>
                <a:gd name="connsiteY7" fmla="*/ 111919 h 1533525"/>
                <a:gd name="connsiteX8" fmla="*/ 790575 w 2038350"/>
                <a:gd name="connsiteY8" fmla="*/ 61913 h 1533525"/>
                <a:gd name="connsiteX9" fmla="*/ 835818 w 2038350"/>
                <a:gd name="connsiteY9" fmla="*/ 33338 h 1533525"/>
                <a:gd name="connsiteX10" fmla="*/ 912018 w 2038350"/>
                <a:gd name="connsiteY10" fmla="*/ 4763 h 1533525"/>
                <a:gd name="connsiteX11" fmla="*/ 971550 w 2038350"/>
                <a:gd name="connsiteY11" fmla="*/ 0 h 1533525"/>
                <a:gd name="connsiteX12" fmla="*/ 1026318 w 2038350"/>
                <a:gd name="connsiteY12" fmla="*/ 28575 h 1533525"/>
                <a:gd name="connsiteX13" fmla="*/ 1071562 w 2038350"/>
                <a:gd name="connsiteY13" fmla="*/ 50006 h 1533525"/>
                <a:gd name="connsiteX14" fmla="*/ 1100137 w 2038350"/>
                <a:gd name="connsiteY14" fmla="*/ 38100 h 1533525"/>
                <a:gd name="connsiteX15" fmla="*/ 1138237 w 2038350"/>
                <a:gd name="connsiteY15" fmla="*/ 9525 h 1533525"/>
                <a:gd name="connsiteX16" fmla="*/ 1178718 w 2038350"/>
                <a:gd name="connsiteY16" fmla="*/ 66675 h 1533525"/>
                <a:gd name="connsiteX17" fmla="*/ 1228725 w 2038350"/>
                <a:gd name="connsiteY17" fmla="*/ 78581 h 1533525"/>
                <a:gd name="connsiteX18" fmla="*/ 1273968 w 2038350"/>
                <a:gd name="connsiteY18" fmla="*/ 71438 h 1533525"/>
                <a:gd name="connsiteX19" fmla="*/ 1340643 w 2038350"/>
                <a:gd name="connsiteY19" fmla="*/ 14288 h 1533525"/>
                <a:gd name="connsiteX20" fmla="*/ 1366837 w 2038350"/>
                <a:gd name="connsiteY20" fmla="*/ 9525 h 1533525"/>
                <a:gd name="connsiteX21" fmla="*/ 1443037 w 2038350"/>
                <a:gd name="connsiteY21" fmla="*/ 78581 h 1533525"/>
                <a:gd name="connsiteX22" fmla="*/ 1495425 w 2038350"/>
                <a:gd name="connsiteY22" fmla="*/ 83344 h 1533525"/>
                <a:gd name="connsiteX23" fmla="*/ 1588293 w 2038350"/>
                <a:gd name="connsiteY23" fmla="*/ 80963 h 1533525"/>
                <a:gd name="connsiteX24" fmla="*/ 1643062 w 2038350"/>
                <a:gd name="connsiteY24" fmla="*/ 76200 h 1533525"/>
                <a:gd name="connsiteX25" fmla="*/ 1681162 w 2038350"/>
                <a:gd name="connsiteY25" fmla="*/ 47625 h 1533525"/>
                <a:gd name="connsiteX26" fmla="*/ 1726406 w 2038350"/>
                <a:gd name="connsiteY26" fmla="*/ 95250 h 1533525"/>
                <a:gd name="connsiteX27" fmla="*/ 1735931 w 2038350"/>
                <a:gd name="connsiteY27" fmla="*/ 121444 h 1533525"/>
                <a:gd name="connsiteX28" fmla="*/ 1747837 w 2038350"/>
                <a:gd name="connsiteY28" fmla="*/ 166688 h 1533525"/>
                <a:gd name="connsiteX29" fmla="*/ 1788318 w 2038350"/>
                <a:gd name="connsiteY29" fmla="*/ 233363 h 1533525"/>
                <a:gd name="connsiteX30" fmla="*/ 1852612 w 2038350"/>
                <a:gd name="connsiteY30" fmla="*/ 280988 h 1533525"/>
                <a:gd name="connsiteX31" fmla="*/ 1890712 w 2038350"/>
                <a:gd name="connsiteY31" fmla="*/ 328613 h 1533525"/>
                <a:gd name="connsiteX32" fmla="*/ 1900237 w 2038350"/>
                <a:gd name="connsiteY32" fmla="*/ 354806 h 1533525"/>
                <a:gd name="connsiteX33" fmla="*/ 1957387 w 2038350"/>
                <a:gd name="connsiteY33" fmla="*/ 366713 h 1533525"/>
                <a:gd name="connsiteX34" fmla="*/ 1976437 w 2038350"/>
                <a:gd name="connsiteY34" fmla="*/ 431006 h 1533525"/>
                <a:gd name="connsiteX35" fmla="*/ 2035968 w 2038350"/>
                <a:gd name="connsiteY35" fmla="*/ 431006 h 1533525"/>
                <a:gd name="connsiteX36" fmla="*/ 2038350 w 2038350"/>
                <a:gd name="connsiteY36" fmla="*/ 535781 h 1533525"/>
                <a:gd name="connsiteX37" fmla="*/ 1952625 w 2038350"/>
                <a:gd name="connsiteY37" fmla="*/ 485775 h 1533525"/>
                <a:gd name="connsiteX38" fmla="*/ 1874043 w 2038350"/>
                <a:gd name="connsiteY38" fmla="*/ 531019 h 1533525"/>
                <a:gd name="connsiteX39" fmla="*/ 1816893 w 2038350"/>
                <a:gd name="connsiteY39" fmla="*/ 481013 h 1533525"/>
                <a:gd name="connsiteX40" fmla="*/ 1554956 w 2038350"/>
                <a:gd name="connsiteY40" fmla="*/ 619125 h 1533525"/>
                <a:gd name="connsiteX41" fmla="*/ 1471612 w 2038350"/>
                <a:gd name="connsiteY41" fmla="*/ 659606 h 1533525"/>
                <a:gd name="connsiteX42" fmla="*/ 1452562 w 2038350"/>
                <a:gd name="connsiteY42" fmla="*/ 726281 h 1533525"/>
                <a:gd name="connsiteX43" fmla="*/ 1459706 w 2038350"/>
                <a:gd name="connsiteY43" fmla="*/ 750094 h 1533525"/>
                <a:gd name="connsiteX44" fmla="*/ 1578768 w 2038350"/>
                <a:gd name="connsiteY44" fmla="*/ 733425 h 1533525"/>
                <a:gd name="connsiteX45" fmla="*/ 1552575 w 2038350"/>
                <a:gd name="connsiteY45" fmla="*/ 831056 h 1533525"/>
                <a:gd name="connsiteX46" fmla="*/ 1576387 w 2038350"/>
                <a:gd name="connsiteY46" fmla="*/ 904875 h 1533525"/>
                <a:gd name="connsiteX47" fmla="*/ 1585912 w 2038350"/>
                <a:gd name="connsiteY47" fmla="*/ 952500 h 1533525"/>
                <a:gd name="connsiteX48" fmla="*/ 1643062 w 2038350"/>
                <a:gd name="connsiteY48" fmla="*/ 1026319 h 1533525"/>
                <a:gd name="connsiteX49" fmla="*/ 1719262 w 2038350"/>
                <a:gd name="connsiteY49" fmla="*/ 1135856 h 1533525"/>
                <a:gd name="connsiteX50" fmla="*/ 1728787 w 2038350"/>
                <a:gd name="connsiteY50" fmla="*/ 1162050 h 1533525"/>
                <a:gd name="connsiteX51" fmla="*/ 1714500 w 2038350"/>
                <a:gd name="connsiteY51" fmla="*/ 1200150 h 1533525"/>
                <a:gd name="connsiteX52" fmla="*/ 1731168 w 2038350"/>
                <a:gd name="connsiteY52" fmla="*/ 1209675 h 1533525"/>
                <a:gd name="connsiteX53" fmla="*/ 1738312 w 2038350"/>
                <a:gd name="connsiteY53" fmla="*/ 1231106 h 1533525"/>
                <a:gd name="connsiteX54" fmla="*/ 1731168 w 2038350"/>
                <a:gd name="connsiteY54" fmla="*/ 1262063 h 1533525"/>
                <a:gd name="connsiteX55" fmla="*/ 1693068 w 2038350"/>
                <a:gd name="connsiteY55" fmla="*/ 1266825 h 1533525"/>
                <a:gd name="connsiteX56" fmla="*/ 1671637 w 2038350"/>
                <a:gd name="connsiteY56" fmla="*/ 1293019 h 1533525"/>
                <a:gd name="connsiteX57" fmla="*/ 1688306 w 2038350"/>
                <a:gd name="connsiteY57" fmla="*/ 1328738 h 1533525"/>
                <a:gd name="connsiteX58" fmla="*/ 1659731 w 2038350"/>
                <a:gd name="connsiteY58" fmla="*/ 1359694 h 1533525"/>
                <a:gd name="connsiteX59" fmla="*/ 1631156 w 2038350"/>
                <a:gd name="connsiteY59" fmla="*/ 1364456 h 1533525"/>
                <a:gd name="connsiteX60" fmla="*/ 1628775 w 2038350"/>
                <a:gd name="connsiteY60" fmla="*/ 1416844 h 1533525"/>
                <a:gd name="connsiteX61" fmla="*/ 1645443 w 2038350"/>
                <a:gd name="connsiteY61" fmla="*/ 1459706 h 1533525"/>
                <a:gd name="connsiteX62" fmla="*/ 1659731 w 2038350"/>
                <a:gd name="connsiteY62" fmla="*/ 1488281 h 1533525"/>
                <a:gd name="connsiteX63" fmla="*/ 1659731 w 2038350"/>
                <a:gd name="connsiteY63" fmla="*/ 1521619 h 1533525"/>
                <a:gd name="connsiteX64" fmla="*/ 1621631 w 2038350"/>
                <a:gd name="connsiteY64" fmla="*/ 1533525 h 1533525"/>
                <a:gd name="connsiteX65" fmla="*/ 1566862 w 2038350"/>
                <a:gd name="connsiteY65" fmla="*/ 1504950 h 1533525"/>
                <a:gd name="connsiteX66" fmla="*/ 1538287 w 2038350"/>
                <a:gd name="connsiteY66" fmla="*/ 1485900 h 1533525"/>
                <a:gd name="connsiteX67" fmla="*/ 1426368 w 2038350"/>
                <a:gd name="connsiteY67" fmla="*/ 1490663 h 1533525"/>
                <a:gd name="connsiteX68" fmla="*/ 1364456 w 2038350"/>
                <a:gd name="connsiteY68" fmla="*/ 1426369 h 1533525"/>
                <a:gd name="connsiteX69" fmla="*/ 1276350 w 2038350"/>
                <a:gd name="connsiteY69" fmla="*/ 1433513 h 1533525"/>
                <a:gd name="connsiteX70" fmla="*/ 1252537 w 2038350"/>
                <a:gd name="connsiteY70" fmla="*/ 1433513 h 1533525"/>
                <a:gd name="connsiteX71" fmla="*/ 1209675 w 2038350"/>
                <a:gd name="connsiteY71" fmla="*/ 1407319 h 1533525"/>
                <a:gd name="connsiteX72" fmla="*/ 1171575 w 2038350"/>
                <a:gd name="connsiteY72" fmla="*/ 1431131 h 1533525"/>
                <a:gd name="connsiteX73" fmla="*/ 1059656 w 2038350"/>
                <a:gd name="connsiteY73" fmla="*/ 1440656 h 1533525"/>
                <a:gd name="connsiteX74" fmla="*/ 921543 w 2038350"/>
                <a:gd name="connsiteY74" fmla="*/ 1445419 h 1533525"/>
                <a:gd name="connsiteX75" fmla="*/ 888206 w 2038350"/>
                <a:gd name="connsiteY75" fmla="*/ 1447800 h 1533525"/>
                <a:gd name="connsiteX76" fmla="*/ 862012 w 2038350"/>
                <a:gd name="connsiteY76" fmla="*/ 1423988 h 1533525"/>
                <a:gd name="connsiteX77" fmla="*/ 790575 w 2038350"/>
                <a:gd name="connsiteY77" fmla="*/ 1445419 h 1533525"/>
                <a:gd name="connsiteX78" fmla="*/ 726281 w 2038350"/>
                <a:gd name="connsiteY78" fmla="*/ 1476375 h 1533525"/>
                <a:gd name="connsiteX79" fmla="*/ 645318 w 2038350"/>
                <a:gd name="connsiteY79" fmla="*/ 1478756 h 1533525"/>
                <a:gd name="connsiteX80" fmla="*/ 621506 w 2038350"/>
                <a:gd name="connsiteY80" fmla="*/ 1478756 h 1533525"/>
                <a:gd name="connsiteX81" fmla="*/ 569118 w 2038350"/>
                <a:gd name="connsiteY81" fmla="*/ 1473994 h 1533525"/>
                <a:gd name="connsiteX82" fmla="*/ 547687 w 2038350"/>
                <a:gd name="connsiteY82" fmla="*/ 1504950 h 1533525"/>
                <a:gd name="connsiteX83" fmla="*/ 509587 w 2038350"/>
                <a:gd name="connsiteY83" fmla="*/ 1526381 h 1533525"/>
                <a:gd name="connsiteX84" fmla="*/ 483393 w 2038350"/>
                <a:gd name="connsiteY84" fmla="*/ 1526381 h 1533525"/>
                <a:gd name="connsiteX85" fmla="*/ 507206 w 2038350"/>
                <a:gd name="connsiteY85" fmla="*/ 1462088 h 1533525"/>
                <a:gd name="connsiteX86" fmla="*/ 478631 w 2038350"/>
                <a:gd name="connsiteY86" fmla="*/ 1385888 h 1533525"/>
                <a:gd name="connsiteX87" fmla="*/ 440531 w 2038350"/>
                <a:gd name="connsiteY87" fmla="*/ 1340644 h 1533525"/>
                <a:gd name="connsiteX88" fmla="*/ 419100 w 2038350"/>
                <a:gd name="connsiteY88" fmla="*/ 1264444 h 1533525"/>
                <a:gd name="connsiteX89" fmla="*/ 383381 w 2038350"/>
                <a:gd name="connsiteY89" fmla="*/ 1109663 h 1533525"/>
                <a:gd name="connsiteX90" fmla="*/ 314325 w 2038350"/>
                <a:gd name="connsiteY90" fmla="*/ 1064419 h 1533525"/>
                <a:gd name="connsiteX91" fmla="*/ 250030 w 2038350"/>
                <a:gd name="connsiteY91" fmla="*/ 1033463 h 1533525"/>
                <a:gd name="connsiteX92" fmla="*/ 195262 w 2038350"/>
                <a:gd name="connsiteY92" fmla="*/ 1000125 h 1533525"/>
                <a:gd name="connsiteX93" fmla="*/ 161925 w 2038350"/>
                <a:gd name="connsiteY93" fmla="*/ 904875 h 1533525"/>
                <a:gd name="connsiteX94" fmla="*/ 78581 w 2038350"/>
                <a:gd name="connsiteY94" fmla="*/ 847725 h 1533525"/>
                <a:gd name="connsiteX95" fmla="*/ 0 w 2038350"/>
                <a:gd name="connsiteY95" fmla="*/ 552450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038350" h="1533525">
                  <a:moveTo>
                    <a:pt x="0" y="552450"/>
                  </a:moveTo>
                  <a:lnTo>
                    <a:pt x="119062" y="423863"/>
                  </a:lnTo>
                  <a:lnTo>
                    <a:pt x="228600" y="314325"/>
                  </a:lnTo>
                  <a:lnTo>
                    <a:pt x="328612" y="280988"/>
                  </a:lnTo>
                  <a:lnTo>
                    <a:pt x="540543" y="271463"/>
                  </a:lnTo>
                  <a:lnTo>
                    <a:pt x="728662" y="261938"/>
                  </a:lnTo>
                  <a:lnTo>
                    <a:pt x="788193" y="242888"/>
                  </a:lnTo>
                  <a:lnTo>
                    <a:pt x="781050" y="111919"/>
                  </a:lnTo>
                  <a:lnTo>
                    <a:pt x="790575" y="61913"/>
                  </a:lnTo>
                  <a:lnTo>
                    <a:pt x="835818" y="33338"/>
                  </a:lnTo>
                  <a:lnTo>
                    <a:pt x="912018" y="4763"/>
                  </a:lnTo>
                  <a:lnTo>
                    <a:pt x="971550" y="0"/>
                  </a:lnTo>
                  <a:lnTo>
                    <a:pt x="1026318" y="28575"/>
                  </a:lnTo>
                  <a:lnTo>
                    <a:pt x="1071562" y="50006"/>
                  </a:lnTo>
                  <a:lnTo>
                    <a:pt x="1100137" y="38100"/>
                  </a:lnTo>
                  <a:lnTo>
                    <a:pt x="1138237" y="9525"/>
                  </a:lnTo>
                  <a:lnTo>
                    <a:pt x="1178718" y="66675"/>
                  </a:lnTo>
                  <a:lnTo>
                    <a:pt x="1228725" y="78581"/>
                  </a:lnTo>
                  <a:lnTo>
                    <a:pt x="1273968" y="71438"/>
                  </a:lnTo>
                  <a:lnTo>
                    <a:pt x="1340643" y="14288"/>
                  </a:lnTo>
                  <a:lnTo>
                    <a:pt x="1366837" y="9525"/>
                  </a:lnTo>
                  <a:lnTo>
                    <a:pt x="1443037" y="78581"/>
                  </a:lnTo>
                  <a:lnTo>
                    <a:pt x="1495425" y="83344"/>
                  </a:lnTo>
                  <a:lnTo>
                    <a:pt x="1588293" y="80963"/>
                  </a:lnTo>
                  <a:lnTo>
                    <a:pt x="1643062" y="76200"/>
                  </a:lnTo>
                  <a:lnTo>
                    <a:pt x="1681162" y="47625"/>
                  </a:lnTo>
                  <a:lnTo>
                    <a:pt x="1726406" y="95250"/>
                  </a:lnTo>
                  <a:cubicBezTo>
                    <a:pt x="1736996" y="116430"/>
                    <a:pt x="1735931" y="107200"/>
                    <a:pt x="1735931" y="121444"/>
                  </a:cubicBezTo>
                  <a:lnTo>
                    <a:pt x="1747837" y="166688"/>
                  </a:lnTo>
                  <a:lnTo>
                    <a:pt x="1788318" y="233363"/>
                  </a:lnTo>
                  <a:lnTo>
                    <a:pt x="1852612" y="280988"/>
                  </a:lnTo>
                  <a:lnTo>
                    <a:pt x="1890712" y="328613"/>
                  </a:lnTo>
                  <a:lnTo>
                    <a:pt x="1900237" y="354806"/>
                  </a:lnTo>
                  <a:lnTo>
                    <a:pt x="1957387" y="366713"/>
                  </a:lnTo>
                  <a:lnTo>
                    <a:pt x="1976437" y="431006"/>
                  </a:lnTo>
                  <a:lnTo>
                    <a:pt x="2035968" y="431006"/>
                  </a:lnTo>
                  <a:lnTo>
                    <a:pt x="2038350" y="535781"/>
                  </a:lnTo>
                  <a:lnTo>
                    <a:pt x="1952625" y="485775"/>
                  </a:lnTo>
                  <a:lnTo>
                    <a:pt x="1874043" y="531019"/>
                  </a:lnTo>
                  <a:lnTo>
                    <a:pt x="1816893" y="481013"/>
                  </a:lnTo>
                  <a:lnTo>
                    <a:pt x="1554956" y="619125"/>
                  </a:lnTo>
                  <a:lnTo>
                    <a:pt x="1471612" y="659606"/>
                  </a:lnTo>
                  <a:lnTo>
                    <a:pt x="1452562" y="726281"/>
                  </a:lnTo>
                  <a:lnTo>
                    <a:pt x="1459706" y="750094"/>
                  </a:lnTo>
                  <a:lnTo>
                    <a:pt x="1578768" y="733425"/>
                  </a:lnTo>
                  <a:lnTo>
                    <a:pt x="1552575" y="831056"/>
                  </a:lnTo>
                  <a:lnTo>
                    <a:pt x="1576387" y="904875"/>
                  </a:lnTo>
                  <a:lnTo>
                    <a:pt x="1585912" y="952500"/>
                  </a:lnTo>
                  <a:lnTo>
                    <a:pt x="1643062" y="1026319"/>
                  </a:lnTo>
                  <a:lnTo>
                    <a:pt x="1719262" y="1135856"/>
                  </a:lnTo>
                  <a:lnTo>
                    <a:pt x="1728787" y="1162050"/>
                  </a:lnTo>
                  <a:lnTo>
                    <a:pt x="1714500" y="1200150"/>
                  </a:lnTo>
                  <a:lnTo>
                    <a:pt x="1731168" y="1209675"/>
                  </a:lnTo>
                  <a:lnTo>
                    <a:pt x="1738312" y="1231106"/>
                  </a:lnTo>
                  <a:lnTo>
                    <a:pt x="1731168" y="1262063"/>
                  </a:lnTo>
                  <a:lnTo>
                    <a:pt x="1693068" y="1266825"/>
                  </a:lnTo>
                  <a:lnTo>
                    <a:pt x="1671637" y="1293019"/>
                  </a:lnTo>
                  <a:lnTo>
                    <a:pt x="1688306" y="1328738"/>
                  </a:lnTo>
                  <a:lnTo>
                    <a:pt x="1659731" y="1359694"/>
                  </a:lnTo>
                  <a:lnTo>
                    <a:pt x="1631156" y="1364456"/>
                  </a:lnTo>
                  <a:lnTo>
                    <a:pt x="1628775" y="1416844"/>
                  </a:lnTo>
                  <a:lnTo>
                    <a:pt x="1645443" y="1459706"/>
                  </a:lnTo>
                  <a:lnTo>
                    <a:pt x="1659731" y="1488281"/>
                  </a:lnTo>
                  <a:lnTo>
                    <a:pt x="1659731" y="1521619"/>
                  </a:lnTo>
                  <a:lnTo>
                    <a:pt x="1621631" y="1533525"/>
                  </a:lnTo>
                  <a:lnTo>
                    <a:pt x="1566862" y="1504950"/>
                  </a:lnTo>
                  <a:lnTo>
                    <a:pt x="1538287" y="1485900"/>
                  </a:lnTo>
                  <a:lnTo>
                    <a:pt x="1426368" y="1490663"/>
                  </a:lnTo>
                  <a:lnTo>
                    <a:pt x="1364456" y="1426369"/>
                  </a:lnTo>
                  <a:lnTo>
                    <a:pt x="1276350" y="1433513"/>
                  </a:lnTo>
                  <a:lnTo>
                    <a:pt x="1252537" y="1433513"/>
                  </a:lnTo>
                  <a:lnTo>
                    <a:pt x="1209675" y="1407319"/>
                  </a:lnTo>
                  <a:lnTo>
                    <a:pt x="1171575" y="1431131"/>
                  </a:lnTo>
                  <a:lnTo>
                    <a:pt x="1059656" y="1440656"/>
                  </a:lnTo>
                  <a:lnTo>
                    <a:pt x="921543" y="1445419"/>
                  </a:lnTo>
                  <a:lnTo>
                    <a:pt x="888206" y="1447800"/>
                  </a:lnTo>
                  <a:lnTo>
                    <a:pt x="862012" y="1423988"/>
                  </a:lnTo>
                  <a:lnTo>
                    <a:pt x="790575" y="1445419"/>
                  </a:lnTo>
                  <a:lnTo>
                    <a:pt x="726281" y="1476375"/>
                  </a:lnTo>
                  <a:lnTo>
                    <a:pt x="645318" y="1478756"/>
                  </a:lnTo>
                  <a:lnTo>
                    <a:pt x="621506" y="1478756"/>
                  </a:lnTo>
                  <a:lnTo>
                    <a:pt x="569118" y="1473994"/>
                  </a:lnTo>
                  <a:lnTo>
                    <a:pt x="547687" y="1504950"/>
                  </a:lnTo>
                  <a:lnTo>
                    <a:pt x="509587" y="1526381"/>
                  </a:lnTo>
                  <a:lnTo>
                    <a:pt x="483393" y="1526381"/>
                  </a:lnTo>
                  <a:lnTo>
                    <a:pt x="507206" y="1462088"/>
                  </a:lnTo>
                  <a:lnTo>
                    <a:pt x="478631" y="1385888"/>
                  </a:lnTo>
                  <a:lnTo>
                    <a:pt x="440531" y="1340644"/>
                  </a:lnTo>
                  <a:lnTo>
                    <a:pt x="419100" y="1264444"/>
                  </a:lnTo>
                  <a:lnTo>
                    <a:pt x="383381" y="1109663"/>
                  </a:lnTo>
                  <a:lnTo>
                    <a:pt x="314325" y="1064419"/>
                  </a:lnTo>
                  <a:lnTo>
                    <a:pt x="250030" y="1033463"/>
                  </a:lnTo>
                  <a:lnTo>
                    <a:pt x="195262" y="1000125"/>
                  </a:lnTo>
                  <a:lnTo>
                    <a:pt x="161925" y="904875"/>
                  </a:lnTo>
                  <a:lnTo>
                    <a:pt x="78581" y="847725"/>
                  </a:lnTo>
                  <a:lnTo>
                    <a:pt x="0" y="5524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Freeform 583"/>
            <p:cNvSpPr/>
            <p:nvPr/>
          </p:nvSpPr>
          <p:spPr>
            <a:xfrm>
              <a:off x="652582" y="3185078"/>
              <a:ext cx="1418855" cy="845950"/>
            </a:xfrm>
            <a:custGeom>
              <a:avLst/>
              <a:gdLst>
                <a:gd name="connsiteX0" fmla="*/ 114300 w 1847850"/>
                <a:gd name="connsiteY0" fmla="*/ 981075 h 1101725"/>
                <a:gd name="connsiteX1" fmla="*/ 79375 w 1847850"/>
                <a:gd name="connsiteY1" fmla="*/ 882650 h 1101725"/>
                <a:gd name="connsiteX2" fmla="*/ 0 w 1847850"/>
                <a:gd name="connsiteY2" fmla="*/ 825500 h 1101725"/>
                <a:gd name="connsiteX3" fmla="*/ 114300 w 1847850"/>
                <a:gd name="connsiteY3" fmla="*/ 688975 h 1101725"/>
                <a:gd name="connsiteX4" fmla="*/ 146050 w 1847850"/>
                <a:gd name="connsiteY4" fmla="*/ 688975 h 1101725"/>
                <a:gd name="connsiteX5" fmla="*/ 174625 w 1847850"/>
                <a:gd name="connsiteY5" fmla="*/ 666750 h 1101725"/>
                <a:gd name="connsiteX6" fmla="*/ 196850 w 1847850"/>
                <a:gd name="connsiteY6" fmla="*/ 619125 h 1101725"/>
                <a:gd name="connsiteX7" fmla="*/ 149225 w 1847850"/>
                <a:gd name="connsiteY7" fmla="*/ 561975 h 1101725"/>
                <a:gd name="connsiteX8" fmla="*/ 209550 w 1847850"/>
                <a:gd name="connsiteY8" fmla="*/ 406400 h 1101725"/>
                <a:gd name="connsiteX9" fmla="*/ 279400 w 1847850"/>
                <a:gd name="connsiteY9" fmla="*/ 406400 h 1101725"/>
                <a:gd name="connsiteX10" fmla="*/ 317500 w 1847850"/>
                <a:gd name="connsiteY10" fmla="*/ 368300 h 1101725"/>
                <a:gd name="connsiteX11" fmla="*/ 323850 w 1847850"/>
                <a:gd name="connsiteY11" fmla="*/ 307975 h 1101725"/>
                <a:gd name="connsiteX12" fmla="*/ 381000 w 1847850"/>
                <a:gd name="connsiteY12" fmla="*/ 257175 h 1101725"/>
                <a:gd name="connsiteX13" fmla="*/ 438150 w 1847850"/>
                <a:gd name="connsiteY13" fmla="*/ 301625 h 1101725"/>
                <a:gd name="connsiteX14" fmla="*/ 466725 w 1847850"/>
                <a:gd name="connsiteY14" fmla="*/ 400050 h 1101725"/>
                <a:gd name="connsiteX15" fmla="*/ 488950 w 1847850"/>
                <a:gd name="connsiteY15" fmla="*/ 447675 h 1101725"/>
                <a:gd name="connsiteX16" fmla="*/ 498475 w 1847850"/>
                <a:gd name="connsiteY16" fmla="*/ 482600 h 1101725"/>
                <a:gd name="connsiteX17" fmla="*/ 533400 w 1847850"/>
                <a:gd name="connsiteY17" fmla="*/ 498475 h 1101725"/>
                <a:gd name="connsiteX18" fmla="*/ 565150 w 1847850"/>
                <a:gd name="connsiteY18" fmla="*/ 498475 h 1101725"/>
                <a:gd name="connsiteX19" fmla="*/ 619125 w 1847850"/>
                <a:gd name="connsiteY19" fmla="*/ 479425 h 1101725"/>
                <a:gd name="connsiteX20" fmla="*/ 654050 w 1847850"/>
                <a:gd name="connsiteY20" fmla="*/ 473075 h 1101725"/>
                <a:gd name="connsiteX21" fmla="*/ 657225 w 1847850"/>
                <a:gd name="connsiteY21" fmla="*/ 444500 h 1101725"/>
                <a:gd name="connsiteX22" fmla="*/ 660400 w 1847850"/>
                <a:gd name="connsiteY22" fmla="*/ 434975 h 1101725"/>
                <a:gd name="connsiteX23" fmla="*/ 619125 w 1847850"/>
                <a:gd name="connsiteY23" fmla="*/ 396875 h 1101725"/>
                <a:gd name="connsiteX24" fmla="*/ 615950 w 1847850"/>
                <a:gd name="connsiteY24" fmla="*/ 317500 h 1101725"/>
                <a:gd name="connsiteX25" fmla="*/ 615950 w 1847850"/>
                <a:gd name="connsiteY25" fmla="*/ 247650 h 1101725"/>
                <a:gd name="connsiteX26" fmla="*/ 688975 w 1847850"/>
                <a:gd name="connsiteY26" fmla="*/ 257175 h 1101725"/>
                <a:gd name="connsiteX27" fmla="*/ 768350 w 1847850"/>
                <a:gd name="connsiteY27" fmla="*/ 228600 h 1101725"/>
                <a:gd name="connsiteX28" fmla="*/ 806450 w 1847850"/>
                <a:gd name="connsiteY28" fmla="*/ 215900 h 1101725"/>
                <a:gd name="connsiteX29" fmla="*/ 806450 w 1847850"/>
                <a:gd name="connsiteY29" fmla="*/ 139700 h 1101725"/>
                <a:gd name="connsiteX30" fmla="*/ 898525 w 1847850"/>
                <a:gd name="connsiteY30" fmla="*/ 168275 h 1101725"/>
                <a:gd name="connsiteX31" fmla="*/ 974725 w 1847850"/>
                <a:gd name="connsiteY31" fmla="*/ 120650 h 1101725"/>
                <a:gd name="connsiteX32" fmla="*/ 1019175 w 1847850"/>
                <a:gd name="connsiteY32" fmla="*/ 130175 h 1101725"/>
                <a:gd name="connsiteX33" fmla="*/ 1136650 w 1847850"/>
                <a:gd name="connsiteY33" fmla="*/ 0 h 1101725"/>
                <a:gd name="connsiteX34" fmla="*/ 1190625 w 1847850"/>
                <a:gd name="connsiteY34" fmla="*/ 19050 h 1101725"/>
                <a:gd name="connsiteX35" fmla="*/ 1190625 w 1847850"/>
                <a:gd name="connsiteY35" fmla="*/ 19050 h 1101725"/>
                <a:gd name="connsiteX36" fmla="*/ 1225550 w 1847850"/>
                <a:gd name="connsiteY36" fmla="*/ 66675 h 1101725"/>
                <a:gd name="connsiteX37" fmla="*/ 1266825 w 1847850"/>
                <a:gd name="connsiteY37" fmla="*/ 114300 h 1101725"/>
                <a:gd name="connsiteX38" fmla="*/ 1317625 w 1847850"/>
                <a:gd name="connsiteY38" fmla="*/ 114300 h 1101725"/>
                <a:gd name="connsiteX39" fmla="*/ 1346200 w 1847850"/>
                <a:gd name="connsiteY39" fmla="*/ 98425 h 1101725"/>
                <a:gd name="connsiteX40" fmla="*/ 1387475 w 1847850"/>
                <a:gd name="connsiteY40" fmla="*/ 60325 h 1101725"/>
                <a:gd name="connsiteX41" fmla="*/ 1438275 w 1847850"/>
                <a:gd name="connsiteY41" fmla="*/ 60325 h 1101725"/>
                <a:gd name="connsiteX42" fmla="*/ 1460500 w 1847850"/>
                <a:gd name="connsiteY42" fmla="*/ 88900 h 1101725"/>
                <a:gd name="connsiteX43" fmla="*/ 1489075 w 1847850"/>
                <a:gd name="connsiteY43" fmla="*/ 155575 h 1101725"/>
                <a:gd name="connsiteX44" fmla="*/ 1603375 w 1847850"/>
                <a:gd name="connsiteY44" fmla="*/ 177800 h 1101725"/>
                <a:gd name="connsiteX45" fmla="*/ 1670050 w 1847850"/>
                <a:gd name="connsiteY45" fmla="*/ 203200 h 1101725"/>
                <a:gd name="connsiteX46" fmla="*/ 1698625 w 1847850"/>
                <a:gd name="connsiteY46" fmla="*/ 266700 h 1101725"/>
                <a:gd name="connsiteX47" fmla="*/ 1708150 w 1847850"/>
                <a:gd name="connsiteY47" fmla="*/ 292100 h 1101725"/>
                <a:gd name="connsiteX48" fmla="*/ 1749425 w 1847850"/>
                <a:gd name="connsiteY48" fmla="*/ 320675 h 1101725"/>
                <a:gd name="connsiteX49" fmla="*/ 1774825 w 1847850"/>
                <a:gd name="connsiteY49" fmla="*/ 374650 h 1101725"/>
                <a:gd name="connsiteX50" fmla="*/ 1790700 w 1847850"/>
                <a:gd name="connsiteY50" fmla="*/ 415925 h 1101725"/>
                <a:gd name="connsiteX51" fmla="*/ 1835150 w 1847850"/>
                <a:gd name="connsiteY51" fmla="*/ 431800 h 1101725"/>
                <a:gd name="connsiteX52" fmla="*/ 1797050 w 1847850"/>
                <a:gd name="connsiteY52" fmla="*/ 463550 h 1101725"/>
                <a:gd name="connsiteX53" fmla="*/ 1797050 w 1847850"/>
                <a:gd name="connsiteY53" fmla="*/ 511175 h 1101725"/>
                <a:gd name="connsiteX54" fmla="*/ 1825625 w 1847850"/>
                <a:gd name="connsiteY54" fmla="*/ 539750 h 1101725"/>
                <a:gd name="connsiteX55" fmla="*/ 1847850 w 1847850"/>
                <a:gd name="connsiteY55" fmla="*/ 539750 h 1101725"/>
                <a:gd name="connsiteX56" fmla="*/ 1831975 w 1847850"/>
                <a:gd name="connsiteY56" fmla="*/ 561975 h 1101725"/>
                <a:gd name="connsiteX57" fmla="*/ 1825625 w 1847850"/>
                <a:gd name="connsiteY57" fmla="*/ 574675 h 1101725"/>
                <a:gd name="connsiteX58" fmla="*/ 1838325 w 1847850"/>
                <a:gd name="connsiteY58" fmla="*/ 628650 h 1101725"/>
                <a:gd name="connsiteX59" fmla="*/ 1841500 w 1847850"/>
                <a:gd name="connsiteY59" fmla="*/ 688975 h 1101725"/>
                <a:gd name="connsiteX60" fmla="*/ 1838325 w 1847850"/>
                <a:gd name="connsiteY60" fmla="*/ 717550 h 1101725"/>
                <a:gd name="connsiteX61" fmla="*/ 1752600 w 1847850"/>
                <a:gd name="connsiteY61" fmla="*/ 800100 h 1101725"/>
                <a:gd name="connsiteX62" fmla="*/ 1689100 w 1847850"/>
                <a:gd name="connsiteY62" fmla="*/ 806450 h 1101725"/>
                <a:gd name="connsiteX63" fmla="*/ 1651000 w 1847850"/>
                <a:gd name="connsiteY63" fmla="*/ 815975 h 1101725"/>
                <a:gd name="connsiteX64" fmla="*/ 1622425 w 1847850"/>
                <a:gd name="connsiteY64" fmla="*/ 828675 h 1101725"/>
                <a:gd name="connsiteX65" fmla="*/ 1593850 w 1847850"/>
                <a:gd name="connsiteY65" fmla="*/ 876300 h 1101725"/>
                <a:gd name="connsiteX66" fmla="*/ 1571625 w 1847850"/>
                <a:gd name="connsiteY66" fmla="*/ 908050 h 1101725"/>
                <a:gd name="connsiteX67" fmla="*/ 1552575 w 1847850"/>
                <a:gd name="connsiteY67" fmla="*/ 930275 h 1101725"/>
                <a:gd name="connsiteX68" fmla="*/ 1511300 w 1847850"/>
                <a:gd name="connsiteY68" fmla="*/ 933450 h 1101725"/>
                <a:gd name="connsiteX69" fmla="*/ 1466850 w 1847850"/>
                <a:gd name="connsiteY69" fmla="*/ 946150 h 1101725"/>
                <a:gd name="connsiteX70" fmla="*/ 1428750 w 1847850"/>
                <a:gd name="connsiteY70" fmla="*/ 908050 h 1101725"/>
                <a:gd name="connsiteX71" fmla="*/ 1365250 w 1847850"/>
                <a:gd name="connsiteY71" fmla="*/ 1016000 h 1101725"/>
                <a:gd name="connsiteX72" fmla="*/ 1289050 w 1847850"/>
                <a:gd name="connsiteY72" fmla="*/ 1101725 h 1101725"/>
                <a:gd name="connsiteX73" fmla="*/ 1190625 w 1847850"/>
                <a:gd name="connsiteY73" fmla="*/ 1012825 h 1101725"/>
                <a:gd name="connsiteX74" fmla="*/ 1139825 w 1847850"/>
                <a:gd name="connsiteY74" fmla="*/ 946150 h 1101725"/>
                <a:gd name="connsiteX75" fmla="*/ 1114425 w 1847850"/>
                <a:gd name="connsiteY75" fmla="*/ 968375 h 1101725"/>
                <a:gd name="connsiteX76" fmla="*/ 1038225 w 1847850"/>
                <a:gd name="connsiteY76" fmla="*/ 936625 h 1101725"/>
                <a:gd name="connsiteX77" fmla="*/ 952500 w 1847850"/>
                <a:gd name="connsiteY77" fmla="*/ 1016000 h 1101725"/>
                <a:gd name="connsiteX78" fmla="*/ 822325 w 1847850"/>
                <a:gd name="connsiteY78" fmla="*/ 1012825 h 1101725"/>
                <a:gd name="connsiteX79" fmla="*/ 704850 w 1847850"/>
                <a:gd name="connsiteY79" fmla="*/ 1085850 h 1101725"/>
                <a:gd name="connsiteX80" fmla="*/ 650875 w 1847850"/>
                <a:gd name="connsiteY80" fmla="*/ 1079500 h 1101725"/>
                <a:gd name="connsiteX81" fmla="*/ 606425 w 1847850"/>
                <a:gd name="connsiteY81" fmla="*/ 1098550 h 1101725"/>
                <a:gd name="connsiteX82" fmla="*/ 488950 w 1847850"/>
                <a:gd name="connsiteY82" fmla="*/ 1038225 h 1101725"/>
                <a:gd name="connsiteX83" fmla="*/ 390525 w 1847850"/>
                <a:gd name="connsiteY83" fmla="*/ 977900 h 1101725"/>
                <a:gd name="connsiteX84" fmla="*/ 114300 w 1847850"/>
                <a:gd name="connsiteY84" fmla="*/ 981075 h 110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847850" h="1101725">
                  <a:moveTo>
                    <a:pt x="114300" y="981075"/>
                  </a:moveTo>
                  <a:lnTo>
                    <a:pt x="79375" y="882650"/>
                  </a:lnTo>
                  <a:lnTo>
                    <a:pt x="0" y="825500"/>
                  </a:lnTo>
                  <a:lnTo>
                    <a:pt x="114300" y="688975"/>
                  </a:lnTo>
                  <a:lnTo>
                    <a:pt x="146050" y="688975"/>
                  </a:lnTo>
                  <a:lnTo>
                    <a:pt x="174625" y="666750"/>
                  </a:lnTo>
                  <a:lnTo>
                    <a:pt x="196850" y="619125"/>
                  </a:lnTo>
                  <a:lnTo>
                    <a:pt x="149225" y="561975"/>
                  </a:lnTo>
                  <a:lnTo>
                    <a:pt x="209550" y="406400"/>
                  </a:lnTo>
                  <a:lnTo>
                    <a:pt x="279400" y="406400"/>
                  </a:lnTo>
                  <a:lnTo>
                    <a:pt x="317500" y="368300"/>
                  </a:lnTo>
                  <a:lnTo>
                    <a:pt x="323850" y="307975"/>
                  </a:lnTo>
                  <a:lnTo>
                    <a:pt x="381000" y="257175"/>
                  </a:lnTo>
                  <a:lnTo>
                    <a:pt x="438150" y="301625"/>
                  </a:lnTo>
                  <a:lnTo>
                    <a:pt x="466725" y="400050"/>
                  </a:lnTo>
                  <a:lnTo>
                    <a:pt x="488950" y="447675"/>
                  </a:lnTo>
                  <a:lnTo>
                    <a:pt x="498475" y="482600"/>
                  </a:lnTo>
                  <a:lnTo>
                    <a:pt x="533400" y="498475"/>
                  </a:lnTo>
                  <a:lnTo>
                    <a:pt x="565150" y="498475"/>
                  </a:lnTo>
                  <a:lnTo>
                    <a:pt x="619125" y="479425"/>
                  </a:lnTo>
                  <a:lnTo>
                    <a:pt x="654050" y="473075"/>
                  </a:lnTo>
                  <a:cubicBezTo>
                    <a:pt x="655108" y="463550"/>
                    <a:pt x="655649" y="453953"/>
                    <a:pt x="657225" y="444500"/>
                  </a:cubicBezTo>
                  <a:cubicBezTo>
                    <a:pt x="657775" y="441199"/>
                    <a:pt x="660400" y="434975"/>
                    <a:pt x="660400" y="434975"/>
                  </a:cubicBezTo>
                  <a:lnTo>
                    <a:pt x="619125" y="396875"/>
                  </a:lnTo>
                  <a:lnTo>
                    <a:pt x="615950" y="317500"/>
                  </a:lnTo>
                  <a:lnTo>
                    <a:pt x="615950" y="247650"/>
                  </a:lnTo>
                  <a:lnTo>
                    <a:pt x="688975" y="257175"/>
                  </a:lnTo>
                  <a:lnTo>
                    <a:pt x="768350" y="228600"/>
                  </a:lnTo>
                  <a:lnTo>
                    <a:pt x="806450" y="215900"/>
                  </a:lnTo>
                  <a:lnTo>
                    <a:pt x="806450" y="139700"/>
                  </a:lnTo>
                  <a:lnTo>
                    <a:pt x="898525" y="168275"/>
                  </a:lnTo>
                  <a:lnTo>
                    <a:pt x="974725" y="120650"/>
                  </a:lnTo>
                  <a:lnTo>
                    <a:pt x="1019175" y="130175"/>
                  </a:lnTo>
                  <a:lnTo>
                    <a:pt x="1136650" y="0"/>
                  </a:lnTo>
                  <a:lnTo>
                    <a:pt x="1190625" y="19050"/>
                  </a:lnTo>
                  <a:lnTo>
                    <a:pt x="1190625" y="19050"/>
                  </a:lnTo>
                  <a:lnTo>
                    <a:pt x="1225550" y="66675"/>
                  </a:lnTo>
                  <a:lnTo>
                    <a:pt x="1266825" y="114300"/>
                  </a:lnTo>
                  <a:lnTo>
                    <a:pt x="1317625" y="114300"/>
                  </a:lnTo>
                  <a:cubicBezTo>
                    <a:pt x="1345241" y="103944"/>
                    <a:pt x="1338981" y="112863"/>
                    <a:pt x="1346200" y="98425"/>
                  </a:cubicBezTo>
                  <a:lnTo>
                    <a:pt x="1387475" y="60325"/>
                  </a:lnTo>
                  <a:lnTo>
                    <a:pt x="1438275" y="60325"/>
                  </a:lnTo>
                  <a:lnTo>
                    <a:pt x="1460500" y="88900"/>
                  </a:lnTo>
                  <a:lnTo>
                    <a:pt x="1489075" y="155575"/>
                  </a:lnTo>
                  <a:lnTo>
                    <a:pt x="1603375" y="177800"/>
                  </a:lnTo>
                  <a:lnTo>
                    <a:pt x="1670050" y="203200"/>
                  </a:lnTo>
                  <a:lnTo>
                    <a:pt x="1698625" y="266700"/>
                  </a:lnTo>
                  <a:lnTo>
                    <a:pt x="1708150" y="292100"/>
                  </a:lnTo>
                  <a:lnTo>
                    <a:pt x="1749425" y="320675"/>
                  </a:lnTo>
                  <a:lnTo>
                    <a:pt x="1774825" y="374650"/>
                  </a:lnTo>
                  <a:lnTo>
                    <a:pt x="1790700" y="415925"/>
                  </a:lnTo>
                  <a:lnTo>
                    <a:pt x="1835150" y="431800"/>
                  </a:lnTo>
                  <a:lnTo>
                    <a:pt x="1797050" y="463550"/>
                  </a:lnTo>
                  <a:lnTo>
                    <a:pt x="1797050" y="511175"/>
                  </a:lnTo>
                  <a:lnTo>
                    <a:pt x="1825625" y="539750"/>
                  </a:lnTo>
                  <a:lnTo>
                    <a:pt x="1847850" y="539750"/>
                  </a:lnTo>
                  <a:lnTo>
                    <a:pt x="1831975" y="561975"/>
                  </a:lnTo>
                  <a:lnTo>
                    <a:pt x="1825625" y="574675"/>
                  </a:lnTo>
                  <a:lnTo>
                    <a:pt x="1838325" y="628650"/>
                  </a:lnTo>
                  <a:lnTo>
                    <a:pt x="1841500" y="688975"/>
                  </a:lnTo>
                  <a:lnTo>
                    <a:pt x="1838325" y="717550"/>
                  </a:lnTo>
                  <a:lnTo>
                    <a:pt x="1752600" y="800100"/>
                  </a:lnTo>
                  <a:lnTo>
                    <a:pt x="1689100" y="806450"/>
                  </a:lnTo>
                  <a:lnTo>
                    <a:pt x="1651000" y="815975"/>
                  </a:lnTo>
                  <a:lnTo>
                    <a:pt x="1622425" y="828675"/>
                  </a:lnTo>
                  <a:lnTo>
                    <a:pt x="1593850" y="876300"/>
                  </a:lnTo>
                  <a:lnTo>
                    <a:pt x="1571625" y="908050"/>
                  </a:lnTo>
                  <a:lnTo>
                    <a:pt x="1552575" y="930275"/>
                  </a:lnTo>
                  <a:lnTo>
                    <a:pt x="1511300" y="933450"/>
                  </a:lnTo>
                  <a:lnTo>
                    <a:pt x="1466850" y="946150"/>
                  </a:lnTo>
                  <a:lnTo>
                    <a:pt x="1428750" y="908050"/>
                  </a:lnTo>
                  <a:lnTo>
                    <a:pt x="1365250" y="1016000"/>
                  </a:lnTo>
                  <a:lnTo>
                    <a:pt x="1289050" y="1101725"/>
                  </a:lnTo>
                  <a:lnTo>
                    <a:pt x="1190625" y="1012825"/>
                  </a:lnTo>
                  <a:lnTo>
                    <a:pt x="1139825" y="946150"/>
                  </a:lnTo>
                  <a:lnTo>
                    <a:pt x="1114425" y="968375"/>
                  </a:lnTo>
                  <a:lnTo>
                    <a:pt x="1038225" y="936625"/>
                  </a:lnTo>
                  <a:lnTo>
                    <a:pt x="952500" y="1016000"/>
                  </a:lnTo>
                  <a:lnTo>
                    <a:pt x="822325" y="1012825"/>
                  </a:lnTo>
                  <a:lnTo>
                    <a:pt x="704850" y="1085850"/>
                  </a:lnTo>
                  <a:lnTo>
                    <a:pt x="650875" y="1079500"/>
                  </a:lnTo>
                  <a:lnTo>
                    <a:pt x="606425" y="1098550"/>
                  </a:lnTo>
                  <a:lnTo>
                    <a:pt x="488950" y="1038225"/>
                  </a:lnTo>
                  <a:lnTo>
                    <a:pt x="390525" y="977900"/>
                  </a:lnTo>
                  <a:lnTo>
                    <a:pt x="114300" y="9810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Freeform 584"/>
            <p:cNvSpPr/>
            <p:nvPr/>
          </p:nvSpPr>
          <p:spPr>
            <a:xfrm>
              <a:off x="715967" y="3865247"/>
              <a:ext cx="1479802" cy="889831"/>
            </a:xfrm>
            <a:custGeom>
              <a:avLst/>
              <a:gdLst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34925 w 1927225"/>
                <a:gd name="connsiteY54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13694 w 1927225"/>
                <a:gd name="connsiteY54" fmla="*/ 616744 h 1073150"/>
                <a:gd name="connsiteX55" fmla="*/ 34925 w 1927225"/>
                <a:gd name="connsiteY55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34925 w 1927225"/>
                <a:gd name="connsiteY55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20838 w 1927225"/>
                <a:gd name="connsiteY55" fmla="*/ 588169 h 1073150"/>
                <a:gd name="connsiteX56" fmla="*/ 34925 w 1927225"/>
                <a:gd name="connsiteY56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34925 w 1927225"/>
                <a:gd name="connsiteY56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632744 w 1927225"/>
                <a:gd name="connsiteY56" fmla="*/ 540544 h 1073150"/>
                <a:gd name="connsiteX57" fmla="*/ 34925 w 1927225"/>
                <a:gd name="connsiteY57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34925 w 1927225"/>
                <a:gd name="connsiteY57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589881 w 1927225"/>
                <a:gd name="connsiteY57" fmla="*/ 450056 h 1073150"/>
                <a:gd name="connsiteX58" fmla="*/ 34925 w 1927225"/>
                <a:gd name="connsiteY58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34925 w 1927225"/>
                <a:gd name="connsiteY58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666081 w 1927225"/>
                <a:gd name="connsiteY58" fmla="*/ 419100 h 1073150"/>
                <a:gd name="connsiteX59" fmla="*/ 34925 w 1927225"/>
                <a:gd name="connsiteY59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34925 w 1927225"/>
                <a:gd name="connsiteY59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597025 w 1927225"/>
                <a:gd name="connsiteY59" fmla="*/ 361950 h 1073150"/>
                <a:gd name="connsiteX60" fmla="*/ 34925 w 1927225"/>
                <a:gd name="connsiteY60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34925 w 1927225"/>
                <a:gd name="connsiteY60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661319 w 1927225"/>
                <a:gd name="connsiteY60" fmla="*/ 328613 h 1073150"/>
                <a:gd name="connsiteX61" fmla="*/ 34925 w 1927225"/>
                <a:gd name="connsiteY61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34925 w 1927225"/>
                <a:gd name="connsiteY61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673225 w 1927225"/>
                <a:gd name="connsiteY61" fmla="*/ 257175 h 1073150"/>
                <a:gd name="connsiteX62" fmla="*/ 34925 w 1927225"/>
                <a:gd name="connsiteY62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34925 w 1927225"/>
                <a:gd name="connsiteY62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639888 w 1927225"/>
                <a:gd name="connsiteY62" fmla="*/ 209550 h 1073150"/>
                <a:gd name="connsiteX63" fmla="*/ 34925 w 1927225"/>
                <a:gd name="connsiteY63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34925 w 1927225"/>
                <a:gd name="connsiteY63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92275 w 1927225"/>
                <a:gd name="connsiteY63" fmla="*/ 169069 h 1073150"/>
                <a:gd name="connsiteX64" fmla="*/ 34925 w 1927225"/>
                <a:gd name="connsiteY64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34925 w 1927225"/>
                <a:gd name="connsiteY64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04169 w 1927225"/>
                <a:gd name="connsiteY64" fmla="*/ 123825 h 1073150"/>
                <a:gd name="connsiteX65" fmla="*/ 34925 w 1927225"/>
                <a:gd name="connsiteY65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34925 w 1927225"/>
                <a:gd name="connsiteY65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82738 w 1927225"/>
                <a:gd name="connsiteY65" fmla="*/ 142875 h 1073150"/>
                <a:gd name="connsiteX66" fmla="*/ 34925 w 1927225"/>
                <a:gd name="connsiteY66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34925 w 1927225"/>
                <a:gd name="connsiteY66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1527969 w 1927225"/>
                <a:gd name="connsiteY66" fmla="*/ 102394 h 1073150"/>
                <a:gd name="connsiteX67" fmla="*/ 34925 w 1927225"/>
                <a:gd name="connsiteY67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1556544 w 1927225"/>
                <a:gd name="connsiteY66" fmla="*/ 57150 h 1073150"/>
                <a:gd name="connsiteX67" fmla="*/ 34925 w 1927225"/>
                <a:gd name="connsiteY67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1556544 w 1927225"/>
                <a:gd name="connsiteY66" fmla="*/ 57150 h 1073150"/>
                <a:gd name="connsiteX67" fmla="*/ 1473200 w 1927225"/>
                <a:gd name="connsiteY67" fmla="*/ 47625 h 1073150"/>
                <a:gd name="connsiteX68" fmla="*/ 34925 w 1927225"/>
                <a:gd name="connsiteY68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1556544 w 1927225"/>
                <a:gd name="connsiteY66" fmla="*/ 57150 h 1073150"/>
                <a:gd name="connsiteX67" fmla="*/ 1563688 w 1927225"/>
                <a:gd name="connsiteY67" fmla="*/ 7144 h 1073150"/>
                <a:gd name="connsiteX68" fmla="*/ 34925 w 1927225"/>
                <a:gd name="connsiteY68" fmla="*/ 0 h 1073150"/>
                <a:gd name="connsiteX0" fmla="*/ 34925 w 1927225"/>
                <a:gd name="connsiteY0" fmla="*/ 0 h 1073150"/>
                <a:gd name="connsiteX1" fmla="*/ 15875 w 1927225"/>
                <a:gd name="connsiteY1" fmla="*/ 15875 h 1073150"/>
                <a:gd name="connsiteX2" fmla="*/ 3175 w 1927225"/>
                <a:gd name="connsiteY2" fmla="*/ 47625 h 1073150"/>
                <a:gd name="connsiteX3" fmla="*/ 0 w 1927225"/>
                <a:gd name="connsiteY3" fmla="*/ 79375 h 1073150"/>
                <a:gd name="connsiteX4" fmla="*/ 3175 w 1927225"/>
                <a:gd name="connsiteY4" fmla="*/ 111125 h 1073150"/>
                <a:gd name="connsiteX5" fmla="*/ 38100 w 1927225"/>
                <a:gd name="connsiteY5" fmla="*/ 146050 h 1073150"/>
                <a:gd name="connsiteX6" fmla="*/ 82550 w 1927225"/>
                <a:gd name="connsiteY6" fmla="*/ 101600 h 1073150"/>
                <a:gd name="connsiteX7" fmla="*/ 120650 w 1927225"/>
                <a:gd name="connsiteY7" fmla="*/ 146050 h 1073150"/>
                <a:gd name="connsiteX8" fmla="*/ 177800 w 1927225"/>
                <a:gd name="connsiteY8" fmla="*/ 149225 h 1073150"/>
                <a:gd name="connsiteX9" fmla="*/ 222250 w 1927225"/>
                <a:gd name="connsiteY9" fmla="*/ 174625 h 1073150"/>
                <a:gd name="connsiteX10" fmla="*/ 228600 w 1927225"/>
                <a:gd name="connsiteY10" fmla="*/ 203200 h 1073150"/>
                <a:gd name="connsiteX11" fmla="*/ 231775 w 1927225"/>
                <a:gd name="connsiteY11" fmla="*/ 222250 h 1073150"/>
                <a:gd name="connsiteX12" fmla="*/ 228600 w 1927225"/>
                <a:gd name="connsiteY12" fmla="*/ 254000 h 1073150"/>
                <a:gd name="connsiteX13" fmla="*/ 257175 w 1927225"/>
                <a:gd name="connsiteY13" fmla="*/ 282575 h 1073150"/>
                <a:gd name="connsiteX14" fmla="*/ 279400 w 1927225"/>
                <a:gd name="connsiteY14" fmla="*/ 330200 h 1073150"/>
                <a:gd name="connsiteX15" fmla="*/ 279400 w 1927225"/>
                <a:gd name="connsiteY15" fmla="*/ 371475 h 1073150"/>
                <a:gd name="connsiteX16" fmla="*/ 279400 w 1927225"/>
                <a:gd name="connsiteY16" fmla="*/ 403225 h 1073150"/>
                <a:gd name="connsiteX17" fmla="*/ 333375 w 1927225"/>
                <a:gd name="connsiteY17" fmla="*/ 514350 h 1073150"/>
                <a:gd name="connsiteX18" fmla="*/ 346075 w 1927225"/>
                <a:gd name="connsiteY18" fmla="*/ 536575 h 1073150"/>
                <a:gd name="connsiteX19" fmla="*/ 285750 w 1927225"/>
                <a:gd name="connsiteY19" fmla="*/ 555625 h 1073150"/>
                <a:gd name="connsiteX20" fmla="*/ 225425 w 1927225"/>
                <a:gd name="connsiteY20" fmla="*/ 495300 h 1073150"/>
                <a:gd name="connsiteX21" fmla="*/ 184150 w 1927225"/>
                <a:gd name="connsiteY21" fmla="*/ 546100 h 1073150"/>
                <a:gd name="connsiteX22" fmla="*/ 314325 w 1927225"/>
                <a:gd name="connsiteY22" fmla="*/ 657225 h 1073150"/>
                <a:gd name="connsiteX23" fmla="*/ 352425 w 1927225"/>
                <a:gd name="connsiteY23" fmla="*/ 628650 h 1073150"/>
                <a:gd name="connsiteX24" fmla="*/ 403225 w 1927225"/>
                <a:gd name="connsiteY24" fmla="*/ 619125 h 1073150"/>
                <a:gd name="connsiteX25" fmla="*/ 469900 w 1927225"/>
                <a:gd name="connsiteY25" fmla="*/ 628650 h 1073150"/>
                <a:gd name="connsiteX26" fmla="*/ 615950 w 1927225"/>
                <a:gd name="connsiteY26" fmla="*/ 577850 h 1073150"/>
                <a:gd name="connsiteX27" fmla="*/ 803275 w 1927225"/>
                <a:gd name="connsiteY27" fmla="*/ 511175 h 1073150"/>
                <a:gd name="connsiteX28" fmla="*/ 911225 w 1927225"/>
                <a:gd name="connsiteY28" fmla="*/ 568325 h 1073150"/>
                <a:gd name="connsiteX29" fmla="*/ 1016000 w 1927225"/>
                <a:gd name="connsiteY29" fmla="*/ 650875 h 1073150"/>
                <a:gd name="connsiteX30" fmla="*/ 1092200 w 1927225"/>
                <a:gd name="connsiteY30" fmla="*/ 600075 h 1073150"/>
                <a:gd name="connsiteX31" fmla="*/ 1171575 w 1927225"/>
                <a:gd name="connsiteY31" fmla="*/ 635000 h 1073150"/>
                <a:gd name="connsiteX32" fmla="*/ 1200150 w 1927225"/>
                <a:gd name="connsiteY32" fmla="*/ 641350 h 1073150"/>
                <a:gd name="connsiteX33" fmla="*/ 1203325 w 1927225"/>
                <a:gd name="connsiteY33" fmla="*/ 727075 h 1073150"/>
                <a:gd name="connsiteX34" fmla="*/ 1219200 w 1927225"/>
                <a:gd name="connsiteY34" fmla="*/ 762000 h 1073150"/>
                <a:gd name="connsiteX35" fmla="*/ 1238250 w 1927225"/>
                <a:gd name="connsiteY35" fmla="*/ 787400 h 1073150"/>
                <a:gd name="connsiteX36" fmla="*/ 1231900 w 1927225"/>
                <a:gd name="connsiteY36" fmla="*/ 866775 h 1073150"/>
                <a:gd name="connsiteX37" fmla="*/ 1212850 w 1927225"/>
                <a:gd name="connsiteY37" fmla="*/ 911225 h 1073150"/>
                <a:gd name="connsiteX38" fmla="*/ 1209675 w 1927225"/>
                <a:gd name="connsiteY38" fmla="*/ 939800 h 1073150"/>
                <a:gd name="connsiteX39" fmla="*/ 1282700 w 1927225"/>
                <a:gd name="connsiteY39" fmla="*/ 946150 h 1073150"/>
                <a:gd name="connsiteX40" fmla="*/ 1311275 w 1927225"/>
                <a:gd name="connsiteY40" fmla="*/ 933450 h 1073150"/>
                <a:gd name="connsiteX41" fmla="*/ 1352550 w 1927225"/>
                <a:gd name="connsiteY41" fmla="*/ 914400 h 1073150"/>
                <a:gd name="connsiteX42" fmla="*/ 1425575 w 1927225"/>
                <a:gd name="connsiteY42" fmla="*/ 949325 h 1073150"/>
                <a:gd name="connsiteX43" fmla="*/ 1457325 w 1927225"/>
                <a:gd name="connsiteY43" fmla="*/ 904875 h 1073150"/>
                <a:gd name="connsiteX44" fmla="*/ 1555750 w 1927225"/>
                <a:gd name="connsiteY44" fmla="*/ 901700 h 1073150"/>
                <a:gd name="connsiteX45" fmla="*/ 1616075 w 1927225"/>
                <a:gd name="connsiteY45" fmla="*/ 955675 h 1073150"/>
                <a:gd name="connsiteX46" fmla="*/ 1676400 w 1927225"/>
                <a:gd name="connsiteY46" fmla="*/ 885825 h 1073150"/>
                <a:gd name="connsiteX47" fmla="*/ 1895475 w 1927225"/>
                <a:gd name="connsiteY47" fmla="*/ 1073150 h 1073150"/>
                <a:gd name="connsiteX48" fmla="*/ 1895475 w 1927225"/>
                <a:gd name="connsiteY48" fmla="*/ 1073150 h 1073150"/>
                <a:gd name="connsiteX49" fmla="*/ 1927225 w 1927225"/>
                <a:gd name="connsiteY49" fmla="*/ 1050925 h 1073150"/>
                <a:gd name="connsiteX50" fmla="*/ 1895475 w 1927225"/>
                <a:gd name="connsiteY50" fmla="*/ 892175 h 1073150"/>
                <a:gd name="connsiteX51" fmla="*/ 1778000 w 1927225"/>
                <a:gd name="connsiteY51" fmla="*/ 838200 h 1073150"/>
                <a:gd name="connsiteX52" fmla="*/ 1698625 w 1927225"/>
                <a:gd name="connsiteY52" fmla="*/ 762000 h 1073150"/>
                <a:gd name="connsiteX53" fmla="*/ 1679575 w 1927225"/>
                <a:gd name="connsiteY53" fmla="*/ 644525 h 1073150"/>
                <a:gd name="connsiteX54" fmla="*/ 1673225 w 1927225"/>
                <a:gd name="connsiteY54" fmla="*/ 604838 h 1073150"/>
                <a:gd name="connsiteX55" fmla="*/ 1694656 w 1927225"/>
                <a:gd name="connsiteY55" fmla="*/ 557213 h 1073150"/>
                <a:gd name="connsiteX56" fmla="*/ 1720850 w 1927225"/>
                <a:gd name="connsiteY56" fmla="*/ 483394 h 1073150"/>
                <a:gd name="connsiteX57" fmla="*/ 1747043 w 1927225"/>
                <a:gd name="connsiteY57" fmla="*/ 440531 h 1073150"/>
                <a:gd name="connsiteX58" fmla="*/ 1725613 w 1927225"/>
                <a:gd name="connsiteY58" fmla="*/ 395288 h 1073150"/>
                <a:gd name="connsiteX59" fmla="*/ 1716088 w 1927225"/>
                <a:gd name="connsiteY59" fmla="*/ 342900 h 1073150"/>
                <a:gd name="connsiteX60" fmla="*/ 1713706 w 1927225"/>
                <a:gd name="connsiteY60" fmla="*/ 261938 h 1073150"/>
                <a:gd name="connsiteX61" fmla="*/ 1713706 w 1927225"/>
                <a:gd name="connsiteY61" fmla="*/ 221456 h 1073150"/>
                <a:gd name="connsiteX62" fmla="*/ 1739900 w 1927225"/>
                <a:gd name="connsiteY62" fmla="*/ 171450 h 1073150"/>
                <a:gd name="connsiteX63" fmla="*/ 1680369 w 1927225"/>
                <a:gd name="connsiteY63" fmla="*/ 128588 h 1073150"/>
                <a:gd name="connsiteX64" fmla="*/ 1639888 w 1927225"/>
                <a:gd name="connsiteY64" fmla="*/ 150019 h 1073150"/>
                <a:gd name="connsiteX65" fmla="*/ 1558925 w 1927225"/>
                <a:gd name="connsiteY65" fmla="*/ 107156 h 1073150"/>
                <a:gd name="connsiteX66" fmla="*/ 1556544 w 1927225"/>
                <a:gd name="connsiteY66" fmla="*/ 57150 h 1073150"/>
                <a:gd name="connsiteX67" fmla="*/ 1563688 w 1927225"/>
                <a:gd name="connsiteY67" fmla="*/ 7144 h 1073150"/>
                <a:gd name="connsiteX68" fmla="*/ 1518444 w 1927225"/>
                <a:gd name="connsiteY68" fmla="*/ 2381 h 1073150"/>
                <a:gd name="connsiteX69" fmla="*/ 34925 w 1927225"/>
                <a:gd name="connsiteY69" fmla="*/ 0 h 1073150"/>
                <a:gd name="connsiteX0" fmla="*/ 34925 w 1927225"/>
                <a:gd name="connsiteY0" fmla="*/ 11907 h 1085057"/>
                <a:gd name="connsiteX1" fmla="*/ 15875 w 1927225"/>
                <a:gd name="connsiteY1" fmla="*/ 27782 h 1085057"/>
                <a:gd name="connsiteX2" fmla="*/ 3175 w 1927225"/>
                <a:gd name="connsiteY2" fmla="*/ 59532 h 1085057"/>
                <a:gd name="connsiteX3" fmla="*/ 0 w 1927225"/>
                <a:gd name="connsiteY3" fmla="*/ 91282 h 1085057"/>
                <a:gd name="connsiteX4" fmla="*/ 3175 w 1927225"/>
                <a:gd name="connsiteY4" fmla="*/ 123032 h 1085057"/>
                <a:gd name="connsiteX5" fmla="*/ 38100 w 1927225"/>
                <a:gd name="connsiteY5" fmla="*/ 157957 h 1085057"/>
                <a:gd name="connsiteX6" fmla="*/ 82550 w 1927225"/>
                <a:gd name="connsiteY6" fmla="*/ 113507 h 1085057"/>
                <a:gd name="connsiteX7" fmla="*/ 120650 w 1927225"/>
                <a:gd name="connsiteY7" fmla="*/ 157957 h 1085057"/>
                <a:gd name="connsiteX8" fmla="*/ 177800 w 1927225"/>
                <a:gd name="connsiteY8" fmla="*/ 161132 h 1085057"/>
                <a:gd name="connsiteX9" fmla="*/ 222250 w 1927225"/>
                <a:gd name="connsiteY9" fmla="*/ 186532 h 1085057"/>
                <a:gd name="connsiteX10" fmla="*/ 228600 w 1927225"/>
                <a:gd name="connsiteY10" fmla="*/ 215107 h 1085057"/>
                <a:gd name="connsiteX11" fmla="*/ 231775 w 1927225"/>
                <a:gd name="connsiteY11" fmla="*/ 234157 h 1085057"/>
                <a:gd name="connsiteX12" fmla="*/ 228600 w 1927225"/>
                <a:gd name="connsiteY12" fmla="*/ 265907 h 1085057"/>
                <a:gd name="connsiteX13" fmla="*/ 257175 w 1927225"/>
                <a:gd name="connsiteY13" fmla="*/ 294482 h 1085057"/>
                <a:gd name="connsiteX14" fmla="*/ 279400 w 1927225"/>
                <a:gd name="connsiteY14" fmla="*/ 342107 h 1085057"/>
                <a:gd name="connsiteX15" fmla="*/ 279400 w 1927225"/>
                <a:gd name="connsiteY15" fmla="*/ 383382 h 1085057"/>
                <a:gd name="connsiteX16" fmla="*/ 279400 w 1927225"/>
                <a:gd name="connsiteY16" fmla="*/ 415132 h 1085057"/>
                <a:gd name="connsiteX17" fmla="*/ 333375 w 1927225"/>
                <a:gd name="connsiteY17" fmla="*/ 526257 h 1085057"/>
                <a:gd name="connsiteX18" fmla="*/ 346075 w 1927225"/>
                <a:gd name="connsiteY18" fmla="*/ 548482 h 1085057"/>
                <a:gd name="connsiteX19" fmla="*/ 285750 w 1927225"/>
                <a:gd name="connsiteY19" fmla="*/ 567532 h 1085057"/>
                <a:gd name="connsiteX20" fmla="*/ 225425 w 1927225"/>
                <a:gd name="connsiteY20" fmla="*/ 507207 h 1085057"/>
                <a:gd name="connsiteX21" fmla="*/ 184150 w 1927225"/>
                <a:gd name="connsiteY21" fmla="*/ 558007 h 1085057"/>
                <a:gd name="connsiteX22" fmla="*/ 314325 w 1927225"/>
                <a:gd name="connsiteY22" fmla="*/ 669132 h 1085057"/>
                <a:gd name="connsiteX23" fmla="*/ 352425 w 1927225"/>
                <a:gd name="connsiteY23" fmla="*/ 640557 h 1085057"/>
                <a:gd name="connsiteX24" fmla="*/ 403225 w 1927225"/>
                <a:gd name="connsiteY24" fmla="*/ 631032 h 1085057"/>
                <a:gd name="connsiteX25" fmla="*/ 469900 w 1927225"/>
                <a:gd name="connsiteY25" fmla="*/ 640557 h 1085057"/>
                <a:gd name="connsiteX26" fmla="*/ 615950 w 1927225"/>
                <a:gd name="connsiteY26" fmla="*/ 589757 h 1085057"/>
                <a:gd name="connsiteX27" fmla="*/ 803275 w 1927225"/>
                <a:gd name="connsiteY27" fmla="*/ 523082 h 1085057"/>
                <a:gd name="connsiteX28" fmla="*/ 911225 w 1927225"/>
                <a:gd name="connsiteY28" fmla="*/ 580232 h 1085057"/>
                <a:gd name="connsiteX29" fmla="*/ 1016000 w 1927225"/>
                <a:gd name="connsiteY29" fmla="*/ 662782 h 1085057"/>
                <a:gd name="connsiteX30" fmla="*/ 1092200 w 1927225"/>
                <a:gd name="connsiteY30" fmla="*/ 611982 h 1085057"/>
                <a:gd name="connsiteX31" fmla="*/ 1171575 w 1927225"/>
                <a:gd name="connsiteY31" fmla="*/ 646907 h 1085057"/>
                <a:gd name="connsiteX32" fmla="*/ 1200150 w 1927225"/>
                <a:gd name="connsiteY32" fmla="*/ 653257 h 1085057"/>
                <a:gd name="connsiteX33" fmla="*/ 1203325 w 1927225"/>
                <a:gd name="connsiteY33" fmla="*/ 738982 h 1085057"/>
                <a:gd name="connsiteX34" fmla="*/ 1219200 w 1927225"/>
                <a:gd name="connsiteY34" fmla="*/ 773907 h 1085057"/>
                <a:gd name="connsiteX35" fmla="*/ 1238250 w 1927225"/>
                <a:gd name="connsiteY35" fmla="*/ 799307 h 1085057"/>
                <a:gd name="connsiteX36" fmla="*/ 1231900 w 1927225"/>
                <a:gd name="connsiteY36" fmla="*/ 878682 h 1085057"/>
                <a:gd name="connsiteX37" fmla="*/ 1212850 w 1927225"/>
                <a:gd name="connsiteY37" fmla="*/ 923132 h 1085057"/>
                <a:gd name="connsiteX38" fmla="*/ 1209675 w 1927225"/>
                <a:gd name="connsiteY38" fmla="*/ 951707 h 1085057"/>
                <a:gd name="connsiteX39" fmla="*/ 1282700 w 1927225"/>
                <a:gd name="connsiteY39" fmla="*/ 958057 h 1085057"/>
                <a:gd name="connsiteX40" fmla="*/ 1311275 w 1927225"/>
                <a:gd name="connsiteY40" fmla="*/ 945357 h 1085057"/>
                <a:gd name="connsiteX41" fmla="*/ 1352550 w 1927225"/>
                <a:gd name="connsiteY41" fmla="*/ 926307 h 1085057"/>
                <a:gd name="connsiteX42" fmla="*/ 1425575 w 1927225"/>
                <a:gd name="connsiteY42" fmla="*/ 961232 h 1085057"/>
                <a:gd name="connsiteX43" fmla="*/ 1457325 w 1927225"/>
                <a:gd name="connsiteY43" fmla="*/ 916782 h 1085057"/>
                <a:gd name="connsiteX44" fmla="*/ 1555750 w 1927225"/>
                <a:gd name="connsiteY44" fmla="*/ 913607 h 1085057"/>
                <a:gd name="connsiteX45" fmla="*/ 1616075 w 1927225"/>
                <a:gd name="connsiteY45" fmla="*/ 967582 h 1085057"/>
                <a:gd name="connsiteX46" fmla="*/ 1676400 w 1927225"/>
                <a:gd name="connsiteY46" fmla="*/ 897732 h 1085057"/>
                <a:gd name="connsiteX47" fmla="*/ 1895475 w 1927225"/>
                <a:gd name="connsiteY47" fmla="*/ 1085057 h 1085057"/>
                <a:gd name="connsiteX48" fmla="*/ 1895475 w 1927225"/>
                <a:gd name="connsiteY48" fmla="*/ 1085057 h 1085057"/>
                <a:gd name="connsiteX49" fmla="*/ 1927225 w 1927225"/>
                <a:gd name="connsiteY49" fmla="*/ 1062832 h 1085057"/>
                <a:gd name="connsiteX50" fmla="*/ 1895475 w 1927225"/>
                <a:gd name="connsiteY50" fmla="*/ 904082 h 1085057"/>
                <a:gd name="connsiteX51" fmla="*/ 1778000 w 1927225"/>
                <a:gd name="connsiteY51" fmla="*/ 850107 h 1085057"/>
                <a:gd name="connsiteX52" fmla="*/ 1698625 w 1927225"/>
                <a:gd name="connsiteY52" fmla="*/ 773907 h 1085057"/>
                <a:gd name="connsiteX53" fmla="*/ 1679575 w 1927225"/>
                <a:gd name="connsiteY53" fmla="*/ 656432 h 1085057"/>
                <a:gd name="connsiteX54" fmla="*/ 1673225 w 1927225"/>
                <a:gd name="connsiteY54" fmla="*/ 616745 h 1085057"/>
                <a:gd name="connsiteX55" fmla="*/ 1694656 w 1927225"/>
                <a:gd name="connsiteY55" fmla="*/ 569120 h 1085057"/>
                <a:gd name="connsiteX56" fmla="*/ 1720850 w 1927225"/>
                <a:gd name="connsiteY56" fmla="*/ 495301 h 1085057"/>
                <a:gd name="connsiteX57" fmla="*/ 1747043 w 1927225"/>
                <a:gd name="connsiteY57" fmla="*/ 452438 h 1085057"/>
                <a:gd name="connsiteX58" fmla="*/ 1725613 w 1927225"/>
                <a:gd name="connsiteY58" fmla="*/ 407195 h 1085057"/>
                <a:gd name="connsiteX59" fmla="*/ 1716088 w 1927225"/>
                <a:gd name="connsiteY59" fmla="*/ 354807 h 1085057"/>
                <a:gd name="connsiteX60" fmla="*/ 1713706 w 1927225"/>
                <a:gd name="connsiteY60" fmla="*/ 273845 h 1085057"/>
                <a:gd name="connsiteX61" fmla="*/ 1713706 w 1927225"/>
                <a:gd name="connsiteY61" fmla="*/ 233363 h 1085057"/>
                <a:gd name="connsiteX62" fmla="*/ 1739900 w 1927225"/>
                <a:gd name="connsiteY62" fmla="*/ 183357 h 1085057"/>
                <a:gd name="connsiteX63" fmla="*/ 1680369 w 1927225"/>
                <a:gd name="connsiteY63" fmla="*/ 140495 h 1085057"/>
                <a:gd name="connsiteX64" fmla="*/ 1639888 w 1927225"/>
                <a:gd name="connsiteY64" fmla="*/ 161926 h 1085057"/>
                <a:gd name="connsiteX65" fmla="*/ 1558925 w 1927225"/>
                <a:gd name="connsiteY65" fmla="*/ 119063 h 1085057"/>
                <a:gd name="connsiteX66" fmla="*/ 1556544 w 1927225"/>
                <a:gd name="connsiteY66" fmla="*/ 69057 h 1085057"/>
                <a:gd name="connsiteX67" fmla="*/ 1563688 w 1927225"/>
                <a:gd name="connsiteY67" fmla="*/ 19051 h 1085057"/>
                <a:gd name="connsiteX68" fmla="*/ 1592263 w 1927225"/>
                <a:gd name="connsiteY68" fmla="*/ 0 h 1085057"/>
                <a:gd name="connsiteX69" fmla="*/ 34925 w 1927225"/>
                <a:gd name="connsiteY69" fmla="*/ 11907 h 1085057"/>
                <a:gd name="connsiteX0" fmla="*/ 34925 w 1927225"/>
                <a:gd name="connsiteY0" fmla="*/ 14286 h 1087436"/>
                <a:gd name="connsiteX1" fmla="*/ 15875 w 1927225"/>
                <a:gd name="connsiteY1" fmla="*/ 30161 h 1087436"/>
                <a:gd name="connsiteX2" fmla="*/ 3175 w 1927225"/>
                <a:gd name="connsiteY2" fmla="*/ 61911 h 1087436"/>
                <a:gd name="connsiteX3" fmla="*/ 0 w 1927225"/>
                <a:gd name="connsiteY3" fmla="*/ 93661 h 1087436"/>
                <a:gd name="connsiteX4" fmla="*/ 3175 w 1927225"/>
                <a:gd name="connsiteY4" fmla="*/ 125411 h 1087436"/>
                <a:gd name="connsiteX5" fmla="*/ 38100 w 1927225"/>
                <a:gd name="connsiteY5" fmla="*/ 160336 h 1087436"/>
                <a:gd name="connsiteX6" fmla="*/ 82550 w 1927225"/>
                <a:gd name="connsiteY6" fmla="*/ 115886 h 1087436"/>
                <a:gd name="connsiteX7" fmla="*/ 120650 w 1927225"/>
                <a:gd name="connsiteY7" fmla="*/ 160336 h 1087436"/>
                <a:gd name="connsiteX8" fmla="*/ 177800 w 1927225"/>
                <a:gd name="connsiteY8" fmla="*/ 163511 h 1087436"/>
                <a:gd name="connsiteX9" fmla="*/ 222250 w 1927225"/>
                <a:gd name="connsiteY9" fmla="*/ 188911 h 1087436"/>
                <a:gd name="connsiteX10" fmla="*/ 228600 w 1927225"/>
                <a:gd name="connsiteY10" fmla="*/ 217486 h 1087436"/>
                <a:gd name="connsiteX11" fmla="*/ 231775 w 1927225"/>
                <a:gd name="connsiteY11" fmla="*/ 236536 h 1087436"/>
                <a:gd name="connsiteX12" fmla="*/ 228600 w 1927225"/>
                <a:gd name="connsiteY12" fmla="*/ 268286 h 1087436"/>
                <a:gd name="connsiteX13" fmla="*/ 257175 w 1927225"/>
                <a:gd name="connsiteY13" fmla="*/ 296861 h 1087436"/>
                <a:gd name="connsiteX14" fmla="*/ 279400 w 1927225"/>
                <a:gd name="connsiteY14" fmla="*/ 344486 h 1087436"/>
                <a:gd name="connsiteX15" fmla="*/ 279400 w 1927225"/>
                <a:gd name="connsiteY15" fmla="*/ 385761 h 1087436"/>
                <a:gd name="connsiteX16" fmla="*/ 279400 w 1927225"/>
                <a:gd name="connsiteY16" fmla="*/ 417511 h 1087436"/>
                <a:gd name="connsiteX17" fmla="*/ 333375 w 1927225"/>
                <a:gd name="connsiteY17" fmla="*/ 528636 h 1087436"/>
                <a:gd name="connsiteX18" fmla="*/ 346075 w 1927225"/>
                <a:gd name="connsiteY18" fmla="*/ 550861 h 1087436"/>
                <a:gd name="connsiteX19" fmla="*/ 285750 w 1927225"/>
                <a:gd name="connsiteY19" fmla="*/ 569911 h 1087436"/>
                <a:gd name="connsiteX20" fmla="*/ 225425 w 1927225"/>
                <a:gd name="connsiteY20" fmla="*/ 509586 h 1087436"/>
                <a:gd name="connsiteX21" fmla="*/ 184150 w 1927225"/>
                <a:gd name="connsiteY21" fmla="*/ 560386 h 1087436"/>
                <a:gd name="connsiteX22" fmla="*/ 314325 w 1927225"/>
                <a:gd name="connsiteY22" fmla="*/ 671511 h 1087436"/>
                <a:gd name="connsiteX23" fmla="*/ 352425 w 1927225"/>
                <a:gd name="connsiteY23" fmla="*/ 642936 h 1087436"/>
                <a:gd name="connsiteX24" fmla="*/ 403225 w 1927225"/>
                <a:gd name="connsiteY24" fmla="*/ 633411 h 1087436"/>
                <a:gd name="connsiteX25" fmla="*/ 469900 w 1927225"/>
                <a:gd name="connsiteY25" fmla="*/ 642936 h 1087436"/>
                <a:gd name="connsiteX26" fmla="*/ 615950 w 1927225"/>
                <a:gd name="connsiteY26" fmla="*/ 592136 h 1087436"/>
                <a:gd name="connsiteX27" fmla="*/ 803275 w 1927225"/>
                <a:gd name="connsiteY27" fmla="*/ 525461 h 1087436"/>
                <a:gd name="connsiteX28" fmla="*/ 911225 w 1927225"/>
                <a:gd name="connsiteY28" fmla="*/ 582611 h 1087436"/>
                <a:gd name="connsiteX29" fmla="*/ 1016000 w 1927225"/>
                <a:gd name="connsiteY29" fmla="*/ 665161 h 1087436"/>
                <a:gd name="connsiteX30" fmla="*/ 1092200 w 1927225"/>
                <a:gd name="connsiteY30" fmla="*/ 614361 h 1087436"/>
                <a:gd name="connsiteX31" fmla="*/ 1171575 w 1927225"/>
                <a:gd name="connsiteY31" fmla="*/ 649286 h 1087436"/>
                <a:gd name="connsiteX32" fmla="*/ 1200150 w 1927225"/>
                <a:gd name="connsiteY32" fmla="*/ 655636 h 1087436"/>
                <a:gd name="connsiteX33" fmla="*/ 1203325 w 1927225"/>
                <a:gd name="connsiteY33" fmla="*/ 741361 h 1087436"/>
                <a:gd name="connsiteX34" fmla="*/ 1219200 w 1927225"/>
                <a:gd name="connsiteY34" fmla="*/ 776286 h 1087436"/>
                <a:gd name="connsiteX35" fmla="*/ 1238250 w 1927225"/>
                <a:gd name="connsiteY35" fmla="*/ 801686 h 1087436"/>
                <a:gd name="connsiteX36" fmla="*/ 1231900 w 1927225"/>
                <a:gd name="connsiteY36" fmla="*/ 881061 h 1087436"/>
                <a:gd name="connsiteX37" fmla="*/ 1212850 w 1927225"/>
                <a:gd name="connsiteY37" fmla="*/ 925511 h 1087436"/>
                <a:gd name="connsiteX38" fmla="*/ 1209675 w 1927225"/>
                <a:gd name="connsiteY38" fmla="*/ 954086 h 1087436"/>
                <a:gd name="connsiteX39" fmla="*/ 1282700 w 1927225"/>
                <a:gd name="connsiteY39" fmla="*/ 960436 h 1087436"/>
                <a:gd name="connsiteX40" fmla="*/ 1311275 w 1927225"/>
                <a:gd name="connsiteY40" fmla="*/ 947736 h 1087436"/>
                <a:gd name="connsiteX41" fmla="*/ 1352550 w 1927225"/>
                <a:gd name="connsiteY41" fmla="*/ 928686 h 1087436"/>
                <a:gd name="connsiteX42" fmla="*/ 1425575 w 1927225"/>
                <a:gd name="connsiteY42" fmla="*/ 963611 h 1087436"/>
                <a:gd name="connsiteX43" fmla="*/ 1457325 w 1927225"/>
                <a:gd name="connsiteY43" fmla="*/ 919161 h 1087436"/>
                <a:gd name="connsiteX44" fmla="*/ 1555750 w 1927225"/>
                <a:gd name="connsiteY44" fmla="*/ 915986 h 1087436"/>
                <a:gd name="connsiteX45" fmla="*/ 1616075 w 1927225"/>
                <a:gd name="connsiteY45" fmla="*/ 969961 h 1087436"/>
                <a:gd name="connsiteX46" fmla="*/ 1676400 w 1927225"/>
                <a:gd name="connsiteY46" fmla="*/ 900111 h 1087436"/>
                <a:gd name="connsiteX47" fmla="*/ 1895475 w 1927225"/>
                <a:gd name="connsiteY47" fmla="*/ 1087436 h 1087436"/>
                <a:gd name="connsiteX48" fmla="*/ 1895475 w 1927225"/>
                <a:gd name="connsiteY48" fmla="*/ 1087436 h 1087436"/>
                <a:gd name="connsiteX49" fmla="*/ 1927225 w 1927225"/>
                <a:gd name="connsiteY49" fmla="*/ 1065211 h 1087436"/>
                <a:gd name="connsiteX50" fmla="*/ 1895475 w 1927225"/>
                <a:gd name="connsiteY50" fmla="*/ 906461 h 1087436"/>
                <a:gd name="connsiteX51" fmla="*/ 1778000 w 1927225"/>
                <a:gd name="connsiteY51" fmla="*/ 852486 h 1087436"/>
                <a:gd name="connsiteX52" fmla="*/ 1698625 w 1927225"/>
                <a:gd name="connsiteY52" fmla="*/ 776286 h 1087436"/>
                <a:gd name="connsiteX53" fmla="*/ 1679575 w 1927225"/>
                <a:gd name="connsiteY53" fmla="*/ 658811 h 1087436"/>
                <a:gd name="connsiteX54" fmla="*/ 1673225 w 1927225"/>
                <a:gd name="connsiteY54" fmla="*/ 619124 h 1087436"/>
                <a:gd name="connsiteX55" fmla="*/ 1694656 w 1927225"/>
                <a:gd name="connsiteY55" fmla="*/ 571499 h 1087436"/>
                <a:gd name="connsiteX56" fmla="*/ 1720850 w 1927225"/>
                <a:gd name="connsiteY56" fmla="*/ 497680 h 1087436"/>
                <a:gd name="connsiteX57" fmla="*/ 1747043 w 1927225"/>
                <a:gd name="connsiteY57" fmla="*/ 454817 h 1087436"/>
                <a:gd name="connsiteX58" fmla="*/ 1725613 w 1927225"/>
                <a:gd name="connsiteY58" fmla="*/ 409574 h 1087436"/>
                <a:gd name="connsiteX59" fmla="*/ 1716088 w 1927225"/>
                <a:gd name="connsiteY59" fmla="*/ 357186 h 1087436"/>
                <a:gd name="connsiteX60" fmla="*/ 1713706 w 1927225"/>
                <a:gd name="connsiteY60" fmla="*/ 276224 h 1087436"/>
                <a:gd name="connsiteX61" fmla="*/ 1713706 w 1927225"/>
                <a:gd name="connsiteY61" fmla="*/ 235742 h 1087436"/>
                <a:gd name="connsiteX62" fmla="*/ 1739900 w 1927225"/>
                <a:gd name="connsiteY62" fmla="*/ 185736 h 1087436"/>
                <a:gd name="connsiteX63" fmla="*/ 1680369 w 1927225"/>
                <a:gd name="connsiteY63" fmla="*/ 142874 h 1087436"/>
                <a:gd name="connsiteX64" fmla="*/ 1639888 w 1927225"/>
                <a:gd name="connsiteY64" fmla="*/ 164305 h 1087436"/>
                <a:gd name="connsiteX65" fmla="*/ 1558925 w 1927225"/>
                <a:gd name="connsiteY65" fmla="*/ 121442 h 1087436"/>
                <a:gd name="connsiteX66" fmla="*/ 1556544 w 1927225"/>
                <a:gd name="connsiteY66" fmla="*/ 71436 h 1087436"/>
                <a:gd name="connsiteX67" fmla="*/ 1563688 w 1927225"/>
                <a:gd name="connsiteY67" fmla="*/ 21430 h 1087436"/>
                <a:gd name="connsiteX68" fmla="*/ 1592263 w 1927225"/>
                <a:gd name="connsiteY68" fmla="*/ 2379 h 1087436"/>
                <a:gd name="connsiteX69" fmla="*/ 1518444 w 1927225"/>
                <a:gd name="connsiteY69" fmla="*/ 0 h 1087436"/>
                <a:gd name="connsiteX70" fmla="*/ 34925 w 1927225"/>
                <a:gd name="connsiteY70" fmla="*/ 14286 h 1087436"/>
                <a:gd name="connsiteX0" fmla="*/ 34925 w 1927225"/>
                <a:gd name="connsiteY0" fmla="*/ 47624 h 1120774"/>
                <a:gd name="connsiteX1" fmla="*/ 15875 w 1927225"/>
                <a:gd name="connsiteY1" fmla="*/ 63499 h 1120774"/>
                <a:gd name="connsiteX2" fmla="*/ 3175 w 1927225"/>
                <a:gd name="connsiteY2" fmla="*/ 95249 h 1120774"/>
                <a:gd name="connsiteX3" fmla="*/ 0 w 1927225"/>
                <a:gd name="connsiteY3" fmla="*/ 126999 h 1120774"/>
                <a:gd name="connsiteX4" fmla="*/ 3175 w 1927225"/>
                <a:gd name="connsiteY4" fmla="*/ 158749 h 1120774"/>
                <a:gd name="connsiteX5" fmla="*/ 38100 w 1927225"/>
                <a:gd name="connsiteY5" fmla="*/ 193674 h 1120774"/>
                <a:gd name="connsiteX6" fmla="*/ 82550 w 1927225"/>
                <a:gd name="connsiteY6" fmla="*/ 149224 h 1120774"/>
                <a:gd name="connsiteX7" fmla="*/ 120650 w 1927225"/>
                <a:gd name="connsiteY7" fmla="*/ 193674 h 1120774"/>
                <a:gd name="connsiteX8" fmla="*/ 177800 w 1927225"/>
                <a:gd name="connsiteY8" fmla="*/ 196849 h 1120774"/>
                <a:gd name="connsiteX9" fmla="*/ 222250 w 1927225"/>
                <a:gd name="connsiteY9" fmla="*/ 222249 h 1120774"/>
                <a:gd name="connsiteX10" fmla="*/ 228600 w 1927225"/>
                <a:gd name="connsiteY10" fmla="*/ 250824 h 1120774"/>
                <a:gd name="connsiteX11" fmla="*/ 231775 w 1927225"/>
                <a:gd name="connsiteY11" fmla="*/ 269874 h 1120774"/>
                <a:gd name="connsiteX12" fmla="*/ 228600 w 1927225"/>
                <a:gd name="connsiteY12" fmla="*/ 301624 h 1120774"/>
                <a:gd name="connsiteX13" fmla="*/ 257175 w 1927225"/>
                <a:gd name="connsiteY13" fmla="*/ 330199 h 1120774"/>
                <a:gd name="connsiteX14" fmla="*/ 279400 w 1927225"/>
                <a:gd name="connsiteY14" fmla="*/ 377824 h 1120774"/>
                <a:gd name="connsiteX15" fmla="*/ 279400 w 1927225"/>
                <a:gd name="connsiteY15" fmla="*/ 419099 h 1120774"/>
                <a:gd name="connsiteX16" fmla="*/ 279400 w 1927225"/>
                <a:gd name="connsiteY16" fmla="*/ 450849 h 1120774"/>
                <a:gd name="connsiteX17" fmla="*/ 333375 w 1927225"/>
                <a:gd name="connsiteY17" fmla="*/ 561974 h 1120774"/>
                <a:gd name="connsiteX18" fmla="*/ 346075 w 1927225"/>
                <a:gd name="connsiteY18" fmla="*/ 584199 h 1120774"/>
                <a:gd name="connsiteX19" fmla="*/ 285750 w 1927225"/>
                <a:gd name="connsiteY19" fmla="*/ 603249 h 1120774"/>
                <a:gd name="connsiteX20" fmla="*/ 225425 w 1927225"/>
                <a:gd name="connsiteY20" fmla="*/ 542924 h 1120774"/>
                <a:gd name="connsiteX21" fmla="*/ 184150 w 1927225"/>
                <a:gd name="connsiteY21" fmla="*/ 593724 h 1120774"/>
                <a:gd name="connsiteX22" fmla="*/ 314325 w 1927225"/>
                <a:gd name="connsiteY22" fmla="*/ 704849 h 1120774"/>
                <a:gd name="connsiteX23" fmla="*/ 352425 w 1927225"/>
                <a:gd name="connsiteY23" fmla="*/ 676274 h 1120774"/>
                <a:gd name="connsiteX24" fmla="*/ 403225 w 1927225"/>
                <a:gd name="connsiteY24" fmla="*/ 666749 h 1120774"/>
                <a:gd name="connsiteX25" fmla="*/ 469900 w 1927225"/>
                <a:gd name="connsiteY25" fmla="*/ 676274 h 1120774"/>
                <a:gd name="connsiteX26" fmla="*/ 615950 w 1927225"/>
                <a:gd name="connsiteY26" fmla="*/ 625474 h 1120774"/>
                <a:gd name="connsiteX27" fmla="*/ 803275 w 1927225"/>
                <a:gd name="connsiteY27" fmla="*/ 558799 h 1120774"/>
                <a:gd name="connsiteX28" fmla="*/ 911225 w 1927225"/>
                <a:gd name="connsiteY28" fmla="*/ 615949 h 1120774"/>
                <a:gd name="connsiteX29" fmla="*/ 1016000 w 1927225"/>
                <a:gd name="connsiteY29" fmla="*/ 698499 h 1120774"/>
                <a:gd name="connsiteX30" fmla="*/ 1092200 w 1927225"/>
                <a:gd name="connsiteY30" fmla="*/ 647699 h 1120774"/>
                <a:gd name="connsiteX31" fmla="*/ 1171575 w 1927225"/>
                <a:gd name="connsiteY31" fmla="*/ 682624 h 1120774"/>
                <a:gd name="connsiteX32" fmla="*/ 1200150 w 1927225"/>
                <a:gd name="connsiteY32" fmla="*/ 688974 h 1120774"/>
                <a:gd name="connsiteX33" fmla="*/ 1203325 w 1927225"/>
                <a:gd name="connsiteY33" fmla="*/ 774699 h 1120774"/>
                <a:gd name="connsiteX34" fmla="*/ 1219200 w 1927225"/>
                <a:gd name="connsiteY34" fmla="*/ 809624 h 1120774"/>
                <a:gd name="connsiteX35" fmla="*/ 1238250 w 1927225"/>
                <a:gd name="connsiteY35" fmla="*/ 835024 h 1120774"/>
                <a:gd name="connsiteX36" fmla="*/ 1231900 w 1927225"/>
                <a:gd name="connsiteY36" fmla="*/ 914399 h 1120774"/>
                <a:gd name="connsiteX37" fmla="*/ 1212850 w 1927225"/>
                <a:gd name="connsiteY37" fmla="*/ 958849 h 1120774"/>
                <a:gd name="connsiteX38" fmla="*/ 1209675 w 1927225"/>
                <a:gd name="connsiteY38" fmla="*/ 987424 h 1120774"/>
                <a:gd name="connsiteX39" fmla="*/ 1282700 w 1927225"/>
                <a:gd name="connsiteY39" fmla="*/ 993774 h 1120774"/>
                <a:gd name="connsiteX40" fmla="*/ 1311275 w 1927225"/>
                <a:gd name="connsiteY40" fmla="*/ 981074 h 1120774"/>
                <a:gd name="connsiteX41" fmla="*/ 1352550 w 1927225"/>
                <a:gd name="connsiteY41" fmla="*/ 962024 h 1120774"/>
                <a:gd name="connsiteX42" fmla="*/ 1425575 w 1927225"/>
                <a:gd name="connsiteY42" fmla="*/ 996949 h 1120774"/>
                <a:gd name="connsiteX43" fmla="*/ 1457325 w 1927225"/>
                <a:gd name="connsiteY43" fmla="*/ 952499 h 1120774"/>
                <a:gd name="connsiteX44" fmla="*/ 1555750 w 1927225"/>
                <a:gd name="connsiteY44" fmla="*/ 949324 h 1120774"/>
                <a:gd name="connsiteX45" fmla="*/ 1616075 w 1927225"/>
                <a:gd name="connsiteY45" fmla="*/ 1003299 h 1120774"/>
                <a:gd name="connsiteX46" fmla="*/ 1676400 w 1927225"/>
                <a:gd name="connsiteY46" fmla="*/ 933449 h 1120774"/>
                <a:gd name="connsiteX47" fmla="*/ 1895475 w 1927225"/>
                <a:gd name="connsiteY47" fmla="*/ 1120774 h 1120774"/>
                <a:gd name="connsiteX48" fmla="*/ 1895475 w 1927225"/>
                <a:gd name="connsiteY48" fmla="*/ 1120774 h 1120774"/>
                <a:gd name="connsiteX49" fmla="*/ 1927225 w 1927225"/>
                <a:gd name="connsiteY49" fmla="*/ 1098549 h 1120774"/>
                <a:gd name="connsiteX50" fmla="*/ 1895475 w 1927225"/>
                <a:gd name="connsiteY50" fmla="*/ 939799 h 1120774"/>
                <a:gd name="connsiteX51" fmla="*/ 1778000 w 1927225"/>
                <a:gd name="connsiteY51" fmla="*/ 885824 h 1120774"/>
                <a:gd name="connsiteX52" fmla="*/ 1698625 w 1927225"/>
                <a:gd name="connsiteY52" fmla="*/ 809624 h 1120774"/>
                <a:gd name="connsiteX53" fmla="*/ 1679575 w 1927225"/>
                <a:gd name="connsiteY53" fmla="*/ 692149 h 1120774"/>
                <a:gd name="connsiteX54" fmla="*/ 1673225 w 1927225"/>
                <a:gd name="connsiteY54" fmla="*/ 652462 h 1120774"/>
                <a:gd name="connsiteX55" fmla="*/ 1694656 w 1927225"/>
                <a:gd name="connsiteY55" fmla="*/ 604837 h 1120774"/>
                <a:gd name="connsiteX56" fmla="*/ 1720850 w 1927225"/>
                <a:gd name="connsiteY56" fmla="*/ 531018 h 1120774"/>
                <a:gd name="connsiteX57" fmla="*/ 1747043 w 1927225"/>
                <a:gd name="connsiteY57" fmla="*/ 488155 h 1120774"/>
                <a:gd name="connsiteX58" fmla="*/ 1725613 w 1927225"/>
                <a:gd name="connsiteY58" fmla="*/ 442912 h 1120774"/>
                <a:gd name="connsiteX59" fmla="*/ 1716088 w 1927225"/>
                <a:gd name="connsiteY59" fmla="*/ 390524 h 1120774"/>
                <a:gd name="connsiteX60" fmla="*/ 1713706 w 1927225"/>
                <a:gd name="connsiteY60" fmla="*/ 309562 h 1120774"/>
                <a:gd name="connsiteX61" fmla="*/ 1713706 w 1927225"/>
                <a:gd name="connsiteY61" fmla="*/ 269080 h 1120774"/>
                <a:gd name="connsiteX62" fmla="*/ 1739900 w 1927225"/>
                <a:gd name="connsiteY62" fmla="*/ 219074 h 1120774"/>
                <a:gd name="connsiteX63" fmla="*/ 1680369 w 1927225"/>
                <a:gd name="connsiteY63" fmla="*/ 176212 h 1120774"/>
                <a:gd name="connsiteX64" fmla="*/ 1639888 w 1927225"/>
                <a:gd name="connsiteY64" fmla="*/ 197643 h 1120774"/>
                <a:gd name="connsiteX65" fmla="*/ 1558925 w 1927225"/>
                <a:gd name="connsiteY65" fmla="*/ 154780 h 1120774"/>
                <a:gd name="connsiteX66" fmla="*/ 1556544 w 1927225"/>
                <a:gd name="connsiteY66" fmla="*/ 104774 h 1120774"/>
                <a:gd name="connsiteX67" fmla="*/ 1563688 w 1927225"/>
                <a:gd name="connsiteY67" fmla="*/ 54768 h 1120774"/>
                <a:gd name="connsiteX68" fmla="*/ 1592263 w 1927225"/>
                <a:gd name="connsiteY68" fmla="*/ 35717 h 1120774"/>
                <a:gd name="connsiteX69" fmla="*/ 1537494 w 1927225"/>
                <a:gd name="connsiteY69" fmla="*/ 0 h 1120774"/>
                <a:gd name="connsiteX70" fmla="*/ 34925 w 1927225"/>
                <a:gd name="connsiteY70" fmla="*/ 47624 h 1120774"/>
                <a:gd name="connsiteX0" fmla="*/ 34925 w 1927225"/>
                <a:gd name="connsiteY0" fmla="*/ 47624 h 1120774"/>
                <a:gd name="connsiteX1" fmla="*/ 15875 w 1927225"/>
                <a:gd name="connsiteY1" fmla="*/ 63499 h 1120774"/>
                <a:gd name="connsiteX2" fmla="*/ 3175 w 1927225"/>
                <a:gd name="connsiteY2" fmla="*/ 95249 h 1120774"/>
                <a:gd name="connsiteX3" fmla="*/ 0 w 1927225"/>
                <a:gd name="connsiteY3" fmla="*/ 126999 h 1120774"/>
                <a:gd name="connsiteX4" fmla="*/ 3175 w 1927225"/>
                <a:gd name="connsiteY4" fmla="*/ 158749 h 1120774"/>
                <a:gd name="connsiteX5" fmla="*/ 38100 w 1927225"/>
                <a:gd name="connsiteY5" fmla="*/ 193674 h 1120774"/>
                <a:gd name="connsiteX6" fmla="*/ 82550 w 1927225"/>
                <a:gd name="connsiteY6" fmla="*/ 149224 h 1120774"/>
                <a:gd name="connsiteX7" fmla="*/ 120650 w 1927225"/>
                <a:gd name="connsiteY7" fmla="*/ 193674 h 1120774"/>
                <a:gd name="connsiteX8" fmla="*/ 177800 w 1927225"/>
                <a:gd name="connsiteY8" fmla="*/ 196849 h 1120774"/>
                <a:gd name="connsiteX9" fmla="*/ 222250 w 1927225"/>
                <a:gd name="connsiteY9" fmla="*/ 222249 h 1120774"/>
                <a:gd name="connsiteX10" fmla="*/ 228600 w 1927225"/>
                <a:gd name="connsiteY10" fmla="*/ 250824 h 1120774"/>
                <a:gd name="connsiteX11" fmla="*/ 231775 w 1927225"/>
                <a:gd name="connsiteY11" fmla="*/ 269874 h 1120774"/>
                <a:gd name="connsiteX12" fmla="*/ 228600 w 1927225"/>
                <a:gd name="connsiteY12" fmla="*/ 301624 h 1120774"/>
                <a:gd name="connsiteX13" fmla="*/ 257175 w 1927225"/>
                <a:gd name="connsiteY13" fmla="*/ 330199 h 1120774"/>
                <a:gd name="connsiteX14" fmla="*/ 279400 w 1927225"/>
                <a:gd name="connsiteY14" fmla="*/ 377824 h 1120774"/>
                <a:gd name="connsiteX15" fmla="*/ 279400 w 1927225"/>
                <a:gd name="connsiteY15" fmla="*/ 419099 h 1120774"/>
                <a:gd name="connsiteX16" fmla="*/ 279400 w 1927225"/>
                <a:gd name="connsiteY16" fmla="*/ 450849 h 1120774"/>
                <a:gd name="connsiteX17" fmla="*/ 333375 w 1927225"/>
                <a:gd name="connsiteY17" fmla="*/ 561974 h 1120774"/>
                <a:gd name="connsiteX18" fmla="*/ 346075 w 1927225"/>
                <a:gd name="connsiteY18" fmla="*/ 584199 h 1120774"/>
                <a:gd name="connsiteX19" fmla="*/ 285750 w 1927225"/>
                <a:gd name="connsiteY19" fmla="*/ 603249 h 1120774"/>
                <a:gd name="connsiteX20" fmla="*/ 225425 w 1927225"/>
                <a:gd name="connsiteY20" fmla="*/ 542924 h 1120774"/>
                <a:gd name="connsiteX21" fmla="*/ 184150 w 1927225"/>
                <a:gd name="connsiteY21" fmla="*/ 593724 h 1120774"/>
                <a:gd name="connsiteX22" fmla="*/ 314325 w 1927225"/>
                <a:gd name="connsiteY22" fmla="*/ 704849 h 1120774"/>
                <a:gd name="connsiteX23" fmla="*/ 352425 w 1927225"/>
                <a:gd name="connsiteY23" fmla="*/ 676274 h 1120774"/>
                <a:gd name="connsiteX24" fmla="*/ 403225 w 1927225"/>
                <a:gd name="connsiteY24" fmla="*/ 666749 h 1120774"/>
                <a:gd name="connsiteX25" fmla="*/ 469900 w 1927225"/>
                <a:gd name="connsiteY25" fmla="*/ 676274 h 1120774"/>
                <a:gd name="connsiteX26" fmla="*/ 615950 w 1927225"/>
                <a:gd name="connsiteY26" fmla="*/ 625474 h 1120774"/>
                <a:gd name="connsiteX27" fmla="*/ 803275 w 1927225"/>
                <a:gd name="connsiteY27" fmla="*/ 558799 h 1120774"/>
                <a:gd name="connsiteX28" fmla="*/ 911225 w 1927225"/>
                <a:gd name="connsiteY28" fmla="*/ 615949 h 1120774"/>
                <a:gd name="connsiteX29" fmla="*/ 1016000 w 1927225"/>
                <a:gd name="connsiteY29" fmla="*/ 698499 h 1120774"/>
                <a:gd name="connsiteX30" fmla="*/ 1092200 w 1927225"/>
                <a:gd name="connsiteY30" fmla="*/ 647699 h 1120774"/>
                <a:gd name="connsiteX31" fmla="*/ 1171575 w 1927225"/>
                <a:gd name="connsiteY31" fmla="*/ 682624 h 1120774"/>
                <a:gd name="connsiteX32" fmla="*/ 1200150 w 1927225"/>
                <a:gd name="connsiteY32" fmla="*/ 688974 h 1120774"/>
                <a:gd name="connsiteX33" fmla="*/ 1203325 w 1927225"/>
                <a:gd name="connsiteY33" fmla="*/ 774699 h 1120774"/>
                <a:gd name="connsiteX34" fmla="*/ 1219200 w 1927225"/>
                <a:gd name="connsiteY34" fmla="*/ 809624 h 1120774"/>
                <a:gd name="connsiteX35" fmla="*/ 1238250 w 1927225"/>
                <a:gd name="connsiteY35" fmla="*/ 835024 h 1120774"/>
                <a:gd name="connsiteX36" fmla="*/ 1231900 w 1927225"/>
                <a:gd name="connsiteY36" fmla="*/ 914399 h 1120774"/>
                <a:gd name="connsiteX37" fmla="*/ 1212850 w 1927225"/>
                <a:gd name="connsiteY37" fmla="*/ 958849 h 1120774"/>
                <a:gd name="connsiteX38" fmla="*/ 1209675 w 1927225"/>
                <a:gd name="connsiteY38" fmla="*/ 987424 h 1120774"/>
                <a:gd name="connsiteX39" fmla="*/ 1282700 w 1927225"/>
                <a:gd name="connsiteY39" fmla="*/ 993774 h 1120774"/>
                <a:gd name="connsiteX40" fmla="*/ 1311275 w 1927225"/>
                <a:gd name="connsiteY40" fmla="*/ 981074 h 1120774"/>
                <a:gd name="connsiteX41" fmla="*/ 1352550 w 1927225"/>
                <a:gd name="connsiteY41" fmla="*/ 962024 h 1120774"/>
                <a:gd name="connsiteX42" fmla="*/ 1425575 w 1927225"/>
                <a:gd name="connsiteY42" fmla="*/ 996949 h 1120774"/>
                <a:gd name="connsiteX43" fmla="*/ 1457325 w 1927225"/>
                <a:gd name="connsiteY43" fmla="*/ 952499 h 1120774"/>
                <a:gd name="connsiteX44" fmla="*/ 1555750 w 1927225"/>
                <a:gd name="connsiteY44" fmla="*/ 949324 h 1120774"/>
                <a:gd name="connsiteX45" fmla="*/ 1616075 w 1927225"/>
                <a:gd name="connsiteY45" fmla="*/ 1003299 h 1120774"/>
                <a:gd name="connsiteX46" fmla="*/ 1676400 w 1927225"/>
                <a:gd name="connsiteY46" fmla="*/ 933449 h 1120774"/>
                <a:gd name="connsiteX47" fmla="*/ 1895475 w 1927225"/>
                <a:gd name="connsiteY47" fmla="*/ 1120774 h 1120774"/>
                <a:gd name="connsiteX48" fmla="*/ 1895475 w 1927225"/>
                <a:gd name="connsiteY48" fmla="*/ 1120774 h 1120774"/>
                <a:gd name="connsiteX49" fmla="*/ 1927225 w 1927225"/>
                <a:gd name="connsiteY49" fmla="*/ 1098549 h 1120774"/>
                <a:gd name="connsiteX50" fmla="*/ 1895475 w 1927225"/>
                <a:gd name="connsiteY50" fmla="*/ 939799 h 1120774"/>
                <a:gd name="connsiteX51" fmla="*/ 1778000 w 1927225"/>
                <a:gd name="connsiteY51" fmla="*/ 885824 h 1120774"/>
                <a:gd name="connsiteX52" fmla="*/ 1698625 w 1927225"/>
                <a:gd name="connsiteY52" fmla="*/ 809624 h 1120774"/>
                <a:gd name="connsiteX53" fmla="*/ 1679575 w 1927225"/>
                <a:gd name="connsiteY53" fmla="*/ 692149 h 1120774"/>
                <a:gd name="connsiteX54" fmla="*/ 1673225 w 1927225"/>
                <a:gd name="connsiteY54" fmla="*/ 652462 h 1120774"/>
                <a:gd name="connsiteX55" fmla="*/ 1694656 w 1927225"/>
                <a:gd name="connsiteY55" fmla="*/ 604837 h 1120774"/>
                <a:gd name="connsiteX56" fmla="*/ 1720850 w 1927225"/>
                <a:gd name="connsiteY56" fmla="*/ 531018 h 1120774"/>
                <a:gd name="connsiteX57" fmla="*/ 1747043 w 1927225"/>
                <a:gd name="connsiteY57" fmla="*/ 488155 h 1120774"/>
                <a:gd name="connsiteX58" fmla="*/ 1725613 w 1927225"/>
                <a:gd name="connsiteY58" fmla="*/ 442912 h 1120774"/>
                <a:gd name="connsiteX59" fmla="*/ 1716088 w 1927225"/>
                <a:gd name="connsiteY59" fmla="*/ 390524 h 1120774"/>
                <a:gd name="connsiteX60" fmla="*/ 1713706 w 1927225"/>
                <a:gd name="connsiteY60" fmla="*/ 309562 h 1120774"/>
                <a:gd name="connsiteX61" fmla="*/ 1713706 w 1927225"/>
                <a:gd name="connsiteY61" fmla="*/ 269080 h 1120774"/>
                <a:gd name="connsiteX62" fmla="*/ 1739900 w 1927225"/>
                <a:gd name="connsiteY62" fmla="*/ 219074 h 1120774"/>
                <a:gd name="connsiteX63" fmla="*/ 1680369 w 1927225"/>
                <a:gd name="connsiteY63" fmla="*/ 176212 h 1120774"/>
                <a:gd name="connsiteX64" fmla="*/ 1639888 w 1927225"/>
                <a:gd name="connsiteY64" fmla="*/ 197643 h 1120774"/>
                <a:gd name="connsiteX65" fmla="*/ 1558925 w 1927225"/>
                <a:gd name="connsiteY65" fmla="*/ 154780 h 1120774"/>
                <a:gd name="connsiteX66" fmla="*/ 1556544 w 1927225"/>
                <a:gd name="connsiteY66" fmla="*/ 104774 h 1120774"/>
                <a:gd name="connsiteX67" fmla="*/ 1563688 w 1927225"/>
                <a:gd name="connsiteY67" fmla="*/ 54768 h 1120774"/>
                <a:gd name="connsiteX68" fmla="*/ 1592263 w 1927225"/>
                <a:gd name="connsiteY68" fmla="*/ 35717 h 1120774"/>
                <a:gd name="connsiteX69" fmla="*/ 1537494 w 1927225"/>
                <a:gd name="connsiteY69" fmla="*/ 0 h 1120774"/>
                <a:gd name="connsiteX70" fmla="*/ 1508919 w 1927225"/>
                <a:gd name="connsiteY70" fmla="*/ 2381 h 1120774"/>
                <a:gd name="connsiteX71" fmla="*/ 34925 w 1927225"/>
                <a:gd name="connsiteY71" fmla="*/ 47624 h 1120774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34925 w 1927225"/>
                <a:gd name="connsiteY71" fmla="*/ 85725 h 1158875"/>
                <a:gd name="connsiteX0" fmla="*/ 34925 w 1927225"/>
                <a:gd name="connsiteY0" fmla="*/ 88104 h 1161254"/>
                <a:gd name="connsiteX1" fmla="*/ 15875 w 1927225"/>
                <a:gd name="connsiteY1" fmla="*/ 103979 h 1161254"/>
                <a:gd name="connsiteX2" fmla="*/ 3175 w 1927225"/>
                <a:gd name="connsiteY2" fmla="*/ 135729 h 1161254"/>
                <a:gd name="connsiteX3" fmla="*/ 0 w 1927225"/>
                <a:gd name="connsiteY3" fmla="*/ 167479 h 1161254"/>
                <a:gd name="connsiteX4" fmla="*/ 3175 w 1927225"/>
                <a:gd name="connsiteY4" fmla="*/ 199229 h 1161254"/>
                <a:gd name="connsiteX5" fmla="*/ 38100 w 1927225"/>
                <a:gd name="connsiteY5" fmla="*/ 234154 h 1161254"/>
                <a:gd name="connsiteX6" fmla="*/ 82550 w 1927225"/>
                <a:gd name="connsiteY6" fmla="*/ 189704 h 1161254"/>
                <a:gd name="connsiteX7" fmla="*/ 120650 w 1927225"/>
                <a:gd name="connsiteY7" fmla="*/ 234154 h 1161254"/>
                <a:gd name="connsiteX8" fmla="*/ 177800 w 1927225"/>
                <a:gd name="connsiteY8" fmla="*/ 237329 h 1161254"/>
                <a:gd name="connsiteX9" fmla="*/ 222250 w 1927225"/>
                <a:gd name="connsiteY9" fmla="*/ 262729 h 1161254"/>
                <a:gd name="connsiteX10" fmla="*/ 228600 w 1927225"/>
                <a:gd name="connsiteY10" fmla="*/ 291304 h 1161254"/>
                <a:gd name="connsiteX11" fmla="*/ 231775 w 1927225"/>
                <a:gd name="connsiteY11" fmla="*/ 310354 h 1161254"/>
                <a:gd name="connsiteX12" fmla="*/ 228600 w 1927225"/>
                <a:gd name="connsiteY12" fmla="*/ 342104 h 1161254"/>
                <a:gd name="connsiteX13" fmla="*/ 257175 w 1927225"/>
                <a:gd name="connsiteY13" fmla="*/ 370679 h 1161254"/>
                <a:gd name="connsiteX14" fmla="*/ 279400 w 1927225"/>
                <a:gd name="connsiteY14" fmla="*/ 418304 h 1161254"/>
                <a:gd name="connsiteX15" fmla="*/ 279400 w 1927225"/>
                <a:gd name="connsiteY15" fmla="*/ 459579 h 1161254"/>
                <a:gd name="connsiteX16" fmla="*/ 279400 w 1927225"/>
                <a:gd name="connsiteY16" fmla="*/ 491329 h 1161254"/>
                <a:gd name="connsiteX17" fmla="*/ 333375 w 1927225"/>
                <a:gd name="connsiteY17" fmla="*/ 602454 h 1161254"/>
                <a:gd name="connsiteX18" fmla="*/ 346075 w 1927225"/>
                <a:gd name="connsiteY18" fmla="*/ 624679 h 1161254"/>
                <a:gd name="connsiteX19" fmla="*/ 285750 w 1927225"/>
                <a:gd name="connsiteY19" fmla="*/ 643729 h 1161254"/>
                <a:gd name="connsiteX20" fmla="*/ 225425 w 1927225"/>
                <a:gd name="connsiteY20" fmla="*/ 583404 h 1161254"/>
                <a:gd name="connsiteX21" fmla="*/ 184150 w 1927225"/>
                <a:gd name="connsiteY21" fmla="*/ 634204 h 1161254"/>
                <a:gd name="connsiteX22" fmla="*/ 314325 w 1927225"/>
                <a:gd name="connsiteY22" fmla="*/ 745329 h 1161254"/>
                <a:gd name="connsiteX23" fmla="*/ 352425 w 1927225"/>
                <a:gd name="connsiteY23" fmla="*/ 716754 h 1161254"/>
                <a:gd name="connsiteX24" fmla="*/ 403225 w 1927225"/>
                <a:gd name="connsiteY24" fmla="*/ 707229 h 1161254"/>
                <a:gd name="connsiteX25" fmla="*/ 469900 w 1927225"/>
                <a:gd name="connsiteY25" fmla="*/ 716754 h 1161254"/>
                <a:gd name="connsiteX26" fmla="*/ 615950 w 1927225"/>
                <a:gd name="connsiteY26" fmla="*/ 665954 h 1161254"/>
                <a:gd name="connsiteX27" fmla="*/ 803275 w 1927225"/>
                <a:gd name="connsiteY27" fmla="*/ 599279 h 1161254"/>
                <a:gd name="connsiteX28" fmla="*/ 911225 w 1927225"/>
                <a:gd name="connsiteY28" fmla="*/ 656429 h 1161254"/>
                <a:gd name="connsiteX29" fmla="*/ 1016000 w 1927225"/>
                <a:gd name="connsiteY29" fmla="*/ 738979 h 1161254"/>
                <a:gd name="connsiteX30" fmla="*/ 1092200 w 1927225"/>
                <a:gd name="connsiteY30" fmla="*/ 688179 h 1161254"/>
                <a:gd name="connsiteX31" fmla="*/ 1171575 w 1927225"/>
                <a:gd name="connsiteY31" fmla="*/ 723104 h 1161254"/>
                <a:gd name="connsiteX32" fmla="*/ 1200150 w 1927225"/>
                <a:gd name="connsiteY32" fmla="*/ 729454 h 1161254"/>
                <a:gd name="connsiteX33" fmla="*/ 1203325 w 1927225"/>
                <a:gd name="connsiteY33" fmla="*/ 815179 h 1161254"/>
                <a:gd name="connsiteX34" fmla="*/ 1219200 w 1927225"/>
                <a:gd name="connsiteY34" fmla="*/ 850104 h 1161254"/>
                <a:gd name="connsiteX35" fmla="*/ 1238250 w 1927225"/>
                <a:gd name="connsiteY35" fmla="*/ 875504 h 1161254"/>
                <a:gd name="connsiteX36" fmla="*/ 1231900 w 1927225"/>
                <a:gd name="connsiteY36" fmla="*/ 954879 h 1161254"/>
                <a:gd name="connsiteX37" fmla="*/ 1212850 w 1927225"/>
                <a:gd name="connsiteY37" fmla="*/ 999329 h 1161254"/>
                <a:gd name="connsiteX38" fmla="*/ 1209675 w 1927225"/>
                <a:gd name="connsiteY38" fmla="*/ 1027904 h 1161254"/>
                <a:gd name="connsiteX39" fmla="*/ 1282700 w 1927225"/>
                <a:gd name="connsiteY39" fmla="*/ 1034254 h 1161254"/>
                <a:gd name="connsiteX40" fmla="*/ 1311275 w 1927225"/>
                <a:gd name="connsiteY40" fmla="*/ 1021554 h 1161254"/>
                <a:gd name="connsiteX41" fmla="*/ 1352550 w 1927225"/>
                <a:gd name="connsiteY41" fmla="*/ 1002504 h 1161254"/>
                <a:gd name="connsiteX42" fmla="*/ 1425575 w 1927225"/>
                <a:gd name="connsiteY42" fmla="*/ 1037429 h 1161254"/>
                <a:gd name="connsiteX43" fmla="*/ 1457325 w 1927225"/>
                <a:gd name="connsiteY43" fmla="*/ 992979 h 1161254"/>
                <a:gd name="connsiteX44" fmla="*/ 1555750 w 1927225"/>
                <a:gd name="connsiteY44" fmla="*/ 989804 h 1161254"/>
                <a:gd name="connsiteX45" fmla="*/ 1616075 w 1927225"/>
                <a:gd name="connsiteY45" fmla="*/ 1043779 h 1161254"/>
                <a:gd name="connsiteX46" fmla="*/ 1676400 w 1927225"/>
                <a:gd name="connsiteY46" fmla="*/ 973929 h 1161254"/>
                <a:gd name="connsiteX47" fmla="*/ 1895475 w 1927225"/>
                <a:gd name="connsiteY47" fmla="*/ 1161254 h 1161254"/>
                <a:gd name="connsiteX48" fmla="*/ 1895475 w 1927225"/>
                <a:gd name="connsiteY48" fmla="*/ 1161254 h 1161254"/>
                <a:gd name="connsiteX49" fmla="*/ 1927225 w 1927225"/>
                <a:gd name="connsiteY49" fmla="*/ 1139029 h 1161254"/>
                <a:gd name="connsiteX50" fmla="*/ 1895475 w 1927225"/>
                <a:gd name="connsiteY50" fmla="*/ 980279 h 1161254"/>
                <a:gd name="connsiteX51" fmla="*/ 1778000 w 1927225"/>
                <a:gd name="connsiteY51" fmla="*/ 926304 h 1161254"/>
                <a:gd name="connsiteX52" fmla="*/ 1698625 w 1927225"/>
                <a:gd name="connsiteY52" fmla="*/ 850104 h 1161254"/>
                <a:gd name="connsiteX53" fmla="*/ 1679575 w 1927225"/>
                <a:gd name="connsiteY53" fmla="*/ 732629 h 1161254"/>
                <a:gd name="connsiteX54" fmla="*/ 1673225 w 1927225"/>
                <a:gd name="connsiteY54" fmla="*/ 692942 h 1161254"/>
                <a:gd name="connsiteX55" fmla="*/ 1694656 w 1927225"/>
                <a:gd name="connsiteY55" fmla="*/ 645317 h 1161254"/>
                <a:gd name="connsiteX56" fmla="*/ 1720850 w 1927225"/>
                <a:gd name="connsiteY56" fmla="*/ 571498 h 1161254"/>
                <a:gd name="connsiteX57" fmla="*/ 1747043 w 1927225"/>
                <a:gd name="connsiteY57" fmla="*/ 528635 h 1161254"/>
                <a:gd name="connsiteX58" fmla="*/ 1725613 w 1927225"/>
                <a:gd name="connsiteY58" fmla="*/ 483392 h 1161254"/>
                <a:gd name="connsiteX59" fmla="*/ 1716088 w 1927225"/>
                <a:gd name="connsiteY59" fmla="*/ 431004 h 1161254"/>
                <a:gd name="connsiteX60" fmla="*/ 1713706 w 1927225"/>
                <a:gd name="connsiteY60" fmla="*/ 350042 h 1161254"/>
                <a:gd name="connsiteX61" fmla="*/ 1713706 w 1927225"/>
                <a:gd name="connsiteY61" fmla="*/ 309560 h 1161254"/>
                <a:gd name="connsiteX62" fmla="*/ 1739900 w 1927225"/>
                <a:gd name="connsiteY62" fmla="*/ 259554 h 1161254"/>
                <a:gd name="connsiteX63" fmla="*/ 1680369 w 1927225"/>
                <a:gd name="connsiteY63" fmla="*/ 216692 h 1161254"/>
                <a:gd name="connsiteX64" fmla="*/ 1639888 w 1927225"/>
                <a:gd name="connsiteY64" fmla="*/ 238123 h 1161254"/>
                <a:gd name="connsiteX65" fmla="*/ 1558925 w 1927225"/>
                <a:gd name="connsiteY65" fmla="*/ 195260 h 1161254"/>
                <a:gd name="connsiteX66" fmla="*/ 1556544 w 1927225"/>
                <a:gd name="connsiteY66" fmla="*/ 145254 h 1161254"/>
                <a:gd name="connsiteX67" fmla="*/ 1563688 w 1927225"/>
                <a:gd name="connsiteY67" fmla="*/ 95248 h 1161254"/>
                <a:gd name="connsiteX68" fmla="*/ 1592263 w 1927225"/>
                <a:gd name="connsiteY68" fmla="*/ 76197 h 1161254"/>
                <a:gd name="connsiteX69" fmla="*/ 1537494 w 1927225"/>
                <a:gd name="connsiteY69" fmla="*/ 40480 h 1161254"/>
                <a:gd name="connsiteX70" fmla="*/ 1497013 w 1927225"/>
                <a:gd name="connsiteY70" fmla="*/ 2379 h 1161254"/>
                <a:gd name="connsiteX71" fmla="*/ 1427956 w 1927225"/>
                <a:gd name="connsiteY71" fmla="*/ 0 h 1161254"/>
                <a:gd name="connsiteX72" fmla="*/ 34925 w 1927225"/>
                <a:gd name="connsiteY72" fmla="*/ 88104 h 1161254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34925 w 1927225"/>
                <a:gd name="connsiteY72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6050 w 1927225"/>
                <a:gd name="connsiteY72" fmla="*/ 40483 h 1158875"/>
                <a:gd name="connsiteX73" fmla="*/ 34925 w 1927225"/>
                <a:gd name="connsiteY73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34925 w 1927225"/>
                <a:gd name="connsiteY73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77950 w 1927225"/>
                <a:gd name="connsiteY73" fmla="*/ 47627 h 1158875"/>
                <a:gd name="connsiteX74" fmla="*/ 34925 w 1927225"/>
                <a:gd name="connsiteY74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34925 w 1927225"/>
                <a:gd name="connsiteY74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56519 w 1927225"/>
                <a:gd name="connsiteY74" fmla="*/ 66677 h 1158875"/>
                <a:gd name="connsiteX75" fmla="*/ 34925 w 1927225"/>
                <a:gd name="connsiteY75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34925 w 1927225"/>
                <a:gd name="connsiteY75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89844 w 1927225"/>
                <a:gd name="connsiteY75" fmla="*/ 23815 h 1158875"/>
                <a:gd name="connsiteX76" fmla="*/ 34925 w 1927225"/>
                <a:gd name="connsiteY76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34925 w 1927225"/>
                <a:gd name="connsiteY76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185069 w 1927225"/>
                <a:gd name="connsiteY76" fmla="*/ 138115 h 1158875"/>
                <a:gd name="connsiteX77" fmla="*/ 34925 w 1927225"/>
                <a:gd name="connsiteY77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34925 w 1927225"/>
                <a:gd name="connsiteY77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4106 w 1927225"/>
                <a:gd name="connsiteY77" fmla="*/ 200027 h 1158875"/>
                <a:gd name="connsiteX78" fmla="*/ 34925 w 1927225"/>
                <a:gd name="connsiteY78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34925 w 1927225"/>
                <a:gd name="connsiteY78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1244 w 1927225"/>
                <a:gd name="connsiteY78" fmla="*/ 119065 h 1158875"/>
                <a:gd name="connsiteX79" fmla="*/ 34925 w 1927225"/>
                <a:gd name="connsiteY79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34925 w 1927225"/>
                <a:gd name="connsiteY79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27906 w 1927225"/>
                <a:gd name="connsiteY79" fmla="*/ 57152 h 1158875"/>
                <a:gd name="connsiteX80" fmla="*/ 34925 w 1927225"/>
                <a:gd name="connsiteY80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34925 w 1927225"/>
                <a:gd name="connsiteY80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73138 w 1927225"/>
                <a:gd name="connsiteY80" fmla="*/ 80965 h 1158875"/>
                <a:gd name="connsiteX81" fmla="*/ 34925 w 1927225"/>
                <a:gd name="connsiteY81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34925 w 1927225"/>
                <a:gd name="connsiteY81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87413 w 1927225"/>
                <a:gd name="connsiteY81" fmla="*/ 50008 h 1158875"/>
                <a:gd name="connsiteX82" fmla="*/ 34925 w 1927225"/>
                <a:gd name="connsiteY82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34925 w 1927225"/>
                <a:gd name="connsiteY82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08819 w 1927225"/>
                <a:gd name="connsiteY82" fmla="*/ 119065 h 1158875"/>
                <a:gd name="connsiteX83" fmla="*/ 34925 w 1927225"/>
                <a:gd name="connsiteY83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34925 w 1927225"/>
                <a:gd name="connsiteY83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54050 w 1927225"/>
                <a:gd name="connsiteY83" fmla="*/ 121446 h 1158875"/>
                <a:gd name="connsiteX84" fmla="*/ 34925 w 1927225"/>
                <a:gd name="connsiteY84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34925 w 1927225"/>
                <a:gd name="connsiteY84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44513 w 1927225"/>
                <a:gd name="connsiteY84" fmla="*/ 176215 h 1158875"/>
                <a:gd name="connsiteX85" fmla="*/ 34925 w 1927225"/>
                <a:gd name="connsiteY85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34925 w 1927225"/>
                <a:gd name="connsiteY85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520700 w 1927225"/>
                <a:gd name="connsiteY85" fmla="*/ 176215 h 1158875"/>
                <a:gd name="connsiteX86" fmla="*/ 34925 w 1927225"/>
                <a:gd name="connsiteY86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523081 w 1927225"/>
                <a:gd name="connsiteY85" fmla="*/ 211933 h 1158875"/>
                <a:gd name="connsiteX86" fmla="*/ 34925 w 1927225"/>
                <a:gd name="connsiteY86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523081 w 1927225"/>
                <a:gd name="connsiteY85" fmla="*/ 211933 h 1158875"/>
                <a:gd name="connsiteX86" fmla="*/ 415925 w 1927225"/>
                <a:gd name="connsiteY86" fmla="*/ 185740 h 1158875"/>
                <a:gd name="connsiteX87" fmla="*/ 34925 w 1927225"/>
                <a:gd name="connsiteY87" fmla="*/ 85725 h 1158875"/>
                <a:gd name="connsiteX0" fmla="*/ 34925 w 1927225"/>
                <a:gd name="connsiteY0" fmla="*/ 85725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523081 w 1927225"/>
                <a:gd name="connsiteY85" fmla="*/ 211933 h 1158875"/>
                <a:gd name="connsiteX86" fmla="*/ 311150 w 1927225"/>
                <a:gd name="connsiteY86" fmla="*/ 92871 h 1158875"/>
                <a:gd name="connsiteX87" fmla="*/ 34925 w 1927225"/>
                <a:gd name="connsiteY87" fmla="*/ 85725 h 1158875"/>
                <a:gd name="connsiteX0" fmla="*/ 34925 w 1927225"/>
                <a:gd name="connsiteY0" fmla="*/ 90487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895475 w 1927225"/>
                <a:gd name="connsiteY47" fmla="*/ 1158875 h 1158875"/>
                <a:gd name="connsiteX48" fmla="*/ 1895475 w 1927225"/>
                <a:gd name="connsiteY48" fmla="*/ 1158875 h 1158875"/>
                <a:gd name="connsiteX49" fmla="*/ 1927225 w 1927225"/>
                <a:gd name="connsiteY49" fmla="*/ 1136650 h 1158875"/>
                <a:gd name="connsiteX50" fmla="*/ 1895475 w 1927225"/>
                <a:gd name="connsiteY50" fmla="*/ 977900 h 1158875"/>
                <a:gd name="connsiteX51" fmla="*/ 1778000 w 1927225"/>
                <a:gd name="connsiteY51" fmla="*/ 923925 h 1158875"/>
                <a:gd name="connsiteX52" fmla="*/ 1698625 w 1927225"/>
                <a:gd name="connsiteY52" fmla="*/ 847725 h 1158875"/>
                <a:gd name="connsiteX53" fmla="*/ 1679575 w 1927225"/>
                <a:gd name="connsiteY53" fmla="*/ 730250 h 1158875"/>
                <a:gd name="connsiteX54" fmla="*/ 1673225 w 1927225"/>
                <a:gd name="connsiteY54" fmla="*/ 690563 h 1158875"/>
                <a:gd name="connsiteX55" fmla="*/ 1694656 w 1927225"/>
                <a:gd name="connsiteY55" fmla="*/ 642938 h 1158875"/>
                <a:gd name="connsiteX56" fmla="*/ 1720850 w 1927225"/>
                <a:gd name="connsiteY56" fmla="*/ 569119 h 1158875"/>
                <a:gd name="connsiteX57" fmla="*/ 1747043 w 1927225"/>
                <a:gd name="connsiteY57" fmla="*/ 526256 h 1158875"/>
                <a:gd name="connsiteX58" fmla="*/ 1725613 w 1927225"/>
                <a:gd name="connsiteY58" fmla="*/ 481013 h 1158875"/>
                <a:gd name="connsiteX59" fmla="*/ 1716088 w 1927225"/>
                <a:gd name="connsiteY59" fmla="*/ 428625 h 1158875"/>
                <a:gd name="connsiteX60" fmla="*/ 1713706 w 1927225"/>
                <a:gd name="connsiteY60" fmla="*/ 347663 h 1158875"/>
                <a:gd name="connsiteX61" fmla="*/ 1713706 w 1927225"/>
                <a:gd name="connsiteY61" fmla="*/ 307181 h 1158875"/>
                <a:gd name="connsiteX62" fmla="*/ 1739900 w 1927225"/>
                <a:gd name="connsiteY62" fmla="*/ 257175 h 1158875"/>
                <a:gd name="connsiteX63" fmla="*/ 1680369 w 1927225"/>
                <a:gd name="connsiteY63" fmla="*/ 214313 h 1158875"/>
                <a:gd name="connsiteX64" fmla="*/ 1639888 w 1927225"/>
                <a:gd name="connsiteY64" fmla="*/ 235744 h 1158875"/>
                <a:gd name="connsiteX65" fmla="*/ 1558925 w 1927225"/>
                <a:gd name="connsiteY65" fmla="*/ 192881 h 1158875"/>
                <a:gd name="connsiteX66" fmla="*/ 1556544 w 1927225"/>
                <a:gd name="connsiteY66" fmla="*/ 142875 h 1158875"/>
                <a:gd name="connsiteX67" fmla="*/ 1563688 w 1927225"/>
                <a:gd name="connsiteY67" fmla="*/ 92869 h 1158875"/>
                <a:gd name="connsiteX68" fmla="*/ 1592263 w 1927225"/>
                <a:gd name="connsiteY68" fmla="*/ 73818 h 1158875"/>
                <a:gd name="connsiteX69" fmla="*/ 1537494 w 1927225"/>
                <a:gd name="connsiteY69" fmla="*/ 38101 h 1158875"/>
                <a:gd name="connsiteX70" fmla="*/ 1497013 w 1927225"/>
                <a:gd name="connsiteY70" fmla="*/ 0 h 1158875"/>
                <a:gd name="connsiteX71" fmla="*/ 1470819 w 1927225"/>
                <a:gd name="connsiteY71" fmla="*/ 40483 h 1158875"/>
                <a:gd name="connsiteX72" fmla="*/ 1411288 w 1927225"/>
                <a:gd name="connsiteY72" fmla="*/ 45245 h 1158875"/>
                <a:gd name="connsiteX73" fmla="*/ 1394619 w 1927225"/>
                <a:gd name="connsiteY73" fmla="*/ 61915 h 1158875"/>
                <a:gd name="connsiteX74" fmla="*/ 1349375 w 1927225"/>
                <a:gd name="connsiteY74" fmla="*/ 23814 h 1158875"/>
                <a:gd name="connsiteX75" fmla="*/ 1261269 w 1927225"/>
                <a:gd name="connsiteY75" fmla="*/ 145258 h 1158875"/>
                <a:gd name="connsiteX76" fmla="*/ 1208881 w 1927225"/>
                <a:gd name="connsiteY76" fmla="*/ 207171 h 1158875"/>
                <a:gd name="connsiteX77" fmla="*/ 1106488 w 1927225"/>
                <a:gd name="connsiteY77" fmla="*/ 123827 h 1158875"/>
                <a:gd name="connsiteX78" fmla="*/ 1068387 w 1927225"/>
                <a:gd name="connsiteY78" fmla="*/ 54771 h 1158875"/>
                <a:gd name="connsiteX79" fmla="*/ 1030288 w 1927225"/>
                <a:gd name="connsiteY79" fmla="*/ 83346 h 1158875"/>
                <a:gd name="connsiteX80" fmla="*/ 961231 w 1927225"/>
                <a:gd name="connsiteY80" fmla="*/ 47627 h 1158875"/>
                <a:gd name="connsiteX81" fmla="*/ 863600 w 1927225"/>
                <a:gd name="connsiteY81" fmla="*/ 128590 h 1158875"/>
                <a:gd name="connsiteX82" fmla="*/ 737394 w 1927225"/>
                <a:gd name="connsiteY82" fmla="*/ 126208 h 1158875"/>
                <a:gd name="connsiteX83" fmla="*/ 625475 w 1927225"/>
                <a:gd name="connsiteY83" fmla="*/ 195265 h 1158875"/>
                <a:gd name="connsiteX84" fmla="*/ 575469 w 1927225"/>
                <a:gd name="connsiteY84" fmla="*/ 188121 h 1158875"/>
                <a:gd name="connsiteX85" fmla="*/ 523081 w 1927225"/>
                <a:gd name="connsiteY85" fmla="*/ 211933 h 1158875"/>
                <a:gd name="connsiteX86" fmla="*/ 311150 w 1927225"/>
                <a:gd name="connsiteY86" fmla="*/ 92871 h 1158875"/>
                <a:gd name="connsiteX87" fmla="*/ 34925 w 1927225"/>
                <a:gd name="connsiteY87" fmla="*/ 90487 h 1158875"/>
                <a:gd name="connsiteX0" fmla="*/ 34925 w 1927225"/>
                <a:gd name="connsiteY0" fmla="*/ 90487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797050 w 1927225"/>
                <a:gd name="connsiteY47" fmla="*/ 1073946 h 1158875"/>
                <a:gd name="connsiteX48" fmla="*/ 1895475 w 1927225"/>
                <a:gd name="connsiteY48" fmla="*/ 1158875 h 1158875"/>
                <a:gd name="connsiteX49" fmla="*/ 1895475 w 1927225"/>
                <a:gd name="connsiteY49" fmla="*/ 1158875 h 1158875"/>
                <a:gd name="connsiteX50" fmla="*/ 1927225 w 1927225"/>
                <a:gd name="connsiteY50" fmla="*/ 1136650 h 1158875"/>
                <a:gd name="connsiteX51" fmla="*/ 1895475 w 1927225"/>
                <a:gd name="connsiteY51" fmla="*/ 977900 h 1158875"/>
                <a:gd name="connsiteX52" fmla="*/ 1778000 w 1927225"/>
                <a:gd name="connsiteY52" fmla="*/ 923925 h 1158875"/>
                <a:gd name="connsiteX53" fmla="*/ 1698625 w 1927225"/>
                <a:gd name="connsiteY53" fmla="*/ 847725 h 1158875"/>
                <a:gd name="connsiteX54" fmla="*/ 1679575 w 1927225"/>
                <a:gd name="connsiteY54" fmla="*/ 730250 h 1158875"/>
                <a:gd name="connsiteX55" fmla="*/ 1673225 w 1927225"/>
                <a:gd name="connsiteY55" fmla="*/ 690563 h 1158875"/>
                <a:gd name="connsiteX56" fmla="*/ 1694656 w 1927225"/>
                <a:gd name="connsiteY56" fmla="*/ 642938 h 1158875"/>
                <a:gd name="connsiteX57" fmla="*/ 1720850 w 1927225"/>
                <a:gd name="connsiteY57" fmla="*/ 569119 h 1158875"/>
                <a:gd name="connsiteX58" fmla="*/ 1747043 w 1927225"/>
                <a:gd name="connsiteY58" fmla="*/ 526256 h 1158875"/>
                <a:gd name="connsiteX59" fmla="*/ 1725613 w 1927225"/>
                <a:gd name="connsiteY59" fmla="*/ 481013 h 1158875"/>
                <a:gd name="connsiteX60" fmla="*/ 1716088 w 1927225"/>
                <a:gd name="connsiteY60" fmla="*/ 428625 h 1158875"/>
                <a:gd name="connsiteX61" fmla="*/ 1713706 w 1927225"/>
                <a:gd name="connsiteY61" fmla="*/ 347663 h 1158875"/>
                <a:gd name="connsiteX62" fmla="*/ 1713706 w 1927225"/>
                <a:gd name="connsiteY62" fmla="*/ 307181 h 1158875"/>
                <a:gd name="connsiteX63" fmla="*/ 1739900 w 1927225"/>
                <a:gd name="connsiteY63" fmla="*/ 257175 h 1158875"/>
                <a:gd name="connsiteX64" fmla="*/ 1680369 w 1927225"/>
                <a:gd name="connsiteY64" fmla="*/ 214313 h 1158875"/>
                <a:gd name="connsiteX65" fmla="*/ 1639888 w 1927225"/>
                <a:gd name="connsiteY65" fmla="*/ 235744 h 1158875"/>
                <a:gd name="connsiteX66" fmla="*/ 1558925 w 1927225"/>
                <a:gd name="connsiteY66" fmla="*/ 192881 h 1158875"/>
                <a:gd name="connsiteX67" fmla="*/ 1556544 w 1927225"/>
                <a:gd name="connsiteY67" fmla="*/ 142875 h 1158875"/>
                <a:gd name="connsiteX68" fmla="*/ 1563688 w 1927225"/>
                <a:gd name="connsiteY68" fmla="*/ 92869 h 1158875"/>
                <a:gd name="connsiteX69" fmla="*/ 1592263 w 1927225"/>
                <a:gd name="connsiteY69" fmla="*/ 73818 h 1158875"/>
                <a:gd name="connsiteX70" fmla="*/ 1537494 w 1927225"/>
                <a:gd name="connsiteY70" fmla="*/ 38101 h 1158875"/>
                <a:gd name="connsiteX71" fmla="*/ 1497013 w 1927225"/>
                <a:gd name="connsiteY71" fmla="*/ 0 h 1158875"/>
                <a:gd name="connsiteX72" fmla="*/ 1470819 w 1927225"/>
                <a:gd name="connsiteY72" fmla="*/ 40483 h 1158875"/>
                <a:gd name="connsiteX73" fmla="*/ 1411288 w 1927225"/>
                <a:gd name="connsiteY73" fmla="*/ 45245 h 1158875"/>
                <a:gd name="connsiteX74" fmla="*/ 1394619 w 1927225"/>
                <a:gd name="connsiteY74" fmla="*/ 61915 h 1158875"/>
                <a:gd name="connsiteX75" fmla="*/ 1349375 w 1927225"/>
                <a:gd name="connsiteY75" fmla="*/ 23814 h 1158875"/>
                <a:gd name="connsiteX76" fmla="*/ 1261269 w 1927225"/>
                <a:gd name="connsiteY76" fmla="*/ 145258 h 1158875"/>
                <a:gd name="connsiteX77" fmla="*/ 1208881 w 1927225"/>
                <a:gd name="connsiteY77" fmla="*/ 207171 h 1158875"/>
                <a:gd name="connsiteX78" fmla="*/ 1106488 w 1927225"/>
                <a:gd name="connsiteY78" fmla="*/ 123827 h 1158875"/>
                <a:gd name="connsiteX79" fmla="*/ 1068387 w 1927225"/>
                <a:gd name="connsiteY79" fmla="*/ 54771 h 1158875"/>
                <a:gd name="connsiteX80" fmla="*/ 1030288 w 1927225"/>
                <a:gd name="connsiteY80" fmla="*/ 83346 h 1158875"/>
                <a:gd name="connsiteX81" fmla="*/ 961231 w 1927225"/>
                <a:gd name="connsiteY81" fmla="*/ 47627 h 1158875"/>
                <a:gd name="connsiteX82" fmla="*/ 863600 w 1927225"/>
                <a:gd name="connsiteY82" fmla="*/ 128590 h 1158875"/>
                <a:gd name="connsiteX83" fmla="*/ 737394 w 1927225"/>
                <a:gd name="connsiteY83" fmla="*/ 126208 h 1158875"/>
                <a:gd name="connsiteX84" fmla="*/ 625475 w 1927225"/>
                <a:gd name="connsiteY84" fmla="*/ 195265 h 1158875"/>
                <a:gd name="connsiteX85" fmla="*/ 575469 w 1927225"/>
                <a:gd name="connsiteY85" fmla="*/ 188121 h 1158875"/>
                <a:gd name="connsiteX86" fmla="*/ 523081 w 1927225"/>
                <a:gd name="connsiteY86" fmla="*/ 211933 h 1158875"/>
                <a:gd name="connsiteX87" fmla="*/ 311150 w 1927225"/>
                <a:gd name="connsiteY87" fmla="*/ 92871 h 1158875"/>
                <a:gd name="connsiteX88" fmla="*/ 34925 w 1927225"/>
                <a:gd name="connsiteY88" fmla="*/ 90487 h 1158875"/>
                <a:gd name="connsiteX0" fmla="*/ 34925 w 1927225"/>
                <a:gd name="connsiteY0" fmla="*/ 90487 h 1158875"/>
                <a:gd name="connsiteX1" fmla="*/ 15875 w 1927225"/>
                <a:gd name="connsiteY1" fmla="*/ 101600 h 1158875"/>
                <a:gd name="connsiteX2" fmla="*/ 3175 w 1927225"/>
                <a:gd name="connsiteY2" fmla="*/ 133350 h 1158875"/>
                <a:gd name="connsiteX3" fmla="*/ 0 w 1927225"/>
                <a:gd name="connsiteY3" fmla="*/ 165100 h 1158875"/>
                <a:gd name="connsiteX4" fmla="*/ 3175 w 1927225"/>
                <a:gd name="connsiteY4" fmla="*/ 196850 h 1158875"/>
                <a:gd name="connsiteX5" fmla="*/ 38100 w 1927225"/>
                <a:gd name="connsiteY5" fmla="*/ 231775 h 1158875"/>
                <a:gd name="connsiteX6" fmla="*/ 82550 w 1927225"/>
                <a:gd name="connsiteY6" fmla="*/ 187325 h 1158875"/>
                <a:gd name="connsiteX7" fmla="*/ 120650 w 1927225"/>
                <a:gd name="connsiteY7" fmla="*/ 231775 h 1158875"/>
                <a:gd name="connsiteX8" fmla="*/ 177800 w 1927225"/>
                <a:gd name="connsiteY8" fmla="*/ 234950 h 1158875"/>
                <a:gd name="connsiteX9" fmla="*/ 222250 w 1927225"/>
                <a:gd name="connsiteY9" fmla="*/ 260350 h 1158875"/>
                <a:gd name="connsiteX10" fmla="*/ 228600 w 1927225"/>
                <a:gd name="connsiteY10" fmla="*/ 288925 h 1158875"/>
                <a:gd name="connsiteX11" fmla="*/ 231775 w 1927225"/>
                <a:gd name="connsiteY11" fmla="*/ 307975 h 1158875"/>
                <a:gd name="connsiteX12" fmla="*/ 228600 w 1927225"/>
                <a:gd name="connsiteY12" fmla="*/ 339725 h 1158875"/>
                <a:gd name="connsiteX13" fmla="*/ 257175 w 1927225"/>
                <a:gd name="connsiteY13" fmla="*/ 368300 h 1158875"/>
                <a:gd name="connsiteX14" fmla="*/ 279400 w 1927225"/>
                <a:gd name="connsiteY14" fmla="*/ 415925 h 1158875"/>
                <a:gd name="connsiteX15" fmla="*/ 279400 w 1927225"/>
                <a:gd name="connsiteY15" fmla="*/ 457200 h 1158875"/>
                <a:gd name="connsiteX16" fmla="*/ 279400 w 1927225"/>
                <a:gd name="connsiteY16" fmla="*/ 488950 h 1158875"/>
                <a:gd name="connsiteX17" fmla="*/ 333375 w 1927225"/>
                <a:gd name="connsiteY17" fmla="*/ 600075 h 1158875"/>
                <a:gd name="connsiteX18" fmla="*/ 346075 w 1927225"/>
                <a:gd name="connsiteY18" fmla="*/ 622300 h 1158875"/>
                <a:gd name="connsiteX19" fmla="*/ 285750 w 1927225"/>
                <a:gd name="connsiteY19" fmla="*/ 641350 h 1158875"/>
                <a:gd name="connsiteX20" fmla="*/ 225425 w 1927225"/>
                <a:gd name="connsiteY20" fmla="*/ 581025 h 1158875"/>
                <a:gd name="connsiteX21" fmla="*/ 184150 w 1927225"/>
                <a:gd name="connsiteY21" fmla="*/ 631825 h 1158875"/>
                <a:gd name="connsiteX22" fmla="*/ 314325 w 1927225"/>
                <a:gd name="connsiteY22" fmla="*/ 742950 h 1158875"/>
                <a:gd name="connsiteX23" fmla="*/ 352425 w 1927225"/>
                <a:gd name="connsiteY23" fmla="*/ 714375 h 1158875"/>
                <a:gd name="connsiteX24" fmla="*/ 403225 w 1927225"/>
                <a:gd name="connsiteY24" fmla="*/ 704850 h 1158875"/>
                <a:gd name="connsiteX25" fmla="*/ 469900 w 1927225"/>
                <a:gd name="connsiteY25" fmla="*/ 714375 h 1158875"/>
                <a:gd name="connsiteX26" fmla="*/ 615950 w 1927225"/>
                <a:gd name="connsiteY26" fmla="*/ 663575 h 1158875"/>
                <a:gd name="connsiteX27" fmla="*/ 803275 w 1927225"/>
                <a:gd name="connsiteY27" fmla="*/ 596900 h 1158875"/>
                <a:gd name="connsiteX28" fmla="*/ 911225 w 1927225"/>
                <a:gd name="connsiteY28" fmla="*/ 654050 h 1158875"/>
                <a:gd name="connsiteX29" fmla="*/ 1016000 w 1927225"/>
                <a:gd name="connsiteY29" fmla="*/ 736600 h 1158875"/>
                <a:gd name="connsiteX30" fmla="*/ 1092200 w 1927225"/>
                <a:gd name="connsiteY30" fmla="*/ 685800 h 1158875"/>
                <a:gd name="connsiteX31" fmla="*/ 1171575 w 1927225"/>
                <a:gd name="connsiteY31" fmla="*/ 720725 h 1158875"/>
                <a:gd name="connsiteX32" fmla="*/ 1200150 w 1927225"/>
                <a:gd name="connsiteY32" fmla="*/ 727075 h 1158875"/>
                <a:gd name="connsiteX33" fmla="*/ 1203325 w 1927225"/>
                <a:gd name="connsiteY33" fmla="*/ 812800 h 1158875"/>
                <a:gd name="connsiteX34" fmla="*/ 1219200 w 1927225"/>
                <a:gd name="connsiteY34" fmla="*/ 847725 h 1158875"/>
                <a:gd name="connsiteX35" fmla="*/ 1238250 w 1927225"/>
                <a:gd name="connsiteY35" fmla="*/ 873125 h 1158875"/>
                <a:gd name="connsiteX36" fmla="*/ 1231900 w 1927225"/>
                <a:gd name="connsiteY36" fmla="*/ 952500 h 1158875"/>
                <a:gd name="connsiteX37" fmla="*/ 1212850 w 1927225"/>
                <a:gd name="connsiteY37" fmla="*/ 996950 h 1158875"/>
                <a:gd name="connsiteX38" fmla="*/ 1209675 w 1927225"/>
                <a:gd name="connsiteY38" fmla="*/ 1025525 h 1158875"/>
                <a:gd name="connsiteX39" fmla="*/ 1282700 w 1927225"/>
                <a:gd name="connsiteY39" fmla="*/ 1031875 h 1158875"/>
                <a:gd name="connsiteX40" fmla="*/ 1311275 w 1927225"/>
                <a:gd name="connsiteY40" fmla="*/ 1019175 h 1158875"/>
                <a:gd name="connsiteX41" fmla="*/ 1352550 w 1927225"/>
                <a:gd name="connsiteY41" fmla="*/ 1000125 h 1158875"/>
                <a:gd name="connsiteX42" fmla="*/ 1425575 w 1927225"/>
                <a:gd name="connsiteY42" fmla="*/ 1035050 h 1158875"/>
                <a:gd name="connsiteX43" fmla="*/ 1457325 w 1927225"/>
                <a:gd name="connsiteY43" fmla="*/ 990600 h 1158875"/>
                <a:gd name="connsiteX44" fmla="*/ 1555750 w 1927225"/>
                <a:gd name="connsiteY44" fmla="*/ 987425 h 1158875"/>
                <a:gd name="connsiteX45" fmla="*/ 1616075 w 1927225"/>
                <a:gd name="connsiteY45" fmla="*/ 1041400 h 1158875"/>
                <a:gd name="connsiteX46" fmla="*/ 1676400 w 1927225"/>
                <a:gd name="connsiteY46" fmla="*/ 971550 h 1158875"/>
                <a:gd name="connsiteX47" fmla="*/ 1763712 w 1927225"/>
                <a:gd name="connsiteY47" fmla="*/ 1085852 h 1158875"/>
                <a:gd name="connsiteX48" fmla="*/ 1895475 w 1927225"/>
                <a:gd name="connsiteY48" fmla="*/ 1158875 h 1158875"/>
                <a:gd name="connsiteX49" fmla="*/ 1895475 w 1927225"/>
                <a:gd name="connsiteY49" fmla="*/ 1158875 h 1158875"/>
                <a:gd name="connsiteX50" fmla="*/ 1927225 w 1927225"/>
                <a:gd name="connsiteY50" fmla="*/ 1136650 h 1158875"/>
                <a:gd name="connsiteX51" fmla="*/ 1895475 w 1927225"/>
                <a:gd name="connsiteY51" fmla="*/ 977900 h 1158875"/>
                <a:gd name="connsiteX52" fmla="*/ 1778000 w 1927225"/>
                <a:gd name="connsiteY52" fmla="*/ 923925 h 1158875"/>
                <a:gd name="connsiteX53" fmla="*/ 1698625 w 1927225"/>
                <a:gd name="connsiteY53" fmla="*/ 847725 h 1158875"/>
                <a:gd name="connsiteX54" fmla="*/ 1679575 w 1927225"/>
                <a:gd name="connsiteY54" fmla="*/ 730250 h 1158875"/>
                <a:gd name="connsiteX55" fmla="*/ 1673225 w 1927225"/>
                <a:gd name="connsiteY55" fmla="*/ 690563 h 1158875"/>
                <a:gd name="connsiteX56" fmla="*/ 1694656 w 1927225"/>
                <a:gd name="connsiteY56" fmla="*/ 642938 h 1158875"/>
                <a:gd name="connsiteX57" fmla="*/ 1720850 w 1927225"/>
                <a:gd name="connsiteY57" fmla="*/ 569119 h 1158875"/>
                <a:gd name="connsiteX58" fmla="*/ 1747043 w 1927225"/>
                <a:gd name="connsiteY58" fmla="*/ 526256 h 1158875"/>
                <a:gd name="connsiteX59" fmla="*/ 1725613 w 1927225"/>
                <a:gd name="connsiteY59" fmla="*/ 481013 h 1158875"/>
                <a:gd name="connsiteX60" fmla="*/ 1716088 w 1927225"/>
                <a:gd name="connsiteY60" fmla="*/ 428625 h 1158875"/>
                <a:gd name="connsiteX61" fmla="*/ 1713706 w 1927225"/>
                <a:gd name="connsiteY61" fmla="*/ 347663 h 1158875"/>
                <a:gd name="connsiteX62" fmla="*/ 1713706 w 1927225"/>
                <a:gd name="connsiteY62" fmla="*/ 307181 h 1158875"/>
                <a:gd name="connsiteX63" fmla="*/ 1739900 w 1927225"/>
                <a:gd name="connsiteY63" fmla="*/ 257175 h 1158875"/>
                <a:gd name="connsiteX64" fmla="*/ 1680369 w 1927225"/>
                <a:gd name="connsiteY64" fmla="*/ 214313 h 1158875"/>
                <a:gd name="connsiteX65" fmla="*/ 1639888 w 1927225"/>
                <a:gd name="connsiteY65" fmla="*/ 235744 h 1158875"/>
                <a:gd name="connsiteX66" fmla="*/ 1558925 w 1927225"/>
                <a:gd name="connsiteY66" fmla="*/ 192881 h 1158875"/>
                <a:gd name="connsiteX67" fmla="*/ 1556544 w 1927225"/>
                <a:gd name="connsiteY67" fmla="*/ 142875 h 1158875"/>
                <a:gd name="connsiteX68" fmla="*/ 1563688 w 1927225"/>
                <a:gd name="connsiteY68" fmla="*/ 92869 h 1158875"/>
                <a:gd name="connsiteX69" fmla="*/ 1592263 w 1927225"/>
                <a:gd name="connsiteY69" fmla="*/ 73818 h 1158875"/>
                <a:gd name="connsiteX70" fmla="*/ 1537494 w 1927225"/>
                <a:gd name="connsiteY70" fmla="*/ 38101 h 1158875"/>
                <a:gd name="connsiteX71" fmla="*/ 1497013 w 1927225"/>
                <a:gd name="connsiteY71" fmla="*/ 0 h 1158875"/>
                <a:gd name="connsiteX72" fmla="*/ 1470819 w 1927225"/>
                <a:gd name="connsiteY72" fmla="*/ 40483 h 1158875"/>
                <a:gd name="connsiteX73" fmla="*/ 1411288 w 1927225"/>
                <a:gd name="connsiteY73" fmla="*/ 45245 h 1158875"/>
                <a:gd name="connsiteX74" fmla="*/ 1394619 w 1927225"/>
                <a:gd name="connsiteY74" fmla="*/ 61915 h 1158875"/>
                <a:gd name="connsiteX75" fmla="*/ 1349375 w 1927225"/>
                <a:gd name="connsiteY75" fmla="*/ 23814 h 1158875"/>
                <a:gd name="connsiteX76" fmla="*/ 1261269 w 1927225"/>
                <a:gd name="connsiteY76" fmla="*/ 145258 h 1158875"/>
                <a:gd name="connsiteX77" fmla="*/ 1208881 w 1927225"/>
                <a:gd name="connsiteY77" fmla="*/ 207171 h 1158875"/>
                <a:gd name="connsiteX78" fmla="*/ 1106488 w 1927225"/>
                <a:gd name="connsiteY78" fmla="*/ 123827 h 1158875"/>
                <a:gd name="connsiteX79" fmla="*/ 1068387 w 1927225"/>
                <a:gd name="connsiteY79" fmla="*/ 54771 h 1158875"/>
                <a:gd name="connsiteX80" fmla="*/ 1030288 w 1927225"/>
                <a:gd name="connsiteY80" fmla="*/ 83346 h 1158875"/>
                <a:gd name="connsiteX81" fmla="*/ 961231 w 1927225"/>
                <a:gd name="connsiteY81" fmla="*/ 47627 h 1158875"/>
                <a:gd name="connsiteX82" fmla="*/ 863600 w 1927225"/>
                <a:gd name="connsiteY82" fmla="*/ 128590 h 1158875"/>
                <a:gd name="connsiteX83" fmla="*/ 737394 w 1927225"/>
                <a:gd name="connsiteY83" fmla="*/ 126208 h 1158875"/>
                <a:gd name="connsiteX84" fmla="*/ 625475 w 1927225"/>
                <a:gd name="connsiteY84" fmla="*/ 195265 h 1158875"/>
                <a:gd name="connsiteX85" fmla="*/ 575469 w 1927225"/>
                <a:gd name="connsiteY85" fmla="*/ 188121 h 1158875"/>
                <a:gd name="connsiteX86" fmla="*/ 523081 w 1927225"/>
                <a:gd name="connsiteY86" fmla="*/ 211933 h 1158875"/>
                <a:gd name="connsiteX87" fmla="*/ 311150 w 1927225"/>
                <a:gd name="connsiteY87" fmla="*/ 92871 h 1158875"/>
                <a:gd name="connsiteX88" fmla="*/ 34925 w 1927225"/>
                <a:gd name="connsiteY88" fmla="*/ 90487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27225" h="1158875">
                  <a:moveTo>
                    <a:pt x="34925" y="90487"/>
                  </a:moveTo>
                  <a:lnTo>
                    <a:pt x="15875" y="101600"/>
                  </a:lnTo>
                  <a:lnTo>
                    <a:pt x="3175" y="133350"/>
                  </a:lnTo>
                  <a:lnTo>
                    <a:pt x="0" y="165100"/>
                  </a:lnTo>
                  <a:lnTo>
                    <a:pt x="3175" y="196850"/>
                  </a:lnTo>
                  <a:lnTo>
                    <a:pt x="38100" y="231775"/>
                  </a:lnTo>
                  <a:lnTo>
                    <a:pt x="82550" y="187325"/>
                  </a:lnTo>
                  <a:lnTo>
                    <a:pt x="120650" y="231775"/>
                  </a:lnTo>
                  <a:lnTo>
                    <a:pt x="177800" y="234950"/>
                  </a:lnTo>
                  <a:lnTo>
                    <a:pt x="222250" y="260350"/>
                  </a:lnTo>
                  <a:lnTo>
                    <a:pt x="228600" y="288925"/>
                  </a:lnTo>
                  <a:lnTo>
                    <a:pt x="231775" y="307975"/>
                  </a:lnTo>
                  <a:lnTo>
                    <a:pt x="228600" y="339725"/>
                  </a:lnTo>
                  <a:lnTo>
                    <a:pt x="257175" y="368300"/>
                  </a:lnTo>
                  <a:lnTo>
                    <a:pt x="279400" y="415925"/>
                  </a:lnTo>
                  <a:lnTo>
                    <a:pt x="279400" y="457200"/>
                  </a:lnTo>
                  <a:lnTo>
                    <a:pt x="279400" y="488950"/>
                  </a:lnTo>
                  <a:lnTo>
                    <a:pt x="333375" y="600075"/>
                  </a:lnTo>
                  <a:lnTo>
                    <a:pt x="346075" y="622300"/>
                  </a:lnTo>
                  <a:lnTo>
                    <a:pt x="285750" y="641350"/>
                  </a:lnTo>
                  <a:lnTo>
                    <a:pt x="225425" y="581025"/>
                  </a:lnTo>
                  <a:lnTo>
                    <a:pt x="184150" y="631825"/>
                  </a:lnTo>
                  <a:lnTo>
                    <a:pt x="314325" y="742950"/>
                  </a:lnTo>
                  <a:lnTo>
                    <a:pt x="352425" y="714375"/>
                  </a:lnTo>
                  <a:lnTo>
                    <a:pt x="403225" y="704850"/>
                  </a:lnTo>
                  <a:lnTo>
                    <a:pt x="469900" y="714375"/>
                  </a:lnTo>
                  <a:lnTo>
                    <a:pt x="615950" y="663575"/>
                  </a:lnTo>
                  <a:lnTo>
                    <a:pt x="803275" y="596900"/>
                  </a:lnTo>
                  <a:lnTo>
                    <a:pt x="911225" y="654050"/>
                  </a:lnTo>
                  <a:lnTo>
                    <a:pt x="1016000" y="736600"/>
                  </a:lnTo>
                  <a:lnTo>
                    <a:pt x="1092200" y="685800"/>
                  </a:lnTo>
                  <a:lnTo>
                    <a:pt x="1171575" y="720725"/>
                  </a:lnTo>
                  <a:lnTo>
                    <a:pt x="1200150" y="727075"/>
                  </a:lnTo>
                  <a:lnTo>
                    <a:pt x="1203325" y="812800"/>
                  </a:lnTo>
                  <a:lnTo>
                    <a:pt x="1219200" y="847725"/>
                  </a:lnTo>
                  <a:lnTo>
                    <a:pt x="1238250" y="873125"/>
                  </a:lnTo>
                  <a:lnTo>
                    <a:pt x="1231900" y="952500"/>
                  </a:lnTo>
                  <a:lnTo>
                    <a:pt x="1212850" y="996950"/>
                  </a:lnTo>
                  <a:lnTo>
                    <a:pt x="1209675" y="1025525"/>
                  </a:lnTo>
                  <a:lnTo>
                    <a:pt x="1282700" y="1031875"/>
                  </a:lnTo>
                  <a:lnTo>
                    <a:pt x="1311275" y="1019175"/>
                  </a:lnTo>
                  <a:lnTo>
                    <a:pt x="1352550" y="1000125"/>
                  </a:lnTo>
                  <a:lnTo>
                    <a:pt x="1425575" y="1035050"/>
                  </a:lnTo>
                  <a:lnTo>
                    <a:pt x="1457325" y="990600"/>
                  </a:lnTo>
                  <a:lnTo>
                    <a:pt x="1555750" y="987425"/>
                  </a:lnTo>
                  <a:lnTo>
                    <a:pt x="1616075" y="1041400"/>
                  </a:lnTo>
                  <a:lnTo>
                    <a:pt x="1676400" y="971550"/>
                  </a:lnTo>
                  <a:lnTo>
                    <a:pt x="1763712" y="1085852"/>
                  </a:lnTo>
                  <a:lnTo>
                    <a:pt x="1895475" y="1158875"/>
                  </a:lnTo>
                  <a:lnTo>
                    <a:pt x="1895475" y="1158875"/>
                  </a:lnTo>
                  <a:lnTo>
                    <a:pt x="1927225" y="1136650"/>
                  </a:lnTo>
                  <a:lnTo>
                    <a:pt x="1895475" y="977900"/>
                  </a:lnTo>
                  <a:lnTo>
                    <a:pt x="1778000" y="923925"/>
                  </a:lnTo>
                  <a:lnTo>
                    <a:pt x="1698625" y="847725"/>
                  </a:lnTo>
                  <a:lnTo>
                    <a:pt x="1679575" y="730250"/>
                  </a:lnTo>
                  <a:lnTo>
                    <a:pt x="1673225" y="690563"/>
                  </a:lnTo>
                  <a:lnTo>
                    <a:pt x="1694656" y="642938"/>
                  </a:lnTo>
                  <a:lnTo>
                    <a:pt x="1720850" y="569119"/>
                  </a:lnTo>
                  <a:lnTo>
                    <a:pt x="1747043" y="526256"/>
                  </a:lnTo>
                  <a:lnTo>
                    <a:pt x="1725613" y="481013"/>
                  </a:lnTo>
                  <a:lnTo>
                    <a:pt x="1716088" y="428625"/>
                  </a:lnTo>
                  <a:lnTo>
                    <a:pt x="1713706" y="347663"/>
                  </a:lnTo>
                  <a:lnTo>
                    <a:pt x="1713706" y="307181"/>
                  </a:lnTo>
                  <a:lnTo>
                    <a:pt x="1739900" y="257175"/>
                  </a:lnTo>
                  <a:lnTo>
                    <a:pt x="1680369" y="214313"/>
                  </a:lnTo>
                  <a:lnTo>
                    <a:pt x="1639888" y="235744"/>
                  </a:lnTo>
                  <a:lnTo>
                    <a:pt x="1558925" y="192881"/>
                  </a:lnTo>
                  <a:lnTo>
                    <a:pt x="1556544" y="142875"/>
                  </a:lnTo>
                  <a:lnTo>
                    <a:pt x="1563688" y="92869"/>
                  </a:lnTo>
                  <a:lnTo>
                    <a:pt x="1592263" y="73818"/>
                  </a:lnTo>
                  <a:lnTo>
                    <a:pt x="1537494" y="38101"/>
                  </a:lnTo>
                  <a:lnTo>
                    <a:pt x="1497013" y="0"/>
                  </a:lnTo>
                  <a:lnTo>
                    <a:pt x="1470819" y="40483"/>
                  </a:lnTo>
                  <a:lnTo>
                    <a:pt x="1411288" y="45245"/>
                  </a:lnTo>
                  <a:lnTo>
                    <a:pt x="1394619" y="61915"/>
                  </a:lnTo>
                  <a:lnTo>
                    <a:pt x="1349375" y="23814"/>
                  </a:lnTo>
                  <a:lnTo>
                    <a:pt x="1261269" y="145258"/>
                  </a:lnTo>
                  <a:lnTo>
                    <a:pt x="1208881" y="207171"/>
                  </a:lnTo>
                  <a:lnTo>
                    <a:pt x="1106488" y="123827"/>
                  </a:lnTo>
                  <a:lnTo>
                    <a:pt x="1068387" y="54771"/>
                  </a:lnTo>
                  <a:lnTo>
                    <a:pt x="1030288" y="83346"/>
                  </a:lnTo>
                  <a:lnTo>
                    <a:pt x="961231" y="47627"/>
                  </a:lnTo>
                  <a:lnTo>
                    <a:pt x="863600" y="128590"/>
                  </a:lnTo>
                  <a:lnTo>
                    <a:pt x="737394" y="126208"/>
                  </a:lnTo>
                  <a:lnTo>
                    <a:pt x="625475" y="195265"/>
                  </a:lnTo>
                  <a:lnTo>
                    <a:pt x="575469" y="188121"/>
                  </a:lnTo>
                  <a:lnTo>
                    <a:pt x="523081" y="211933"/>
                  </a:lnTo>
                  <a:lnTo>
                    <a:pt x="311150" y="92871"/>
                  </a:lnTo>
                  <a:lnTo>
                    <a:pt x="34925" y="9048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/>
            </a:p>
          </p:txBody>
        </p:sp>
        <p:sp>
          <p:nvSpPr>
            <p:cNvPr id="86" name="Freeform 585"/>
            <p:cNvSpPr/>
            <p:nvPr/>
          </p:nvSpPr>
          <p:spPr>
            <a:xfrm>
              <a:off x="1035333" y="4609415"/>
              <a:ext cx="1181161" cy="1310978"/>
            </a:xfrm>
            <a:custGeom>
              <a:avLst/>
              <a:gdLst>
                <a:gd name="connsiteX0" fmla="*/ 1178719 w 1538288"/>
                <a:gd name="connsiteY0" fmla="*/ 1697831 h 1707356"/>
                <a:gd name="connsiteX1" fmla="*/ 1345406 w 1538288"/>
                <a:gd name="connsiteY1" fmla="*/ 519112 h 1707356"/>
                <a:gd name="connsiteX2" fmla="*/ 1538288 w 1538288"/>
                <a:gd name="connsiteY2" fmla="*/ 471487 h 1707356"/>
                <a:gd name="connsiteX3" fmla="*/ 1514475 w 1538288"/>
                <a:gd name="connsiteY3" fmla="*/ 169069 h 1707356"/>
                <a:gd name="connsiteX4" fmla="*/ 1478756 w 1538288"/>
                <a:gd name="connsiteY4" fmla="*/ 185737 h 1707356"/>
                <a:gd name="connsiteX5" fmla="*/ 1345406 w 1538288"/>
                <a:gd name="connsiteY5" fmla="*/ 111919 h 1707356"/>
                <a:gd name="connsiteX6" fmla="*/ 1262063 w 1538288"/>
                <a:gd name="connsiteY6" fmla="*/ 0 h 1707356"/>
                <a:gd name="connsiteX7" fmla="*/ 1202531 w 1538288"/>
                <a:gd name="connsiteY7" fmla="*/ 64294 h 1707356"/>
                <a:gd name="connsiteX8" fmla="*/ 1138238 w 1538288"/>
                <a:gd name="connsiteY8" fmla="*/ 14287 h 1707356"/>
                <a:gd name="connsiteX9" fmla="*/ 1038225 w 1538288"/>
                <a:gd name="connsiteY9" fmla="*/ 19050 h 1707356"/>
                <a:gd name="connsiteX10" fmla="*/ 1009650 w 1538288"/>
                <a:gd name="connsiteY10" fmla="*/ 57150 h 1707356"/>
                <a:gd name="connsiteX11" fmla="*/ 938213 w 1538288"/>
                <a:gd name="connsiteY11" fmla="*/ 28575 h 1707356"/>
                <a:gd name="connsiteX12" fmla="*/ 869156 w 1538288"/>
                <a:gd name="connsiteY12" fmla="*/ 59531 h 1707356"/>
                <a:gd name="connsiteX13" fmla="*/ 800100 w 1538288"/>
                <a:gd name="connsiteY13" fmla="*/ 57150 h 1707356"/>
                <a:gd name="connsiteX14" fmla="*/ 750094 w 1538288"/>
                <a:gd name="connsiteY14" fmla="*/ 109537 h 1707356"/>
                <a:gd name="connsiteX15" fmla="*/ 716756 w 1538288"/>
                <a:gd name="connsiteY15" fmla="*/ 164306 h 1707356"/>
                <a:gd name="connsiteX16" fmla="*/ 714375 w 1538288"/>
                <a:gd name="connsiteY16" fmla="*/ 202406 h 1707356"/>
                <a:gd name="connsiteX17" fmla="*/ 731044 w 1538288"/>
                <a:gd name="connsiteY17" fmla="*/ 245269 h 1707356"/>
                <a:gd name="connsiteX18" fmla="*/ 750094 w 1538288"/>
                <a:gd name="connsiteY18" fmla="*/ 278606 h 1707356"/>
                <a:gd name="connsiteX19" fmla="*/ 783431 w 1538288"/>
                <a:gd name="connsiteY19" fmla="*/ 278606 h 1707356"/>
                <a:gd name="connsiteX20" fmla="*/ 800100 w 1538288"/>
                <a:gd name="connsiteY20" fmla="*/ 311944 h 1707356"/>
                <a:gd name="connsiteX21" fmla="*/ 831056 w 1538288"/>
                <a:gd name="connsiteY21" fmla="*/ 352425 h 1707356"/>
                <a:gd name="connsiteX22" fmla="*/ 857250 w 1538288"/>
                <a:gd name="connsiteY22" fmla="*/ 326231 h 1707356"/>
                <a:gd name="connsiteX23" fmla="*/ 857250 w 1538288"/>
                <a:gd name="connsiteY23" fmla="*/ 297656 h 1707356"/>
                <a:gd name="connsiteX24" fmla="*/ 897731 w 1538288"/>
                <a:gd name="connsiteY24" fmla="*/ 290512 h 1707356"/>
                <a:gd name="connsiteX25" fmla="*/ 935831 w 1538288"/>
                <a:gd name="connsiteY25" fmla="*/ 250031 h 1707356"/>
                <a:gd name="connsiteX26" fmla="*/ 976313 w 1538288"/>
                <a:gd name="connsiteY26" fmla="*/ 290512 h 1707356"/>
                <a:gd name="connsiteX27" fmla="*/ 983456 w 1538288"/>
                <a:gd name="connsiteY27" fmla="*/ 297656 h 1707356"/>
                <a:gd name="connsiteX28" fmla="*/ 952500 w 1538288"/>
                <a:gd name="connsiteY28" fmla="*/ 345281 h 1707356"/>
                <a:gd name="connsiteX29" fmla="*/ 1000125 w 1538288"/>
                <a:gd name="connsiteY29" fmla="*/ 426244 h 1707356"/>
                <a:gd name="connsiteX30" fmla="*/ 945356 w 1538288"/>
                <a:gd name="connsiteY30" fmla="*/ 435769 h 1707356"/>
                <a:gd name="connsiteX31" fmla="*/ 895350 w 1538288"/>
                <a:gd name="connsiteY31" fmla="*/ 438150 h 1707356"/>
                <a:gd name="connsiteX32" fmla="*/ 866775 w 1538288"/>
                <a:gd name="connsiteY32" fmla="*/ 416719 h 1707356"/>
                <a:gd name="connsiteX33" fmla="*/ 888206 w 1538288"/>
                <a:gd name="connsiteY33" fmla="*/ 383381 h 1707356"/>
                <a:gd name="connsiteX34" fmla="*/ 916781 w 1538288"/>
                <a:gd name="connsiteY34" fmla="*/ 388144 h 1707356"/>
                <a:gd name="connsiteX35" fmla="*/ 938213 w 1538288"/>
                <a:gd name="connsiteY35" fmla="*/ 354806 h 1707356"/>
                <a:gd name="connsiteX36" fmla="*/ 931069 w 1538288"/>
                <a:gd name="connsiteY36" fmla="*/ 333375 h 1707356"/>
                <a:gd name="connsiteX37" fmla="*/ 845344 w 1538288"/>
                <a:gd name="connsiteY37" fmla="*/ 342900 h 1707356"/>
                <a:gd name="connsiteX38" fmla="*/ 826294 w 1538288"/>
                <a:gd name="connsiteY38" fmla="*/ 352425 h 1707356"/>
                <a:gd name="connsiteX39" fmla="*/ 783431 w 1538288"/>
                <a:gd name="connsiteY39" fmla="*/ 328612 h 1707356"/>
                <a:gd name="connsiteX40" fmla="*/ 747713 w 1538288"/>
                <a:gd name="connsiteY40" fmla="*/ 338137 h 1707356"/>
                <a:gd name="connsiteX41" fmla="*/ 626269 w 1538288"/>
                <a:gd name="connsiteY41" fmla="*/ 278606 h 1707356"/>
                <a:gd name="connsiteX42" fmla="*/ 471488 w 1538288"/>
                <a:gd name="connsiteY42" fmla="*/ 221456 h 1707356"/>
                <a:gd name="connsiteX43" fmla="*/ 419100 w 1538288"/>
                <a:gd name="connsiteY43" fmla="*/ 190500 h 1707356"/>
                <a:gd name="connsiteX44" fmla="*/ 376238 w 1538288"/>
                <a:gd name="connsiteY44" fmla="*/ 216694 h 1707356"/>
                <a:gd name="connsiteX45" fmla="*/ 333375 w 1538288"/>
                <a:gd name="connsiteY45" fmla="*/ 195262 h 1707356"/>
                <a:gd name="connsiteX46" fmla="*/ 297656 w 1538288"/>
                <a:gd name="connsiteY46" fmla="*/ 240506 h 1707356"/>
                <a:gd name="connsiteX47" fmla="*/ 283369 w 1538288"/>
                <a:gd name="connsiteY47" fmla="*/ 278606 h 1707356"/>
                <a:gd name="connsiteX48" fmla="*/ 271463 w 1538288"/>
                <a:gd name="connsiteY48" fmla="*/ 295275 h 1707356"/>
                <a:gd name="connsiteX49" fmla="*/ 230981 w 1538288"/>
                <a:gd name="connsiteY49" fmla="*/ 292894 h 1707356"/>
                <a:gd name="connsiteX50" fmla="*/ 202406 w 1538288"/>
                <a:gd name="connsiteY50" fmla="*/ 300037 h 1707356"/>
                <a:gd name="connsiteX51" fmla="*/ 209550 w 1538288"/>
                <a:gd name="connsiteY51" fmla="*/ 340519 h 1707356"/>
                <a:gd name="connsiteX52" fmla="*/ 273844 w 1538288"/>
                <a:gd name="connsiteY52" fmla="*/ 423862 h 1707356"/>
                <a:gd name="connsiteX53" fmla="*/ 309563 w 1538288"/>
                <a:gd name="connsiteY53" fmla="*/ 471487 h 1707356"/>
                <a:gd name="connsiteX54" fmla="*/ 264319 w 1538288"/>
                <a:gd name="connsiteY54" fmla="*/ 457200 h 1707356"/>
                <a:gd name="connsiteX55" fmla="*/ 214313 w 1538288"/>
                <a:gd name="connsiteY55" fmla="*/ 466725 h 1707356"/>
                <a:gd name="connsiteX56" fmla="*/ 173831 w 1538288"/>
                <a:gd name="connsiteY56" fmla="*/ 411956 h 1707356"/>
                <a:gd name="connsiteX57" fmla="*/ 114300 w 1538288"/>
                <a:gd name="connsiteY57" fmla="*/ 392906 h 1707356"/>
                <a:gd name="connsiteX58" fmla="*/ 50006 w 1538288"/>
                <a:gd name="connsiteY58" fmla="*/ 371475 h 1707356"/>
                <a:gd name="connsiteX59" fmla="*/ 21431 w 1538288"/>
                <a:gd name="connsiteY59" fmla="*/ 395287 h 1707356"/>
                <a:gd name="connsiteX60" fmla="*/ 0 w 1538288"/>
                <a:gd name="connsiteY60" fmla="*/ 442912 h 1707356"/>
                <a:gd name="connsiteX61" fmla="*/ 9525 w 1538288"/>
                <a:gd name="connsiteY61" fmla="*/ 476250 h 1707356"/>
                <a:gd name="connsiteX62" fmla="*/ 80963 w 1538288"/>
                <a:gd name="connsiteY62" fmla="*/ 504825 h 1707356"/>
                <a:gd name="connsiteX63" fmla="*/ 116681 w 1538288"/>
                <a:gd name="connsiteY63" fmla="*/ 533400 h 1707356"/>
                <a:gd name="connsiteX64" fmla="*/ 123825 w 1538288"/>
                <a:gd name="connsiteY64" fmla="*/ 590550 h 1707356"/>
                <a:gd name="connsiteX65" fmla="*/ 130969 w 1538288"/>
                <a:gd name="connsiteY65" fmla="*/ 623887 h 1707356"/>
                <a:gd name="connsiteX66" fmla="*/ 145256 w 1538288"/>
                <a:gd name="connsiteY66" fmla="*/ 673894 h 1707356"/>
                <a:gd name="connsiteX67" fmla="*/ 147638 w 1538288"/>
                <a:gd name="connsiteY67" fmla="*/ 721519 h 1707356"/>
                <a:gd name="connsiteX68" fmla="*/ 183356 w 1538288"/>
                <a:gd name="connsiteY68" fmla="*/ 773906 h 1707356"/>
                <a:gd name="connsiteX69" fmla="*/ 178594 w 1538288"/>
                <a:gd name="connsiteY69" fmla="*/ 809625 h 1707356"/>
                <a:gd name="connsiteX70" fmla="*/ 178594 w 1538288"/>
                <a:gd name="connsiteY70" fmla="*/ 845344 h 1707356"/>
                <a:gd name="connsiteX71" fmla="*/ 166688 w 1538288"/>
                <a:gd name="connsiteY71" fmla="*/ 881062 h 1707356"/>
                <a:gd name="connsiteX72" fmla="*/ 154781 w 1538288"/>
                <a:gd name="connsiteY72" fmla="*/ 909637 h 1707356"/>
                <a:gd name="connsiteX73" fmla="*/ 195263 w 1538288"/>
                <a:gd name="connsiteY73" fmla="*/ 902494 h 1707356"/>
                <a:gd name="connsiteX74" fmla="*/ 250031 w 1538288"/>
                <a:gd name="connsiteY74" fmla="*/ 921544 h 1707356"/>
                <a:gd name="connsiteX75" fmla="*/ 269081 w 1538288"/>
                <a:gd name="connsiteY75" fmla="*/ 947737 h 1707356"/>
                <a:gd name="connsiteX76" fmla="*/ 276225 w 1538288"/>
                <a:gd name="connsiteY76" fmla="*/ 988219 h 1707356"/>
                <a:gd name="connsiteX77" fmla="*/ 290513 w 1538288"/>
                <a:gd name="connsiteY77" fmla="*/ 1026319 h 1707356"/>
                <a:gd name="connsiteX78" fmla="*/ 330994 w 1538288"/>
                <a:gd name="connsiteY78" fmla="*/ 1028700 h 1707356"/>
                <a:gd name="connsiteX79" fmla="*/ 373856 w 1538288"/>
                <a:gd name="connsiteY79" fmla="*/ 1050131 h 1707356"/>
                <a:gd name="connsiteX80" fmla="*/ 409575 w 1538288"/>
                <a:gd name="connsiteY80" fmla="*/ 1054894 h 1707356"/>
                <a:gd name="connsiteX81" fmla="*/ 459581 w 1538288"/>
                <a:gd name="connsiteY81" fmla="*/ 1095375 h 1707356"/>
                <a:gd name="connsiteX82" fmla="*/ 459581 w 1538288"/>
                <a:gd name="connsiteY82" fmla="*/ 1147762 h 1707356"/>
                <a:gd name="connsiteX83" fmla="*/ 445294 w 1538288"/>
                <a:gd name="connsiteY83" fmla="*/ 1183481 h 1707356"/>
                <a:gd name="connsiteX84" fmla="*/ 426244 w 1538288"/>
                <a:gd name="connsiteY84" fmla="*/ 1212056 h 1707356"/>
                <a:gd name="connsiteX85" fmla="*/ 371475 w 1538288"/>
                <a:gd name="connsiteY85" fmla="*/ 1273969 h 1707356"/>
                <a:gd name="connsiteX86" fmla="*/ 357188 w 1538288"/>
                <a:gd name="connsiteY86" fmla="*/ 1300162 h 1707356"/>
                <a:gd name="connsiteX87" fmla="*/ 373856 w 1538288"/>
                <a:gd name="connsiteY87" fmla="*/ 1350169 h 1707356"/>
                <a:gd name="connsiteX88" fmla="*/ 361950 w 1538288"/>
                <a:gd name="connsiteY88" fmla="*/ 1371600 h 1707356"/>
                <a:gd name="connsiteX89" fmla="*/ 350044 w 1538288"/>
                <a:gd name="connsiteY89" fmla="*/ 1409700 h 1707356"/>
                <a:gd name="connsiteX90" fmla="*/ 428625 w 1538288"/>
                <a:gd name="connsiteY90" fmla="*/ 1378744 h 1707356"/>
                <a:gd name="connsiteX91" fmla="*/ 550069 w 1538288"/>
                <a:gd name="connsiteY91" fmla="*/ 1300162 h 1707356"/>
                <a:gd name="connsiteX92" fmla="*/ 781050 w 1538288"/>
                <a:gd name="connsiteY92" fmla="*/ 1297781 h 1707356"/>
                <a:gd name="connsiteX93" fmla="*/ 909638 w 1538288"/>
                <a:gd name="connsiteY93" fmla="*/ 1404937 h 1707356"/>
                <a:gd name="connsiteX94" fmla="*/ 966788 w 1538288"/>
                <a:gd name="connsiteY94" fmla="*/ 1447800 h 1707356"/>
                <a:gd name="connsiteX95" fmla="*/ 969169 w 1538288"/>
                <a:gd name="connsiteY95" fmla="*/ 1516856 h 1707356"/>
                <a:gd name="connsiteX96" fmla="*/ 1012031 w 1538288"/>
                <a:gd name="connsiteY96" fmla="*/ 1593056 h 1707356"/>
                <a:gd name="connsiteX97" fmla="*/ 1054894 w 1538288"/>
                <a:gd name="connsiteY97" fmla="*/ 1707356 h 1707356"/>
                <a:gd name="connsiteX98" fmla="*/ 1178719 w 1538288"/>
                <a:gd name="connsiteY98" fmla="*/ 1697831 h 170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538288" h="1707356">
                  <a:moveTo>
                    <a:pt x="1178719" y="1697831"/>
                  </a:moveTo>
                  <a:lnTo>
                    <a:pt x="1345406" y="519112"/>
                  </a:lnTo>
                  <a:lnTo>
                    <a:pt x="1538288" y="471487"/>
                  </a:lnTo>
                  <a:lnTo>
                    <a:pt x="1514475" y="169069"/>
                  </a:lnTo>
                  <a:lnTo>
                    <a:pt x="1478756" y="185737"/>
                  </a:lnTo>
                  <a:lnTo>
                    <a:pt x="1345406" y="111919"/>
                  </a:lnTo>
                  <a:lnTo>
                    <a:pt x="1262063" y="0"/>
                  </a:lnTo>
                  <a:lnTo>
                    <a:pt x="1202531" y="64294"/>
                  </a:lnTo>
                  <a:lnTo>
                    <a:pt x="1138238" y="14287"/>
                  </a:lnTo>
                  <a:lnTo>
                    <a:pt x="1038225" y="19050"/>
                  </a:lnTo>
                  <a:lnTo>
                    <a:pt x="1009650" y="57150"/>
                  </a:lnTo>
                  <a:lnTo>
                    <a:pt x="938213" y="28575"/>
                  </a:lnTo>
                  <a:lnTo>
                    <a:pt x="869156" y="59531"/>
                  </a:lnTo>
                  <a:lnTo>
                    <a:pt x="800100" y="57150"/>
                  </a:lnTo>
                  <a:lnTo>
                    <a:pt x="750094" y="109537"/>
                  </a:lnTo>
                  <a:lnTo>
                    <a:pt x="716756" y="164306"/>
                  </a:lnTo>
                  <a:lnTo>
                    <a:pt x="714375" y="202406"/>
                  </a:lnTo>
                  <a:lnTo>
                    <a:pt x="731044" y="245269"/>
                  </a:lnTo>
                  <a:lnTo>
                    <a:pt x="750094" y="278606"/>
                  </a:lnTo>
                  <a:lnTo>
                    <a:pt x="783431" y="278606"/>
                  </a:lnTo>
                  <a:lnTo>
                    <a:pt x="800100" y="311944"/>
                  </a:lnTo>
                  <a:lnTo>
                    <a:pt x="831056" y="352425"/>
                  </a:lnTo>
                  <a:lnTo>
                    <a:pt x="857250" y="326231"/>
                  </a:lnTo>
                  <a:lnTo>
                    <a:pt x="857250" y="297656"/>
                  </a:lnTo>
                  <a:lnTo>
                    <a:pt x="897731" y="290512"/>
                  </a:lnTo>
                  <a:lnTo>
                    <a:pt x="935831" y="250031"/>
                  </a:lnTo>
                  <a:lnTo>
                    <a:pt x="976313" y="290512"/>
                  </a:lnTo>
                  <a:lnTo>
                    <a:pt x="983456" y="297656"/>
                  </a:lnTo>
                  <a:lnTo>
                    <a:pt x="952500" y="345281"/>
                  </a:lnTo>
                  <a:lnTo>
                    <a:pt x="1000125" y="426244"/>
                  </a:lnTo>
                  <a:lnTo>
                    <a:pt x="945356" y="435769"/>
                  </a:lnTo>
                  <a:lnTo>
                    <a:pt x="895350" y="438150"/>
                  </a:lnTo>
                  <a:lnTo>
                    <a:pt x="866775" y="416719"/>
                  </a:lnTo>
                  <a:lnTo>
                    <a:pt x="888206" y="383381"/>
                  </a:lnTo>
                  <a:lnTo>
                    <a:pt x="916781" y="388144"/>
                  </a:lnTo>
                  <a:lnTo>
                    <a:pt x="938213" y="354806"/>
                  </a:lnTo>
                  <a:lnTo>
                    <a:pt x="931069" y="333375"/>
                  </a:lnTo>
                  <a:lnTo>
                    <a:pt x="845344" y="342900"/>
                  </a:lnTo>
                  <a:lnTo>
                    <a:pt x="826294" y="352425"/>
                  </a:lnTo>
                  <a:lnTo>
                    <a:pt x="783431" y="328612"/>
                  </a:lnTo>
                  <a:lnTo>
                    <a:pt x="747713" y="338137"/>
                  </a:lnTo>
                  <a:lnTo>
                    <a:pt x="626269" y="278606"/>
                  </a:lnTo>
                  <a:lnTo>
                    <a:pt x="471488" y="221456"/>
                  </a:lnTo>
                  <a:lnTo>
                    <a:pt x="419100" y="190500"/>
                  </a:lnTo>
                  <a:lnTo>
                    <a:pt x="376238" y="216694"/>
                  </a:lnTo>
                  <a:lnTo>
                    <a:pt x="333375" y="195262"/>
                  </a:lnTo>
                  <a:lnTo>
                    <a:pt x="297656" y="240506"/>
                  </a:lnTo>
                  <a:lnTo>
                    <a:pt x="283369" y="278606"/>
                  </a:lnTo>
                  <a:lnTo>
                    <a:pt x="271463" y="295275"/>
                  </a:lnTo>
                  <a:lnTo>
                    <a:pt x="230981" y="292894"/>
                  </a:lnTo>
                  <a:lnTo>
                    <a:pt x="202406" y="300037"/>
                  </a:lnTo>
                  <a:lnTo>
                    <a:pt x="209550" y="340519"/>
                  </a:lnTo>
                  <a:lnTo>
                    <a:pt x="273844" y="423862"/>
                  </a:lnTo>
                  <a:lnTo>
                    <a:pt x="309563" y="471487"/>
                  </a:lnTo>
                  <a:lnTo>
                    <a:pt x="264319" y="457200"/>
                  </a:lnTo>
                  <a:lnTo>
                    <a:pt x="214313" y="466725"/>
                  </a:lnTo>
                  <a:lnTo>
                    <a:pt x="173831" y="411956"/>
                  </a:lnTo>
                  <a:lnTo>
                    <a:pt x="114300" y="392906"/>
                  </a:lnTo>
                  <a:lnTo>
                    <a:pt x="50006" y="371475"/>
                  </a:lnTo>
                  <a:lnTo>
                    <a:pt x="21431" y="395287"/>
                  </a:lnTo>
                  <a:lnTo>
                    <a:pt x="0" y="442912"/>
                  </a:lnTo>
                  <a:lnTo>
                    <a:pt x="9525" y="476250"/>
                  </a:lnTo>
                  <a:lnTo>
                    <a:pt x="80963" y="504825"/>
                  </a:lnTo>
                  <a:lnTo>
                    <a:pt x="116681" y="533400"/>
                  </a:lnTo>
                  <a:lnTo>
                    <a:pt x="123825" y="590550"/>
                  </a:lnTo>
                  <a:lnTo>
                    <a:pt x="130969" y="623887"/>
                  </a:lnTo>
                  <a:lnTo>
                    <a:pt x="145256" y="673894"/>
                  </a:lnTo>
                  <a:lnTo>
                    <a:pt x="147638" y="721519"/>
                  </a:lnTo>
                  <a:lnTo>
                    <a:pt x="183356" y="773906"/>
                  </a:lnTo>
                  <a:lnTo>
                    <a:pt x="178594" y="809625"/>
                  </a:lnTo>
                  <a:lnTo>
                    <a:pt x="178594" y="845344"/>
                  </a:lnTo>
                  <a:lnTo>
                    <a:pt x="166688" y="881062"/>
                  </a:lnTo>
                  <a:lnTo>
                    <a:pt x="154781" y="909637"/>
                  </a:lnTo>
                  <a:lnTo>
                    <a:pt x="195263" y="902494"/>
                  </a:lnTo>
                  <a:lnTo>
                    <a:pt x="250031" y="921544"/>
                  </a:lnTo>
                  <a:lnTo>
                    <a:pt x="269081" y="947737"/>
                  </a:lnTo>
                  <a:lnTo>
                    <a:pt x="276225" y="988219"/>
                  </a:lnTo>
                  <a:lnTo>
                    <a:pt x="290513" y="1026319"/>
                  </a:lnTo>
                  <a:lnTo>
                    <a:pt x="330994" y="1028700"/>
                  </a:lnTo>
                  <a:lnTo>
                    <a:pt x="373856" y="1050131"/>
                  </a:lnTo>
                  <a:lnTo>
                    <a:pt x="409575" y="1054894"/>
                  </a:lnTo>
                  <a:lnTo>
                    <a:pt x="459581" y="1095375"/>
                  </a:lnTo>
                  <a:lnTo>
                    <a:pt x="459581" y="1147762"/>
                  </a:lnTo>
                  <a:lnTo>
                    <a:pt x="445294" y="1183481"/>
                  </a:lnTo>
                  <a:lnTo>
                    <a:pt x="426244" y="1212056"/>
                  </a:lnTo>
                  <a:lnTo>
                    <a:pt x="371475" y="1273969"/>
                  </a:lnTo>
                  <a:lnTo>
                    <a:pt x="357188" y="1300162"/>
                  </a:lnTo>
                  <a:lnTo>
                    <a:pt x="373856" y="1350169"/>
                  </a:lnTo>
                  <a:lnTo>
                    <a:pt x="361950" y="1371600"/>
                  </a:lnTo>
                  <a:lnTo>
                    <a:pt x="350044" y="1409700"/>
                  </a:lnTo>
                  <a:lnTo>
                    <a:pt x="428625" y="1378744"/>
                  </a:lnTo>
                  <a:lnTo>
                    <a:pt x="550069" y="1300162"/>
                  </a:lnTo>
                  <a:lnTo>
                    <a:pt x="781050" y="1297781"/>
                  </a:lnTo>
                  <a:lnTo>
                    <a:pt x="909638" y="1404937"/>
                  </a:lnTo>
                  <a:lnTo>
                    <a:pt x="966788" y="1447800"/>
                  </a:lnTo>
                  <a:cubicBezTo>
                    <a:pt x="967582" y="1470819"/>
                    <a:pt x="968375" y="1493837"/>
                    <a:pt x="969169" y="1516856"/>
                  </a:cubicBezTo>
                  <a:lnTo>
                    <a:pt x="1012031" y="1593056"/>
                  </a:lnTo>
                  <a:lnTo>
                    <a:pt x="1054894" y="1707356"/>
                  </a:lnTo>
                  <a:lnTo>
                    <a:pt x="1178719" y="16978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Freeform 586"/>
            <p:cNvSpPr/>
            <p:nvPr/>
          </p:nvSpPr>
          <p:spPr>
            <a:xfrm>
              <a:off x="5681351" y="3274670"/>
              <a:ext cx="1665691" cy="1429825"/>
            </a:xfrm>
            <a:custGeom>
              <a:avLst/>
              <a:gdLst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73969 w 2169319"/>
                <a:gd name="connsiteY106" fmla="*/ 1783557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02582 h 1862138"/>
                <a:gd name="connsiteX110" fmla="*/ 1097757 w 2169319"/>
                <a:gd name="connsiteY110" fmla="*/ 1554957 h 1862138"/>
                <a:gd name="connsiteX111" fmla="*/ 1057275 w 2169319"/>
                <a:gd name="connsiteY111" fmla="*/ 1569244 h 1862138"/>
                <a:gd name="connsiteX112" fmla="*/ 1057275 w 2169319"/>
                <a:gd name="connsiteY112" fmla="*/ 1569244 h 1862138"/>
                <a:gd name="connsiteX113" fmla="*/ 1028700 w 2169319"/>
                <a:gd name="connsiteY113" fmla="*/ 1583532 h 1862138"/>
                <a:gd name="connsiteX114" fmla="*/ 873919 w 2169319"/>
                <a:gd name="connsiteY114" fmla="*/ 1581150 h 1862138"/>
                <a:gd name="connsiteX115" fmla="*/ 845344 w 2169319"/>
                <a:gd name="connsiteY115" fmla="*/ 1571625 h 1862138"/>
                <a:gd name="connsiteX116" fmla="*/ 788194 w 2169319"/>
                <a:gd name="connsiteY116" fmla="*/ 1512094 h 1862138"/>
                <a:gd name="connsiteX117" fmla="*/ 752475 w 2169319"/>
                <a:gd name="connsiteY117" fmla="*/ 1516857 h 1862138"/>
                <a:gd name="connsiteX118" fmla="*/ 685800 w 2169319"/>
                <a:gd name="connsiteY118" fmla="*/ 1571625 h 1862138"/>
                <a:gd name="connsiteX119" fmla="*/ 638175 w 2169319"/>
                <a:gd name="connsiteY119" fmla="*/ 1578769 h 1862138"/>
                <a:gd name="connsiteX120" fmla="*/ 590550 w 2169319"/>
                <a:gd name="connsiteY120" fmla="*/ 1566863 h 1862138"/>
                <a:gd name="connsiteX121" fmla="*/ 552450 w 2169319"/>
                <a:gd name="connsiteY121" fmla="*/ 1514475 h 1862138"/>
                <a:gd name="connsiteX122" fmla="*/ 483394 w 2169319"/>
                <a:gd name="connsiteY122" fmla="*/ 1552575 h 1862138"/>
                <a:gd name="connsiteX123" fmla="*/ 388144 w 2169319"/>
                <a:gd name="connsiteY123" fmla="*/ 1500188 h 1862138"/>
                <a:gd name="connsiteX124" fmla="*/ 280988 w 2169319"/>
                <a:gd name="connsiteY124" fmla="*/ 1516857 h 1862138"/>
                <a:gd name="connsiteX125" fmla="*/ 207169 w 2169319"/>
                <a:gd name="connsiteY125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73969 w 2169319"/>
                <a:gd name="connsiteY106" fmla="*/ 1783557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4907 w 2169319"/>
                <a:gd name="connsiteY109" fmla="*/ 1640682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8194 w 2169319"/>
                <a:gd name="connsiteY117" fmla="*/ 1512094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388144 w 2169319"/>
                <a:gd name="connsiteY124" fmla="*/ 1500188 h 1862138"/>
                <a:gd name="connsiteX125" fmla="*/ 280988 w 2169319"/>
                <a:gd name="connsiteY125" fmla="*/ 1516857 h 1862138"/>
                <a:gd name="connsiteX126" fmla="*/ 207169 w 2169319"/>
                <a:gd name="connsiteY126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73969 w 2169319"/>
                <a:gd name="connsiteY106" fmla="*/ 1783557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8194 w 2169319"/>
                <a:gd name="connsiteY117" fmla="*/ 1512094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388144 w 2169319"/>
                <a:gd name="connsiteY124" fmla="*/ 1500188 h 1862138"/>
                <a:gd name="connsiteX125" fmla="*/ 280988 w 2169319"/>
                <a:gd name="connsiteY125" fmla="*/ 1516857 h 1862138"/>
                <a:gd name="connsiteX126" fmla="*/ 207169 w 2169319"/>
                <a:gd name="connsiteY126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8194 w 2169319"/>
                <a:gd name="connsiteY117" fmla="*/ 1512094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388144 w 2169319"/>
                <a:gd name="connsiteY124" fmla="*/ 1500188 h 1862138"/>
                <a:gd name="connsiteX125" fmla="*/ 280988 w 2169319"/>
                <a:gd name="connsiteY125" fmla="*/ 1516857 h 1862138"/>
                <a:gd name="connsiteX126" fmla="*/ 207169 w 2169319"/>
                <a:gd name="connsiteY126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5813 w 2169319"/>
                <a:gd name="connsiteY117" fmla="*/ 1519238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388144 w 2169319"/>
                <a:gd name="connsiteY124" fmla="*/ 1500188 h 1862138"/>
                <a:gd name="connsiteX125" fmla="*/ 280988 w 2169319"/>
                <a:gd name="connsiteY125" fmla="*/ 1516857 h 1862138"/>
                <a:gd name="connsiteX126" fmla="*/ 207169 w 2169319"/>
                <a:gd name="connsiteY126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5813 w 2169319"/>
                <a:gd name="connsiteY117" fmla="*/ 1519238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419100 w 2169319"/>
                <a:gd name="connsiteY124" fmla="*/ 1519238 h 1862138"/>
                <a:gd name="connsiteX125" fmla="*/ 388144 w 2169319"/>
                <a:gd name="connsiteY125" fmla="*/ 1500188 h 1862138"/>
                <a:gd name="connsiteX126" fmla="*/ 280988 w 2169319"/>
                <a:gd name="connsiteY126" fmla="*/ 1516857 h 1862138"/>
                <a:gd name="connsiteX127" fmla="*/ 207169 w 2169319"/>
                <a:gd name="connsiteY127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5813 w 2169319"/>
                <a:gd name="connsiteY117" fmla="*/ 1519238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404813 w 2169319"/>
                <a:gd name="connsiteY124" fmla="*/ 1521619 h 1862138"/>
                <a:gd name="connsiteX125" fmla="*/ 388144 w 2169319"/>
                <a:gd name="connsiteY125" fmla="*/ 1500188 h 1862138"/>
                <a:gd name="connsiteX126" fmla="*/ 280988 w 2169319"/>
                <a:gd name="connsiteY126" fmla="*/ 1516857 h 1862138"/>
                <a:gd name="connsiteX127" fmla="*/ 207169 w 2169319"/>
                <a:gd name="connsiteY127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9063 w 2169319"/>
                <a:gd name="connsiteY8" fmla="*/ 1290638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5813 w 2169319"/>
                <a:gd name="connsiteY117" fmla="*/ 1519238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404813 w 2169319"/>
                <a:gd name="connsiteY124" fmla="*/ 1521619 h 1862138"/>
                <a:gd name="connsiteX125" fmla="*/ 388144 w 2169319"/>
                <a:gd name="connsiteY125" fmla="*/ 1500188 h 1862138"/>
                <a:gd name="connsiteX126" fmla="*/ 273845 w 2169319"/>
                <a:gd name="connsiteY126" fmla="*/ 1524000 h 1862138"/>
                <a:gd name="connsiteX127" fmla="*/ 207169 w 2169319"/>
                <a:gd name="connsiteY127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1919 w 2169319"/>
                <a:gd name="connsiteY8" fmla="*/ 1288257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5 w 2169319"/>
                <a:gd name="connsiteY15" fmla="*/ 1014413 h 1862138"/>
                <a:gd name="connsiteX16" fmla="*/ 19050 w 2169319"/>
                <a:gd name="connsiteY16" fmla="*/ 962025 h 1862138"/>
                <a:gd name="connsiteX17" fmla="*/ 21432 w 2169319"/>
                <a:gd name="connsiteY17" fmla="*/ 914400 h 1862138"/>
                <a:gd name="connsiteX18" fmla="*/ 40482 w 2169319"/>
                <a:gd name="connsiteY18" fmla="*/ 900113 h 1862138"/>
                <a:gd name="connsiteX19" fmla="*/ 61913 w 2169319"/>
                <a:gd name="connsiteY19" fmla="*/ 864394 h 1862138"/>
                <a:gd name="connsiteX20" fmla="*/ 16669 w 2169319"/>
                <a:gd name="connsiteY20" fmla="*/ 809625 h 1862138"/>
                <a:gd name="connsiteX21" fmla="*/ 0 w 2169319"/>
                <a:gd name="connsiteY21" fmla="*/ 757238 h 1862138"/>
                <a:gd name="connsiteX22" fmla="*/ 0 w 2169319"/>
                <a:gd name="connsiteY22" fmla="*/ 683419 h 1862138"/>
                <a:gd name="connsiteX23" fmla="*/ 28575 w 2169319"/>
                <a:gd name="connsiteY23" fmla="*/ 640557 h 1862138"/>
                <a:gd name="connsiteX24" fmla="*/ 76200 w 2169319"/>
                <a:gd name="connsiteY24" fmla="*/ 600075 h 1862138"/>
                <a:gd name="connsiteX25" fmla="*/ 107157 w 2169319"/>
                <a:gd name="connsiteY25" fmla="*/ 583407 h 1862138"/>
                <a:gd name="connsiteX26" fmla="*/ 135732 w 2169319"/>
                <a:gd name="connsiteY26" fmla="*/ 600075 h 1862138"/>
                <a:gd name="connsiteX27" fmla="*/ 164307 w 2169319"/>
                <a:gd name="connsiteY27" fmla="*/ 602457 h 1862138"/>
                <a:gd name="connsiteX28" fmla="*/ 180975 w 2169319"/>
                <a:gd name="connsiteY28" fmla="*/ 600075 h 1862138"/>
                <a:gd name="connsiteX29" fmla="*/ 226219 w 2169319"/>
                <a:gd name="connsiteY29" fmla="*/ 590550 h 1862138"/>
                <a:gd name="connsiteX30" fmla="*/ 252413 w 2169319"/>
                <a:gd name="connsiteY30" fmla="*/ 559594 h 1862138"/>
                <a:gd name="connsiteX31" fmla="*/ 280988 w 2169319"/>
                <a:gd name="connsiteY31" fmla="*/ 514350 h 1862138"/>
                <a:gd name="connsiteX32" fmla="*/ 290513 w 2169319"/>
                <a:gd name="connsiteY32" fmla="*/ 483394 h 1862138"/>
                <a:gd name="connsiteX33" fmla="*/ 273844 w 2169319"/>
                <a:gd name="connsiteY33" fmla="*/ 447675 h 1862138"/>
                <a:gd name="connsiteX34" fmla="*/ 276225 w 2169319"/>
                <a:gd name="connsiteY34" fmla="*/ 407194 h 1862138"/>
                <a:gd name="connsiteX35" fmla="*/ 226219 w 2169319"/>
                <a:gd name="connsiteY35" fmla="*/ 350044 h 1862138"/>
                <a:gd name="connsiteX36" fmla="*/ 157163 w 2169319"/>
                <a:gd name="connsiteY36" fmla="*/ 280988 h 1862138"/>
                <a:gd name="connsiteX37" fmla="*/ 152400 w 2169319"/>
                <a:gd name="connsiteY37" fmla="*/ 233363 h 1862138"/>
                <a:gd name="connsiteX38" fmla="*/ 192882 w 2169319"/>
                <a:gd name="connsiteY38" fmla="*/ 195263 h 1862138"/>
                <a:gd name="connsiteX39" fmla="*/ 242888 w 2169319"/>
                <a:gd name="connsiteY39" fmla="*/ 123825 h 1862138"/>
                <a:gd name="connsiteX40" fmla="*/ 290513 w 2169319"/>
                <a:gd name="connsiteY40" fmla="*/ 83344 h 1862138"/>
                <a:gd name="connsiteX41" fmla="*/ 319088 w 2169319"/>
                <a:gd name="connsiteY41" fmla="*/ 0 h 1862138"/>
                <a:gd name="connsiteX42" fmla="*/ 540544 w 2169319"/>
                <a:gd name="connsiteY42" fmla="*/ 304800 h 1862138"/>
                <a:gd name="connsiteX43" fmla="*/ 552450 w 2169319"/>
                <a:gd name="connsiteY43" fmla="*/ 316707 h 1862138"/>
                <a:gd name="connsiteX44" fmla="*/ 597694 w 2169319"/>
                <a:gd name="connsiteY44" fmla="*/ 257175 h 1862138"/>
                <a:gd name="connsiteX45" fmla="*/ 626269 w 2169319"/>
                <a:gd name="connsiteY45" fmla="*/ 238125 h 1862138"/>
                <a:gd name="connsiteX46" fmla="*/ 621507 w 2169319"/>
                <a:gd name="connsiteY46" fmla="*/ 169069 h 1862138"/>
                <a:gd name="connsiteX47" fmla="*/ 633413 w 2169319"/>
                <a:gd name="connsiteY47" fmla="*/ 140494 h 1862138"/>
                <a:gd name="connsiteX48" fmla="*/ 719138 w 2169319"/>
                <a:gd name="connsiteY48" fmla="*/ 140494 h 1862138"/>
                <a:gd name="connsiteX49" fmla="*/ 752475 w 2169319"/>
                <a:gd name="connsiteY49" fmla="*/ 147638 h 1862138"/>
                <a:gd name="connsiteX50" fmla="*/ 764382 w 2169319"/>
                <a:gd name="connsiteY50" fmla="*/ 197644 h 1862138"/>
                <a:gd name="connsiteX51" fmla="*/ 809625 w 2169319"/>
                <a:gd name="connsiteY51" fmla="*/ 214313 h 1862138"/>
                <a:gd name="connsiteX52" fmla="*/ 847725 w 2169319"/>
                <a:gd name="connsiteY52" fmla="*/ 264319 h 1862138"/>
                <a:gd name="connsiteX53" fmla="*/ 890588 w 2169319"/>
                <a:gd name="connsiteY53" fmla="*/ 280988 h 1862138"/>
                <a:gd name="connsiteX54" fmla="*/ 950119 w 2169319"/>
                <a:gd name="connsiteY54" fmla="*/ 235744 h 1862138"/>
                <a:gd name="connsiteX55" fmla="*/ 1028700 w 2169319"/>
                <a:gd name="connsiteY55" fmla="*/ 238125 h 1862138"/>
                <a:gd name="connsiteX56" fmla="*/ 1095375 w 2169319"/>
                <a:gd name="connsiteY56" fmla="*/ 157163 h 1862138"/>
                <a:gd name="connsiteX57" fmla="*/ 1147763 w 2169319"/>
                <a:gd name="connsiteY57" fmla="*/ 161925 h 1862138"/>
                <a:gd name="connsiteX58" fmla="*/ 1166813 w 2169319"/>
                <a:gd name="connsiteY58" fmla="*/ 145257 h 1862138"/>
                <a:gd name="connsiteX59" fmla="*/ 1188244 w 2169319"/>
                <a:gd name="connsiteY59" fmla="*/ 123825 h 1862138"/>
                <a:gd name="connsiteX60" fmla="*/ 1259682 w 2169319"/>
                <a:gd name="connsiteY60" fmla="*/ 123825 h 1862138"/>
                <a:gd name="connsiteX61" fmla="*/ 1359694 w 2169319"/>
                <a:gd name="connsiteY61" fmla="*/ 154782 h 1862138"/>
                <a:gd name="connsiteX62" fmla="*/ 1423988 w 2169319"/>
                <a:gd name="connsiteY62" fmla="*/ 250032 h 1862138"/>
                <a:gd name="connsiteX63" fmla="*/ 1440657 w 2169319"/>
                <a:gd name="connsiteY63" fmla="*/ 264319 h 1862138"/>
                <a:gd name="connsiteX64" fmla="*/ 1454944 w 2169319"/>
                <a:gd name="connsiteY64" fmla="*/ 304800 h 1862138"/>
                <a:gd name="connsiteX65" fmla="*/ 1583532 w 2169319"/>
                <a:gd name="connsiteY65" fmla="*/ 321469 h 1862138"/>
                <a:gd name="connsiteX66" fmla="*/ 1654969 w 2169319"/>
                <a:gd name="connsiteY66" fmla="*/ 423863 h 1862138"/>
                <a:gd name="connsiteX67" fmla="*/ 1728788 w 2169319"/>
                <a:gd name="connsiteY67" fmla="*/ 454819 h 1862138"/>
                <a:gd name="connsiteX68" fmla="*/ 1864519 w 2169319"/>
                <a:gd name="connsiteY68" fmla="*/ 466725 h 1862138"/>
                <a:gd name="connsiteX69" fmla="*/ 1909763 w 2169319"/>
                <a:gd name="connsiteY69" fmla="*/ 450057 h 1862138"/>
                <a:gd name="connsiteX70" fmla="*/ 1995488 w 2169319"/>
                <a:gd name="connsiteY70" fmla="*/ 364332 h 1862138"/>
                <a:gd name="connsiteX71" fmla="*/ 2021682 w 2169319"/>
                <a:gd name="connsiteY71" fmla="*/ 400050 h 1862138"/>
                <a:gd name="connsiteX72" fmla="*/ 2069307 w 2169319"/>
                <a:gd name="connsiteY72" fmla="*/ 435769 h 1862138"/>
                <a:gd name="connsiteX73" fmla="*/ 2093119 w 2169319"/>
                <a:gd name="connsiteY73" fmla="*/ 466725 h 1862138"/>
                <a:gd name="connsiteX74" fmla="*/ 2105025 w 2169319"/>
                <a:gd name="connsiteY74" fmla="*/ 488157 h 1862138"/>
                <a:gd name="connsiteX75" fmla="*/ 2169319 w 2169319"/>
                <a:gd name="connsiteY75" fmla="*/ 483394 h 1862138"/>
                <a:gd name="connsiteX76" fmla="*/ 2169319 w 2169319"/>
                <a:gd name="connsiteY76" fmla="*/ 521494 h 1862138"/>
                <a:gd name="connsiteX77" fmla="*/ 2119313 w 2169319"/>
                <a:gd name="connsiteY77" fmla="*/ 521494 h 1862138"/>
                <a:gd name="connsiteX78" fmla="*/ 2045494 w 2169319"/>
                <a:gd name="connsiteY78" fmla="*/ 578644 h 1862138"/>
                <a:gd name="connsiteX79" fmla="*/ 2090738 w 2169319"/>
                <a:gd name="connsiteY79" fmla="*/ 633413 h 1862138"/>
                <a:gd name="connsiteX80" fmla="*/ 2097882 w 2169319"/>
                <a:gd name="connsiteY80" fmla="*/ 690563 h 1862138"/>
                <a:gd name="connsiteX81" fmla="*/ 2093119 w 2169319"/>
                <a:gd name="connsiteY81" fmla="*/ 716757 h 1862138"/>
                <a:gd name="connsiteX82" fmla="*/ 1905000 w 2169319"/>
                <a:gd name="connsiteY82" fmla="*/ 831057 h 1862138"/>
                <a:gd name="connsiteX83" fmla="*/ 1888332 w 2169319"/>
                <a:gd name="connsiteY83" fmla="*/ 888207 h 1862138"/>
                <a:gd name="connsiteX84" fmla="*/ 1895475 w 2169319"/>
                <a:gd name="connsiteY84" fmla="*/ 1012032 h 1862138"/>
                <a:gd name="connsiteX85" fmla="*/ 1940719 w 2169319"/>
                <a:gd name="connsiteY85" fmla="*/ 1100138 h 1862138"/>
                <a:gd name="connsiteX86" fmla="*/ 1978819 w 2169319"/>
                <a:gd name="connsiteY86" fmla="*/ 1183482 h 1862138"/>
                <a:gd name="connsiteX87" fmla="*/ 1966913 w 2169319"/>
                <a:gd name="connsiteY87" fmla="*/ 1216819 h 1862138"/>
                <a:gd name="connsiteX88" fmla="*/ 1952625 w 2169319"/>
                <a:gd name="connsiteY88" fmla="*/ 1273969 h 1862138"/>
                <a:gd name="connsiteX89" fmla="*/ 1907382 w 2169319"/>
                <a:gd name="connsiteY89" fmla="*/ 1288257 h 1862138"/>
                <a:gd name="connsiteX90" fmla="*/ 1885950 w 2169319"/>
                <a:gd name="connsiteY90" fmla="*/ 1302544 h 1862138"/>
                <a:gd name="connsiteX91" fmla="*/ 1850232 w 2169319"/>
                <a:gd name="connsiteY91" fmla="*/ 1350169 h 1862138"/>
                <a:gd name="connsiteX92" fmla="*/ 1828800 w 2169319"/>
                <a:gd name="connsiteY92" fmla="*/ 1371600 h 1862138"/>
                <a:gd name="connsiteX93" fmla="*/ 1783557 w 2169319"/>
                <a:gd name="connsiteY93" fmla="*/ 1369219 h 1862138"/>
                <a:gd name="connsiteX94" fmla="*/ 1752600 w 2169319"/>
                <a:gd name="connsiteY94" fmla="*/ 1321594 h 1862138"/>
                <a:gd name="connsiteX95" fmla="*/ 1674019 w 2169319"/>
                <a:gd name="connsiteY95" fmla="*/ 1345407 h 1862138"/>
                <a:gd name="connsiteX96" fmla="*/ 1626394 w 2169319"/>
                <a:gd name="connsiteY96" fmla="*/ 1366838 h 1862138"/>
                <a:gd name="connsiteX97" fmla="*/ 1552575 w 2169319"/>
                <a:gd name="connsiteY97" fmla="*/ 1376363 h 1862138"/>
                <a:gd name="connsiteX98" fmla="*/ 1507332 w 2169319"/>
                <a:gd name="connsiteY98" fmla="*/ 1357313 h 1862138"/>
                <a:gd name="connsiteX99" fmla="*/ 1447800 w 2169319"/>
                <a:gd name="connsiteY99" fmla="*/ 1321594 h 1862138"/>
                <a:gd name="connsiteX100" fmla="*/ 1407319 w 2169319"/>
                <a:gd name="connsiteY100" fmla="*/ 1331119 h 1862138"/>
                <a:gd name="connsiteX101" fmla="*/ 1390650 w 2169319"/>
                <a:gd name="connsiteY101" fmla="*/ 1516857 h 1862138"/>
                <a:gd name="connsiteX102" fmla="*/ 1359694 w 2169319"/>
                <a:gd name="connsiteY102" fmla="*/ 1859757 h 1862138"/>
                <a:gd name="connsiteX103" fmla="*/ 1357313 w 2169319"/>
                <a:gd name="connsiteY103" fmla="*/ 1862138 h 1862138"/>
                <a:gd name="connsiteX104" fmla="*/ 1312069 w 2169319"/>
                <a:gd name="connsiteY104" fmla="*/ 1852613 h 1862138"/>
                <a:gd name="connsiteX105" fmla="*/ 1285875 w 2169319"/>
                <a:gd name="connsiteY105" fmla="*/ 1802607 h 1862138"/>
                <a:gd name="connsiteX106" fmla="*/ 1262063 w 2169319"/>
                <a:gd name="connsiteY106" fmla="*/ 1785938 h 1862138"/>
                <a:gd name="connsiteX107" fmla="*/ 1204913 w 2169319"/>
                <a:gd name="connsiteY107" fmla="*/ 1738313 h 1862138"/>
                <a:gd name="connsiteX108" fmla="*/ 1166813 w 2169319"/>
                <a:gd name="connsiteY108" fmla="*/ 1681163 h 1862138"/>
                <a:gd name="connsiteX109" fmla="*/ 1150144 w 2169319"/>
                <a:gd name="connsiteY109" fmla="*/ 1643064 h 1862138"/>
                <a:gd name="connsiteX110" fmla="*/ 1150144 w 2169319"/>
                <a:gd name="connsiteY110" fmla="*/ 1602582 h 1862138"/>
                <a:gd name="connsiteX111" fmla="*/ 1097757 w 2169319"/>
                <a:gd name="connsiteY111" fmla="*/ 1554957 h 1862138"/>
                <a:gd name="connsiteX112" fmla="*/ 1057275 w 2169319"/>
                <a:gd name="connsiteY112" fmla="*/ 1569244 h 1862138"/>
                <a:gd name="connsiteX113" fmla="*/ 1057275 w 2169319"/>
                <a:gd name="connsiteY113" fmla="*/ 1569244 h 1862138"/>
                <a:gd name="connsiteX114" fmla="*/ 1028700 w 2169319"/>
                <a:gd name="connsiteY114" fmla="*/ 1583532 h 1862138"/>
                <a:gd name="connsiteX115" fmla="*/ 873919 w 2169319"/>
                <a:gd name="connsiteY115" fmla="*/ 1581150 h 1862138"/>
                <a:gd name="connsiteX116" fmla="*/ 845344 w 2169319"/>
                <a:gd name="connsiteY116" fmla="*/ 1571625 h 1862138"/>
                <a:gd name="connsiteX117" fmla="*/ 785813 w 2169319"/>
                <a:gd name="connsiteY117" fmla="*/ 1519238 h 1862138"/>
                <a:gd name="connsiteX118" fmla="*/ 752475 w 2169319"/>
                <a:gd name="connsiteY118" fmla="*/ 1516857 h 1862138"/>
                <a:gd name="connsiteX119" fmla="*/ 685800 w 2169319"/>
                <a:gd name="connsiteY119" fmla="*/ 1571625 h 1862138"/>
                <a:gd name="connsiteX120" fmla="*/ 638175 w 2169319"/>
                <a:gd name="connsiteY120" fmla="*/ 1578769 h 1862138"/>
                <a:gd name="connsiteX121" fmla="*/ 590550 w 2169319"/>
                <a:gd name="connsiteY121" fmla="*/ 1566863 h 1862138"/>
                <a:gd name="connsiteX122" fmla="*/ 552450 w 2169319"/>
                <a:gd name="connsiteY122" fmla="*/ 1514475 h 1862138"/>
                <a:gd name="connsiteX123" fmla="*/ 483394 w 2169319"/>
                <a:gd name="connsiteY123" fmla="*/ 1552575 h 1862138"/>
                <a:gd name="connsiteX124" fmla="*/ 404813 w 2169319"/>
                <a:gd name="connsiteY124" fmla="*/ 1521619 h 1862138"/>
                <a:gd name="connsiteX125" fmla="*/ 388144 w 2169319"/>
                <a:gd name="connsiteY125" fmla="*/ 1500188 h 1862138"/>
                <a:gd name="connsiteX126" fmla="*/ 273845 w 2169319"/>
                <a:gd name="connsiteY126" fmla="*/ 1524000 h 1862138"/>
                <a:gd name="connsiteX127" fmla="*/ 207169 w 2169319"/>
                <a:gd name="connsiteY127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1919 w 2169319"/>
                <a:gd name="connsiteY8" fmla="*/ 1288257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61913 w 2169319"/>
                <a:gd name="connsiteY15" fmla="*/ 1028700 h 1862138"/>
                <a:gd name="connsiteX16" fmla="*/ 47625 w 2169319"/>
                <a:gd name="connsiteY16" fmla="*/ 1014413 h 1862138"/>
                <a:gd name="connsiteX17" fmla="*/ 19050 w 2169319"/>
                <a:gd name="connsiteY17" fmla="*/ 962025 h 1862138"/>
                <a:gd name="connsiteX18" fmla="*/ 21432 w 2169319"/>
                <a:gd name="connsiteY18" fmla="*/ 914400 h 1862138"/>
                <a:gd name="connsiteX19" fmla="*/ 40482 w 2169319"/>
                <a:gd name="connsiteY19" fmla="*/ 900113 h 1862138"/>
                <a:gd name="connsiteX20" fmla="*/ 61913 w 2169319"/>
                <a:gd name="connsiteY20" fmla="*/ 864394 h 1862138"/>
                <a:gd name="connsiteX21" fmla="*/ 16669 w 2169319"/>
                <a:gd name="connsiteY21" fmla="*/ 809625 h 1862138"/>
                <a:gd name="connsiteX22" fmla="*/ 0 w 2169319"/>
                <a:gd name="connsiteY22" fmla="*/ 757238 h 1862138"/>
                <a:gd name="connsiteX23" fmla="*/ 0 w 2169319"/>
                <a:gd name="connsiteY23" fmla="*/ 683419 h 1862138"/>
                <a:gd name="connsiteX24" fmla="*/ 28575 w 2169319"/>
                <a:gd name="connsiteY24" fmla="*/ 640557 h 1862138"/>
                <a:gd name="connsiteX25" fmla="*/ 76200 w 2169319"/>
                <a:gd name="connsiteY25" fmla="*/ 600075 h 1862138"/>
                <a:gd name="connsiteX26" fmla="*/ 107157 w 2169319"/>
                <a:gd name="connsiteY26" fmla="*/ 583407 h 1862138"/>
                <a:gd name="connsiteX27" fmla="*/ 135732 w 2169319"/>
                <a:gd name="connsiteY27" fmla="*/ 600075 h 1862138"/>
                <a:gd name="connsiteX28" fmla="*/ 164307 w 2169319"/>
                <a:gd name="connsiteY28" fmla="*/ 602457 h 1862138"/>
                <a:gd name="connsiteX29" fmla="*/ 180975 w 2169319"/>
                <a:gd name="connsiteY29" fmla="*/ 600075 h 1862138"/>
                <a:gd name="connsiteX30" fmla="*/ 226219 w 2169319"/>
                <a:gd name="connsiteY30" fmla="*/ 590550 h 1862138"/>
                <a:gd name="connsiteX31" fmla="*/ 252413 w 2169319"/>
                <a:gd name="connsiteY31" fmla="*/ 559594 h 1862138"/>
                <a:gd name="connsiteX32" fmla="*/ 280988 w 2169319"/>
                <a:gd name="connsiteY32" fmla="*/ 514350 h 1862138"/>
                <a:gd name="connsiteX33" fmla="*/ 290513 w 2169319"/>
                <a:gd name="connsiteY33" fmla="*/ 483394 h 1862138"/>
                <a:gd name="connsiteX34" fmla="*/ 273844 w 2169319"/>
                <a:gd name="connsiteY34" fmla="*/ 447675 h 1862138"/>
                <a:gd name="connsiteX35" fmla="*/ 276225 w 2169319"/>
                <a:gd name="connsiteY35" fmla="*/ 407194 h 1862138"/>
                <a:gd name="connsiteX36" fmla="*/ 226219 w 2169319"/>
                <a:gd name="connsiteY36" fmla="*/ 350044 h 1862138"/>
                <a:gd name="connsiteX37" fmla="*/ 157163 w 2169319"/>
                <a:gd name="connsiteY37" fmla="*/ 280988 h 1862138"/>
                <a:gd name="connsiteX38" fmla="*/ 152400 w 2169319"/>
                <a:gd name="connsiteY38" fmla="*/ 233363 h 1862138"/>
                <a:gd name="connsiteX39" fmla="*/ 192882 w 2169319"/>
                <a:gd name="connsiteY39" fmla="*/ 195263 h 1862138"/>
                <a:gd name="connsiteX40" fmla="*/ 242888 w 2169319"/>
                <a:gd name="connsiteY40" fmla="*/ 123825 h 1862138"/>
                <a:gd name="connsiteX41" fmla="*/ 290513 w 2169319"/>
                <a:gd name="connsiteY41" fmla="*/ 83344 h 1862138"/>
                <a:gd name="connsiteX42" fmla="*/ 319088 w 2169319"/>
                <a:gd name="connsiteY42" fmla="*/ 0 h 1862138"/>
                <a:gd name="connsiteX43" fmla="*/ 540544 w 2169319"/>
                <a:gd name="connsiteY43" fmla="*/ 304800 h 1862138"/>
                <a:gd name="connsiteX44" fmla="*/ 552450 w 2169319"/>
                <a:gd name="connsiteY44" fmla="*/ 316707 h 1862138"/>
                <a:gd name="connsiteX45" fmla="*/ 597694 w 2169319"/>
                <a:gd name="connsiteY45" fmla="*/ 257175 h 1862138"/>
                <a:gd name="connsiteX46" fmla="*/ 626269 w 2169319"/>
                <a:gd name="connsiteY46" fmla="*/ 238125 h 1862138"/>
                <a:gd name="connsiteX47" fmla="*/ 621507 w 2169319"/>
                <a:gd name="connsiteY47" fmla="*/ 169069 h 1862138"/>
                <a:gd name="connsiteX48" fmla="*/ 633413 w 2169319"/>
                <a:gd name="connsiteY48" fmla="*/ 140494 h 1862138"/>
                <a:gd name="connsiteX49" fmla="*/ 719138 w 2169319"/>
                <a:gd name="connsiteY49" fmla="*/ 140494 h 1862138"/>
                <a:gd name="connsiteX50" fmla="*/ 752475 w 2169319"/>
                <a:gd name="connsiteY50" fmla="*/ 147638 h 1862138"/>
                <a:gd name="connsiteX51" fmla="*/ 764382 w 2169319"/>
                <a:gd name="connsiteY51" fmla="*/ 197644 h 1862138"/>
                <a:gd name="connsiteX52" fmla="*/ 809625 w 2169319"/>
                <a:gd name="connsiteY52" fmla="*/ 214313 h 1862138"/>
                <a:gd name="connsiteX53" fmla="*/ 847725 w 2169319"/>
                <a:gd name="connsiteY53" fmla="*/ 264319 h 1862138"/>
                <a:gd name="connsiteX54" fmla="*/ 890588 w 2169319"/>
                <a:gd name="connsiteY54" fmla="*/ 280988 h 1862138"/>
                <a:gd name="connsiteX55" fmla="*/ 950119 w 2169319"/>
                <a:gd name="connsiteY55" fmla="*/ 235744 h 1862138"/>
                <a:gd name="connsiteX56" fmla="*/ 1028700 w 2169319"/>
                <a:gd name="connsiteY56" fmla="*/ 238125 h 1862138"/>
                <a:gd name="connsiteX57" fmla="*/ 1095375 w 2169319"/>
                <a:gd name="connsiteY57" fmla="*/ 157163 h 1862138"/>
                <a:gd name="connsiteX58" fmla="*/ 1147763 w 2169319"/>
                <a:gd name="connsiteY58" fmla="*/ 161925 h 1862138"/>
                <a:gd name="connsiteX59" fmla="*/ 1166813 w 2169319"/>
                <a:gd name="connsiteY59" fmla="*/ 145257 h 1862138"/>
                <a:gd name="connsiteX60" fmla="*/ 1188244 w 2169319"/>
                <a:gd name="connsiteY60" fmla="*/ 123825 h 1862138"/>
                <a:gd name="connsiteX61" fmla="*/ 1259682 w 2169319"/>
                <a:gd name="connsiteY61" fmla="*/ 123825 h 1862138"/>
                <a:gd name="connsiteX62" fmla="*/ 1359694 w 2169319"/>
                <a:gd name="connsiteY62" fmla="*/ 154782 h 1862138"/>
                <a:gd name="connsiteX63" fmla="*/ 1423988 w 2169319"/>
                <a:gd name="connsiteY63" fmla="*/ 250032 h 1862138"/>
                <a:gd name="connsiteX64" fmla="*/ 1440657 w 2169319"/>
                <a:gd name="connsiteY64" fmla="*/ 264319 h 1862138"/>
                <a:gd name="connsiteX65" fmla="*/ 1454944 w 2169319"/>
                <a:gd name="connsiteY65" fmla="*/ 304800 h 1862138"/>
                <a:gd name="connsiteX66" fmla="*/ 1583532 w 2169319"/>
                <a:gd name="connsiteY66" fmla="*/ 321469 h 1862138"/>
                <a:gd name="connsiteX67" fmla="*/ 1654969 w 2169319"/>
                <a:gd name="connsiteY67" fmla="*/ 423863 h 1862138"/>
                <a:gd name="connsiteX68" fmla="*/ 1728788 w 2169319"/>
                <a:gd name="connsiteY68" fmla="*/ 454819 h 1862138"/>
                <a:gd name="connsiteX69" fmla="*/ 1864519 w 2169319"/>
                <a:gd name="connsiteY69" fmla="*/ 466725 h 1862138"/>
                <a:gd name="connsiteX70" fmla="*/ 1909763 w 2169319"/>
                <a:gd name="connsiteY70" fmla="*/ 450057 h 1862138"/>
                <a:gd name="connsiteX71" fmla="*/ 1995488 w 2169319"/>
                <a:gd name="connsiteY71" fmla="*/ 364332 h 1862138"/>
                <a:gd name="connsiteX72" fmla="*/ 2021682 w 2169319"/>
                <a:gd name="connsiteY72" fmla="*/ 400050 h 1862138"/>
                <a:gd name="connsiteX73" fmla="*/ 2069307 w 2169319"/>
                <a:gd name="connsiteY73" fmla="*/ 435769 h 1862138"/>
                <a:gd name="connsiteX74" fmla="*/ 2093119 w 2169319"/>
                <a:gd name="connsiteY74" fmla="*/ 466725 h 1862138"/>
                <a:gd name="connsiteX75" fmla="*/ 2105025 w 2169319"/>
                <a:gd name="connsiteY75" fmla="*/ 488157 h 1862138"/>
                <a:gd name="connsiteX76" fmla="*/ 2169319 w 2169319"/>
                <a:gd name="connsiteY76" fmla="*/ 483394 h 1862138"/>
                <a:gd name="connsiteX77" fmla="*/ 2169319 w 2169319"/>
                <a:gd name="connsiteY77" fmla="*/ 521494 h 1862138"/>
                <a:gd name="connsiteX78" fmla="*/ 2119313 w 2169319"/>
                <a:gd name="connsiteY78" fmla="*/ 521494 h 1862138"/>
                <a:gd name="connsiteX79" fmla="*/ 2045494 w 2169319"/>
                <a:gd name="connsiteY79" fmla="*/ 578644 h 1862138"/>
                <a:gd name="connsiteX80" fmla="*/ 2090738 w 2169319"/>
                <a:gd name="connsiteY80" fmla="*/ 633413 h 1862138"/>
                <a:gd name="connsiteX81" fmla="*/ 2097882 w 2169319"/>
                <a:gd name="connsiteY81" fmla="*/ 690563 h 1862138"/>
                <a:gd name="connsiteX82" fmla="*/ 2093119 w 2169319"/>
                <a:gd name="connsiteY82" fmla="*/ 716757 h 1862138"/>
                <a:gd name="connsiteX83" fmla="*/ 1905000 w 2169319"/>
                <a:gd name="connsiteY83" fmla="*/ 831057 h 1862138"/>
                <a:gd name="connsiteX84" fmla="*/ 1888332 w 2169319"/>
                <a:gd name="connsiteY84" fmla="*/ 888207 h 1862138"/>
                <a:gd name="connsiteX85" fmla="*/ 1895475 w 2169319"/>
                <a:gd name="connsiteY85" fmla="*/ 1012032 h 1862138"/>
                <a:gd name="connsiteX86" fmla="*/ 1940719 w 2169319"/>
                <a:gd name="connsiteY86" fmla="*/ 1100138 h 1862138"/>
                <a:gd name="connsiteX87" fmla="*/ 1978819 w 2169319"/>
                <a:gd name="connsiteY87" fmla="*/ 1183482 h 1862138"/>
                <a:gd name="connsiteX88" fmla="*/ 1966913 w 2169319"/>
                <a:gd name="connsiteY88" fmla="*/ 1216819 h 1862138"/>
                <a:gd name="connsiteX89" fmla="*/ 1952625 w 2169319"/>
                <a:gd name="connsiteY89" fmla="*/ 1273969 h 1862138"/>
                <a:gd name="connsiteX90" fmla="*/ 1907382 w 2169319"/>
                <a:gd name="connsiteY90" fmla="*/ 1288257 h 1862138"/>
                <a:gd name="connsiteX91" fmla="*/ 1885950 w 2169319"/>
                <a:gd name="connsiteY91" fmla="*/ 1302544 h 1862138"/>
                <a:gd name="connsiteX92" fmla="*/ 1850232 w 2169319"/>
                <a:gd name="connsiteY92" fmla="*/ 1350169 h 1862138"/>
                <a:gd name="connsiteX93" fmla="*/ 1828800 w 2169319"/>
                <a:gd name="connsiteY93" fmla="*/ 1371600 h 1862138"/>
                <a:gd name="connsiteX94" fmla="*/ 1783557 w 2169319"/>
                <a:gd name="connsiteY94" fmla="*/ 1369219 h 1862138"/>
                <a:gd name="connsiteX95" fmla="*/ 1752600 w 2169319"/>
                <a:gd name="connsiteY95" fmla="*/ 1321594 h 1862138"/>
                <a:gd name="connsiteX96" fmla="*/ 1674019 w 2169319"/>
                <a:gd name="connsiteY96" fmla="*/ 1345407 h 1862138"/>
                <a:gd name="connsiteX97" fmla="*/ 1626394 w 2169319"/>
                <a:gd name="connsiteY97" fmla="*/ 1366838 h 1862138"/>
                <a:gd name="connsiteX98" fmla="*/ 1552575 w 2169319"/>
                <a:gd name="connsiteY98" fmla="*/ 1376363 h 1862138"/>
                <a:gd name="connsiteX99" fmla="*/ 1507332 w 2169319"/>
                <a:gd name="connsiteY99" fmla="*/ 1357313 h 1862138"/>
                <a:gd name="connsiteX100" fmla="*/ 1447800 w 2169319"/>
                <a:gd name="connsiteY100" fmla="*/ 1321594 h 1862138"/>
                <a:gd name="connsiteX101" fmla="*/ 1407319 w 2169319"/>
                <a:gd name="connsiteY101" fmla="*/ 1331119 h 1862138"/>
                <a:gd name="connsiteX102" fmla="*/ 1390650 w 2169319"/>
                <a:gd name="connsiteY102" fmla="*/ 1516857 h 1862138"/>
                <a:gd name="connsiteX103" fmla="*/ 1359694 w 2169319"/>
                <a:gd name="connsiteY103" fmla="*/ 1859757 h 1862138"/>
                <a:gd name="connsiteX104" fmla="*/ 1357313 w 2169319"/>
                <a:gd name="connsiteY104" fmla="*/ 1862138 h 1862138"/>
                <a:gd name="connsiteX105" fmla="*/ 1312069 w 2169319"/>
                <a:gd name="connsiteY105" fmla="*/ 1852613 h 1862138"/>
                <a:gd name="connsiteX106" fmla="*/ 1285875 w 2169319"/>
                <a:gd name="connsiteY106" fmla="*/ 1802607 h 1862138"/>
                <a:gd name="connsiteX107" fmla="*/ 1262063 w 2169319"/>
                <a:gd name="connsiteY107" fmla="*/ 1785938 h 1862138"/>
                <a:gd name="connsiteX108" fmla="*/ 1204913 w 2169319"/>
                <a:gd name="connsiteY108" fmla="*/ 1738313 h 1862138"/>
                <a:gd name="connsiteX109" fmla="*/ 1166813 w 2169319"/>
                <a:gd name="connsiteY109" fmla="*/ 1681163 h 1862138"/>
                <a:gd name="connsiteX110" fmla="*/ 1150144 w 2169319"/>
                <a:gd name="connsiteY110" fmla="*/ 1643064 h 1862138"/>
                <a:gd name="connsiteX111" fmla="*/ 1150144 w 2169319"/>
                <a:gd name="connsiteY111" fmla="*/ 1602582 h 1862138"/>
                <a:gd name="connsiteX112" fmla="*/ 1097757 w 2169319"/>
                <a:gd name="connsiteY112" fmla="*/ 1554957 h 1862138"/>
                <a:gd name="connsiteX113" fmla="*/ 1057275 w 2169319"/>
                <a:gd name="connsiteY113" fmla="*/ 1569244 h 1862138"/>
                <a:gd name="connsiteX114" fmla="*/ 1057275 w 2169319"/>
                <a:gd name="connsiteY114" fmla="*/ 1569244 h 1862138"/>
                <a:gd name="connsiteX115" fmla="*/ 1028700 w 2169319"/>
                <a:gd name="connsiteY115" fmla="*/ 1583532 h 1862138"/>
                <a:gd name="connsiteX116" fmla="*/ 873919 w 2169319"/>
                <a:gd name="connsiteY116" fmla="*/ 1581150 h 1862138"/>
                <a:gd name="connsiteX117" fmla="*/ 845344 w 2169319"/>
                <a:gd name="connsiteY117" fmla="*/ 1571625 h 1862138"/>
                <a:gd name="connsiteX118" fmla="*/ 785813 w 2169319"/>
                <a:gd name="connsiteY118" fmla="*/ 1519238 h 1862138"/>
                <a:gd name="connsiteX119" fmla="*/ 752475 w 2169319"/>
                <a:gd name="connsiteY119" fmla="*/ 1516857 h 1862138"/>
                <a:gd name="connsiteX120" fmla="*/ 685800 w 2169319"/>
                <a:gd name="connsiteY120" fmla="*/ 1571625 h 1862138"/>
                <a:gd name="connsiteX121" fmla="*/ 638175 w 2169319"/>
                <a:gd name="connsiteY121" fmla="*/ 1578769 h 1862138"/>
                <a:gd name="connsiteX122" fmla="*/ 590550 w 2169319"/>
                <a:gd name="connsiteY122" fmla="*/ 1566863 h 1862138"/>
                <a:gd name="connsiteX123" fmla="*/ 552450 w 2169319"/>
                <a:gd name="connsiteY123" fmla="*/ 1514475 h 1862138"/>
                <a:gd name="connsiteX124" fmla="*/ 483394 w 2169319"/>
                <a:gd name="connsiteY124" fmla="*/ 1552575 h 1862138"/>
                <a:gd name="connsiteX125" fmla="*/ 404813 w 2169319"/>
                <a:gd name="connsiteY125" fmla="*/ 1521619 h 1862138"/>
                <a:gd name="connsiteX126" fmla="*/ 388144 w 2169319"/>
                <a:gd name="connsiteY126" fmla="*/ 1500188 h 1862138"/>
                <a:gd name="connsiteX127" fmla="*/ 273845 w 2169319"/>
                <a:gd name="connsiteY127" fmla="*/ 1524000 h 1862138"/>
                <a:gd name="connsiteX128" fmla="*/ 207169 w 2169319"/>
                <a:gd name="connsiteY128" fmla="*/ 1562100 h 1862138"/>
                <a:gd name="connsiteX0" fmla="*/ 207169 w 2169319"/>
                <a:gd name="connsiteY0" fmla="*/ 1562100 h 1862138"/>
                <a:gd name="connsiteX1" fmla="*/ 138113 w 2169319"/>
                <a:gd name="connsiteY1" fmla="*/ 1569244 h 1862138"/>
                <a:gd name="connsiteX2" fmla="*/ 95250 w 2169319"/>
                <a:gd name="connsiteY2" fmla="*/ 1607344 h 1862138"/>
                <a:gd name="connsiteX3" fmla="*/ 78582 w 2169319"/>
                <a:gd name="connsiteY3" fmla="*/ 1614488 h 1862138"/>
                <a:gd name="connsiteX4" fmla="*/ 16669 w 2169319"/>
                <a:gd name="connsiteY4" fmla="*/ 1538288 h 1862138"/>
                <a:gd name="connsiteX5" fmla="*/ 52388 w 2169319"/>
                <a:gd name="connsiteY5" fmla="*/ 1514475 h 1862138"/>
                <a:gd name="connsiteX6" fmla="*/ 66675 w 2169319"/>
                <a:gd name="connsiteY6" fmla="*/ 1495425 h 1862138"/>
                <a:gd name="connsiteX7" fmla="*/ 66675 w 2169319"/>
                <a:gd name="connsiteY7" fmla="*/ 1345407 h 1862138"/>
                <a:gd name="connsiteX8" fmla="*/ 111919 w 2169319"/>
                <a:gd name="connsiteY8" fmla="*/ 1288257 h 1862138"/>
                <a:gd name="connsiteX9" fmla="*/ 28575 w 2169319"/>
                <a:gd name="connsiteY9" fmla="*/ 1195388 h 1862138"/>
                <a:gd name="connsiteX10" fmla="*/ 16669 w 2169319"/>
                <a:gd name="connsiteY10" fmla="*/ 1154907 h 1862138"/>
                <a:gd name="connsiteX11" fmla="*/ 38100 w 2169319"/>
                <a:gd name="connsiteY11" fmla="*/ 1126332 h 1862138"/>
                <a:gd name="connsiteX12" fmla="*/ 64294 w 2169319"/>
                <a:gd name="connsiteY12" fmla="*/ 1119188 h 1862138"/>
                <a:gd name="connsiteX13" fmla="*/ 76200 w 2169319"/>
                <a:gd name="connsiteY13" fmla="*/ 1102519 h 1862138"/>
                <a:gd name="connsiteX14" fmla="*/ 85725 w 2169319"/>
                <a:gd name="connsiteY14" fmla="*/ 1064419 h 1862138"/>
                <a:gd name="connsiteX15" fmla="*/ 47626 w 2169319"/>
                <a:gd name="connsiteY15" fmla="*/ 1035844 h 1862138"/>
                <a:gd name="connsiteX16" fmla="*/ 47625 w 2169319"/>
                <a:gd name="connsiteY16" fmla="*/ 1014413 h 1862138"/>
                <a:gd name="connsiteX17" fmla="*/ 19050 w 2169319"/>
                <a:gd name="connsiteY17" fmla="*/ 962025 h 1862138"/>
                <a:gd name="connsiteX18" fmla="*/ 21432 w 2169319"/>
                <a:gd name="connsiteY18" fmla="*/ 914400 h 1862138"/>
                <a:gd name="connsiteX19" fmla="*/ 40482 w 2169319"/>
                <a:gd name="connsiteY19" fmla="*/ 900113 h 1862138"/>
                <a:gd name="connsiteX20" fmla="*/ 61913 w 2169319"/>
                <a:gd name="connsiteY20" fmla="*/ 864394 h 1862138"/>
                <a:gd name="connsiteX21" fmla="*/ 16669 w 2169319"/>
                <a:gd name="connsiteY21" fmla="*/ 809625 h 1862138"/>
                <a:gd name="connsiteX22" fmla="*/ 0 w 2169319"/>
                <a:gd name="connsiteY22" fmla="*/ 757238 h 1862138"/>
                <a:gd name="connsiteX23" fmla="*/ 0 w 2169319"/>
                <a:gd name="connsiteY23" fmla="*/ 683419 h 1862138"/>
                <a:gd name="connsiteX24" fmla="*/ 28575 w 2169319"/>
                <a:gd name="connsiteY24" fmla="*/ 640557 h 1862138"/>
                <a:gd name="connsiteX25" fmla="*/ 76200 w 2169319"/>
                <a:gd name="connsiteY25" fmla="*/ 600075 h 1862138"/>
                <a:gd name="connsiteX26" fmla="*/ 107157 w 2169319"/>
                <a:gd name="connsiteY26" fmla="*/ 583407 h 1862138"/>
                <a:gd name="connsiteX27" fmla="*/ 135732 w 2169319"/>
                <a:gd name="connsiteY27" fmla="*/ 600075 h 1862138"/>
                <a:gd name="connsiteX28" fmla="*/ 164307 w 2169319"/>
                <a:gd name="connsiteY28" fmla="*/ 602457 h 1862138"/>
                <a:gd name="connsiteX29" fmla="*/ 180975 w 2169319"/>
                <a:gd name="connsiteY29" fmla="*/ 600075 h 1862138"/>
                <a:gd name="connsiteX30" fmla="*/ 226219 w 2169319"/>
                <a:gd name="connsiteY30" fmla="*/ 590550 h 1862138"/>
                <a:gd name="connsiteX31" fmla="*/ 252413 w 2169319"/>
                <a:gd name="connsiteY31" fmla="*/ 559594 h 1862138"/>
                <a:gd name="connsiteX32" fmla="*/ 280988 w 2169319"/>
                <a:gd name="connsiteY32" fmla="*/ 514350 h 1862138"/>
                <a:gd name="connsiteX33" fmla="*/ 290513 w 2169319"/>
                <a:gd name="connsiteY33" fmla="*/ 483394 h 1862138"/>
                <a:gd name="connsiteX34" fmla="*/ 273844 w 2169319"/>
                <a:gd name="connsiteY34" fmla="*/ 447675 h 1862138"/>
                <a:gd name="connsiteX35" fmla="*/ 276225 w 2169319"/>
                <a:gd name="connsiteY35" fmla="*/ 407194 h 1862138"/>
                <a:gd name="connsiteX36" fmla="*/ 226219 w 2169319"/>
                <a:gd name="connsiteY36" fmla="*/ 350044 h 1862138"/>
                <a:gd name="connsiteX37" fmla="*/ 157163 w 2169319"/>
                <a:gd name="connsiteY37" fmla="*/ 280988 h 1862138"/>
                <a:gd name="connsiteX38" fmla="*/ 152400 w 2169319"/>
                <a:gd name="connsiteY38" fmla="*/ 233363 h 1862138"/>
                <a:gd name="connsiteX39" fmla="*/ 192882 w 2169319"/>
                <a:gd name="connsiteY39" fmla="*/ 195263 h 1862138"/>
                <a:gd name="connsiteX40" fmla="*/ 242888 w 2169319"/>
                <a:gd name="connsiteY40" fmla="*/ 123825 h 1862138"/>
                <a:gd name="connsiteX41" fmla="*/ 290513 w 2169319"/>
                <a:gd name="connsiteY41" fmla="*/ 83344 h 1862138"/>
                <a:gd name="connsiteX42" fmla="*/ 319088 w 2169319"/>
                <a:gd name="connsiteY42" fmla="*/ 0 h 1862138"/>
                <a:gd name="connsiteX43" fmla="*/ 540544 w 2169319"/>
                <a:gd name="connsiteY43" fmla="*/ 304800 h 1862138"/>
                <a:gd name="connsiteX44" fmla="*/ 552450 w 2169319"/>
                <a:gd name="connsiteY44" fmla="*/ 316707 h 1862138"/>
                <a:gd name="connsiteX45" fmla="*/ 597694 w 2169319"/>
                <a:gd name="connsiteY45" fmla="*/ 257175 h 1862138"/>
                <a:gd name="connsiteX46" fmla="*/ 626269 w 2169319"/>
                <a:gd name="connsiteY46" fmla="*/ 238125 h 1862138"/>
                <a:gd name="connsiteX47" fmla="*/ 621507 w 2169319"/>
                <a:gd name="connsiteY47" fmla="*/ 169069 h 1862138"/>
                <a:gd name="connsiteX48" fmla="*/ 633413 w 2169319"/>
                <a:gd name="connsiteY48" fmla="*/ 140494 h 1862138"/>
                <a:gd name="connsiteX49" fmla="*/ 719138 w 2169319"/>
                <a:gd name="connsiteY49" fmla="*/ 140494 h 1862138"/>
                <a:gd name="connsiteX50" fmla="*/ 752475 w 2169319"/>
                <a:gd name="connsiteY50" fmla="*/ 147638 h 1862138"/>
                <a:gd name="connsiteX51" fmla="*/ 764382 w 2169319"/>
                <a:gd name="connsiteY51" fmla="*/ 197644 h 1862138"/>
                <a:gd name="connsiteX52" fmla="*/ 809625 w 2169319"/>
                <a:gd name="connsiteY52" fmla="*/ 214313 h 1862138"/>
                <a:gd name="connsiteX53" fmla="*/ 847725 w 2169319"/>
                <a:gd name="connsiteY53" fmla="*/ 264319 h 1862138"/>
                <a:gd name="connsiteX54" fmla="*/ 890588 w 2169319"/>
                <a:gd name="connsiteY54" fmla="*/ 280988 h 1862138"/>
                <a:gd name="connsiteX55" fmla="*/ 950119 w 2169319"/>
                <a:gd name="connsiteY55" fmla="*/ 235744 h 1862138"/>
                <a:gd name="connsiteX56" fmla="*/ 1028700 w 2169319"/>
                <a:gd name="connsiteY56" fmla="*/ 238125 h 1862138"/>
                <a:gd name="connsiteX57" fmla="*/ 1095375 w 2169319"/>
                <a:gd name="connsiteY57" fmla="*/ 157163 h 1862138"/>
                <a:gd name="connsiteX58" fmla="*/ 1147763 w 2169319"/>
                <a:gd name="connsiteY58" fmla="*/ 161925 h 1862138"/>
                <a:gd name="connsiteX59" fmla="*/ 1166813 w 2169319"/>
                <a:gd name="connsiteY59" fmla="*/ 145257 h 1862138"/>
                <a:gd name="connsiteX60" fmla="*/ 1188244 w 2169319"/>
                <a:gd name="connsiteY60" fmla="*/ 123825 h 1862138"/>
                <a:gd name="connsiteX61" fmla="*/ 1259682 w 2169319"/>
                <a:gd name="connsiteY61" fmla="*/ 123825 h 1862138"/>
                <a:gd name="connsiteX62" fmla="*/ 1359694 w 2169319"/>
                <a:gd name="connsiteY62" fmla="*/ 154782 h 1862138"/>
                <a:gd name="connsiteX63" fmla="*/ 1423988 w 2169319"/>
                <a:gd name="connsiteY63" fmla="*/ 250032 h 1862138"/>
                <a:gd name="connsiteX64" fmla="*/ 1440657 w 2169319"/>
                <a:gd name="connsiteY64" fmla="*/ 264319 h 1862138"/>
                <a:gd name="connsiteX65" fmla="*/ 1454944 w 2169319"/>
                <a:gd name="connsiteY65" fmla="*/ 304800 h 1862138"/>
                <a:gd name="connsiteX66" fmla="*/ 1583532 w 2169319"/>
                <a:gd name="connsiteY66" fmla="*/ 321469 h 1862138"/>
                <a:gd name="connsiteX67" fmla="*/ 1654969 w 2169319"/>
                <a:gd name="connsiteY67" fmla="*/ 423863 h 1862138"/>
                <a:gd name="connsiteX68" fmla="*/ 1728788 w 2169319"/>
                <a:gd name="connsiteY68" fmla="*/ 454819 h 1862138"/>
                <a:gd name="connsiteX69" fmla="*/ 1864519 w 2169319"/>
                <a:gd name="connsiteY69" fmla="*/ 466725 h 1862138"/>
                <a:gd name="connsiteX70" fmla="*/ 1909763 w 2169319"/>
                <a:gd name="connsiteY70" fmla="*/ 450057 h 1862138"/>
                <a:gd name="connsiteX71" fmla="*/ 1995488 w 2169319"/>
                <a:gd name="connsiteY71" fmla="*/ 364332 h 1862138"/>
                <a:gd name="connsiteX72" fmla="*/ 2021682 w 2169319"/>
                <a:gd name="connsiteY72" fmla="*/ 400050 h 1862138"/>
                <a:gd name="connsiteX73" fmla="*/ 2069307 w 2169319"/>
                <a:gd name="connsiteY73" fmla="*/ 435769 h 1862138"/>
                <a:gd name="connsiteX74" fmla="*/ 2093119 w 2169319"/>
                <a:gd name="connsiteY74" fmla="*/ 466725 h 1862138"/>
                <a:gd name="connsiteX75" fmla="*/ 2105025 w 2169319"/>
                <a:gd name="connsiteY75" fmla="*/ 488157 h 1862138"/>
                <a:gd name="connsiteX76" fmla="*/ 2169319 w 2169319"/>
                <a:gd name="connsiteY76" fmla="*/ 483394 h 1862138"/>
                <a:gd name="connsiteX77" fmla="*/ 2169319 w 2169319"/>
                <a:gd name="connsiteY77" fmla="*/ 521494 h 1862138"/>
                <a:gd name="connsiteX78" fmla="*/ 2119313 w 2169319"/>
                <a:gd name="connsiteY78" fmla="*/ 521494 h 1862138"/>
                <a:gd name="connsiteX79" fmla="*/ 2045494 w 2169319"/>
                <a:gd name="connsiteY79" fmla="*/ 578644 h 1862138"/>
                <a:gd name="connsiteX80" fmla="*/ 2090738 w 2169319"/>
                <a:gd name="connsiteY80" fmla="*/ 633413 h 1862138"/>
                <a:gd name="connsiteX81" fmla="*/ 2097882 w 2169319"/>
                <a:gd name="connsiteY81" fmla="*/ 690563 h 1862138"/>
                <a:gd name="connsiteX82" fmla="*/ 2093119 w 2169319"/>
                <a:gd name="connsiteY82" fmla="*/ 716757 h 1862138"/>
                <a:gd name="connsiteX83" fmla="*/ 1905000 w 2169319"/>
                <a:gd name="connsiteY83" fmla="*/ 831057 h 1862138"/>
                <a:gd name="connsiteX84" fmla="*/ 1888332 w 2169319"/>
                <a:gd name="connsiteY84" fmla="*/ 888207 h 1862138"/>
                <a:gd name="connsiteX85" fmla="*/ 1895475 w 2169319"/>
                <a:gd name="connsiteY85" fmla="*/ 1012032 h 1862138"/>
                <a:gd name="connsiteX86" fmla="*/ 1940719 w 2169319"/>
                <a:gd name="connsiteY86" fmla="*/ 1100138 h 1862138"/>
                <a:gd name="connsiteX87" fmla="*/ 1978819 w 2169319"/>
                <a:gd name="connsiteY87" fmla="*/ 1183482 h 1862138"/>
                <a:gd name="connsiteX88" fmla="*/ 1966913 w 2169319"/>
                <a:gd name="connsiteY88" fmla="*/ 1216819 h 1862138"/>
                <a:gd name="connsiteX89" fmla="*/ 1952625 w 2169319"/>
                <a:gd name="connsiteY89" fmla="*/ 1273969 h 1862138"/>
                <a:gd name="connsiteX90" fmla="*/ 1907382 w 2169319"/>
                <a:gd name="connsiteY90" fmla="*/ 1288257 h 1862138"/>
                <a:gd name="connsiteX91" fmla="*/ 1885950 w 2169319"/>
                <a:gd name="connsiteY91" fmla="*/ 1302544 h 1862138"/>
                <a:gd name="connsiteX92" fmla="*/ 1850232 w 2169319"/>
                <a:gd name="connsiteY92" fmla="*/ 1350169 h 1862138"/>
                <a:gd name="connsiteX93" fmla="*/ 1828800 w 2169319"/>
                <a:gd name="connsiteY93" fmla="*/ 1371600 h 1862138"/>
                <a:gd name="connsiteX94" fmla="*/ 1783557 w 2169319"/>
                <a:gd name="connsiteY94" fmla="*/ 1369219 h 1862138"/>
                <a:gd name="connsiteX95" fmla="*/ 1752600 w 2169319"/>
                <a:gd name="connsiteY95" fmla="*/ 1321594 h 1862138"/>
                <a:gd name="connsiteX96" fmla="*/ 1674019 w 2169319"/>
                <a:gd name="connsiteY96" fmla="*/ 1345407 h 1862138"/>
                <a:gd name="connsiteX97" fmla="*/ 1626394 w 2169319"/>
                <a:gd name="connsiteY97" fmla="*/ 1366838 h 1862138"/>
                <a:gd name="connsiteX98" fmla="*/ 1552575 w 2169319"/>
                <a:gd name="connsiteY98" fmla="*/ 1376363 h 1862138"/>
                <a:gd name="connsiteX99" fmla="*/ 1507332 w 2169319"/>
                <a:gd name="connsiteY99" fmla="*/ 1357313 h 1862138"/>
                <a:gd name="connsiteX100" fmla="*/ 1447800 w 2169319"/>
                <a:gd name="connsiteY100" fmla="*/ 1321594 h 1862138"/>
                <a:gd name="connsiteX101" fmla="*/ 1407319 w 2169319"/>
                <a:gd name="connsiteY101" fmla="*/ 1331119 h 1862138"/>
                <a:gd name="connsiteX102" fmla="*/ 1390650 w 2169319"/>
                <a:gd name="connsiteY102" fmla="*/ 1516857 h 1862138"/>
                <a:gd name="connsiteX103" fmla="*/ 1359694 w 2169319"/>
                <a:gd name="connsiteY103" fmla="*/ 1859757 h 1862138"/>
                <a:gd name="connsiteX104" fmla="*/ 1357313 w 2169319"/>
                <a:gd name="connsiteY104" fmla="*/ 1862138 h 1862138"/>
                <a:gd name="connsiteX105" fmla="*/ 1312069 w 2169319"/>
                <a:gd name="connsiteY105" fmla="*/ 1852613 h 1862138"/>
                <a:gd name="connsiteX106" fmla="*/ 1285875 w 2169319"/>
                <a:gd name="connsiteY106" fmla="*/ 1802607 h 1862138"/>
                <a:gd name="connsiteX107" fmla="*/ 1262063 w 2169319"/>
                <a:gd name="connsiteY107" fmla="*/ 1785938 h 1862138"/>
                <a:gd name="connsiteX108" fmla="*/ 1204913 w 2169319"/>
                <a:gd name="connsiteY108" fmla="*/ 1738313 h 1862138"/>
                <a:gd name="connsiteX109" fmla="*/ 1166813 w 2169319"/>
                <a:gd name="connsiteY109" fmla="*/ 1681163 h 1862138"/>
                <a:gd name="connsiteX110" fmla="*/ 1150144 w 2169319"/>
                <a:gd name="connsiteY110" fmla="*/ 1643064 h 1862138"/>
                <a:gd name="connsiteX111" fmla="*/ 1150144 w 2169319"/>
                <a:gd name="connsiteY111" fmla="*/ 1602582 h 1862138"/>
                <a:gd name="connsiteX112" fmla="*/ 1097757 w 2169319"/>
                <a:gd name="connsiteY112" fmla="*/ 1554957 h 1862138"/>
                <a:gd name="connsiteX113" fmla="*/ 1057275 w 2169319"/>
                <a:gd name="connsiteY113" fmla="*/ 1569244 h 1862138"/>
                <a:gd name="connsiteX114" fmla="*/ 1057275 w 2169319"/>
                <a:gd name="connsiteY114" fmla="*/ 1569244 h 1862138"/>
                <a:gd name="connsiteX115" fmla="*/ 1028700 w 2169319"/>
                <a:gd name="connsiteY115" fmla="*/ 1583532 h 1862138"/>
                <a:gd name="connsiteX116" fmla="*/ 873919 w 2169319"/>
                <a:gd name="connsiteY116" fmla="*/ 1581150 h 1862138"/>
                <a:gd name="connsiteX117" fmla="*/ 845344 w 2169319"/>
                <a:gd name="connsiteY117" fmla="*/ 1571625 h 1862138"/>
                <a:gd name="connsiteX118" fmla="*/ 785813 w 2169319"/>
                <a:gd name="connsiteY118" fmla="*/ 1519238 h 1862138"/>
                <a:gd name="connsiteX119" fmla="*/ 752475 w 2169319"/>
                <a:gd name="connsiteY119" fmla="*/ 1516857 h 1862138"/>
                <a:gd name="connsiteX120" fmla="*/ 685800 w 2169319"/>
                <a:gd name="connsiteY120" fmla="*/ 1571625 h 1862138"/>
                <a:gd name="connsiteX121" fmla="*/ 638175 w 2169319"/>
                <a:gd name="connsiteY121" fmla="*/ 1578769 h 1862138"/>
                <a:gd name="connsiteX122" fmla="*/ 590550 w 2169319"/>
                <a:gd name="connsiteY122" fmla="*/ 1566863 h 1862138"/>
                <a:gd name="connsiteX123" fmla="*/ 552450 w 2169319"/>
                <a:gd name="connsiteY123" fmla="*/ 1514475 h 1862138"/>
                <a:gd name="connsiteX124" fmla="*/ 483394 w 2169319"/>
                <a:gd name="connsiteY124" fmla="*/ 1552575 h 1862138"/>
                <a:gd name="connsiteX125" fmla="*/ 404813 w 2169319"/>
                <a:gd name="connsiteY125" fmla="*/ 1521619 h 1862138"/>
                <a:gd name="connsiteX126" fmla="*/ 388144 w 2169319"/>
                <a:gd name="connsiteY126" fmla="*/ 1500188 h 1862138"/>
                <a:gd name="connsiteX127" fmla="*/ 273845 w 2169319"/>
                <a:gd name="connsiteY127" fmla="*/ 1524000 h 1862138"/>
                <a:gd name="connsiteX128" fmla="*/ 207169 w 2169319"/>
                <a:gd name="connsiteY128" fmla="*/ 1562100 h 186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2169319" h="1862138">
                  <a:moveTo>
                    <a:pt x="207169" y="1562100"/>
                  </a:moveTo>
                  <a:lnTo>
                    <a:pt x="138113" y="1569244"/>
                  </a:lnTo>
                  <a:lnTo>
                    <a:pt x="95250" y="1607344"/>
                  </a:lnTo>
                  <a:lnTo>
                    <a:pt x="78582" y="1614488"/>
                  </a:lnTo>
                  <a:lnTo>
                    <a:pt x="16669" y="1538288"/>
                  </a:lnTo>
                  <a:lnTo>
                    <a:pt x="52388" y="1514475"/>
                  </a:lnTo>
                  <a:lnTo>
                    <a:pt x="66675" y="1495425"/>
                  </a:lnTo>
                  <a:lnTo>
                    <a:pt x="66675" y="1345407"/>
                  </a:lnTo>
                  <a:lnTo>
                    <a:pt x="111919" y="1288257"/>
                  </a:lnTo>
                  <a:lnTo>
                    <a:pt x="28575" y="1195388"/>
                  </a:lnTo>
                  <a:lnTo>
                    <a:pt x="16669" y="1154907"/>
                  </a:lnTo>
                  <a:lnTo>
                    <a:pt x="38100" y="1126332"/>
                  </a:lnTo>
                  <a:lnTo>
                    <a:pt x="64294" y="1119188"/>
                  </a:lnTo>
                  <a:lnTo>
                    <a:pt x="76200" y="1102519"/>
                  </a:lnTo>
                  <a:lnTo>
                    <a:pt x="85725" y="1064419"/>
                  </a:lnTo>
                  <a:lnTo>
                    <a:pt x="47626" y="1035844"/>
                  </a:lnTo>
                  <a:cubicBezTo>
                    <a:pt x="47626" y="1028700"/>
                    <a:pt x="47625" y="1021557"/>
                    <a:pt x="47625" y="1014413"/>
                  </a:cubicBezTo>
                  <a:lnTo>
                    <a:pt x="19050" y="962025"/>
                  </a:lnTo>
                  <a:lnTo>
                    <a:pt x="21432" y="914400"/>
                  </a:lnTo>
                  <a:cubicBezTo>
                    <a:pt x="39014" y="901841"/>
                    <a:pt x="33271" y="907321"/>
                    <a:pt x="40482" y="900113"/>
                  </a:cubicBezTo>
                  <a:lnTo>
                    <a:pt x="61913" y="864394"/>
                  </a:lnTo>
                  <a:lnTo>
                    <a:pt x="16669" y="809625"/>
                  </a:lnTo>
                  <a:lnTo>
                    <a:pt x="0" y="757238"/>
                  </a:lnTo>
                  <a:lnTo>
                    <a:pt x="0" y="683419"/>
                  </a:lnTo>
                  <a:lnTo>
                    <a:pt x="28575" y="640557"/>
                  </a:lnTo>
                  <a:lnTo>
                    <a:pt x="76200" y="600075"/>
                  </a:lnTo>
                  <a:lnTo>
                    <a:pt x="107157" y="583407"/>
                  </a:lnTo>
                  <a:lnTo>
                    <a:pt x="135732" y="600075"/>
                  </a:lnTo>
                  <a:cubicBezTo>
                    <a:pt x="159530" y="602720"/>
                    <a:pt x="149975" y="602457"/>
                    <a:pt x="164307" y="602457"/>
                  </a:cubicBezTo>
                  <a:lnTo>
                    <a:pt x="180975" y="600075"/>
                  </a:lnTo>
                  <a:lnTo>
                    <a:pt x="226219" y="590550"/>
                  </a:lnTo>
                  <a:lnTo>
                    <a:pt x="252413" y="559594"/>
                  </a:lnTo>
                  <a:lnTo>
                    <a:pt x="280988" y="514350"/>
                  </a:lnTo>
                  <a:lnTo>
                    <a:pt x="290513" y="483394"/>
                  </a:lnTo>
                  <a:lnTo>
                    <a:pt x="273844" y="447675"/>
                  </a:lnTo>
                  <a:lnTo>
                    <a:pt x="276225" y="407194"/>
                  </a:lnTo>
                  <a:lnTo>
                    <a:pt x="226219" y="350044"/>
                  </a:lnTo>
                  <a:lnTo>
                    <a:pt x="157163" y="280988"/>
                  </a:lnTo>
                  <a:lnTo>
                    <a:pt x="152400" y="233363"/>
                  </a:lnTo>
                  <a:lnTo>
                    <a:pt x="192882" y="195263"/>
                  </a:lnTo>
                  <a:lnTo>
                    <a:pt x="242888" y="123825"/>
                  </a:lnTo>
                  <a:lnTo>
                    <a:pt x="290513" y="83344"/>
                  </a:lnTo>
                  <a:lnTo>
                    <a:pt x="319088" y="0"/>
                  </a:lnTo>
                  <a:lnTo>
                    <a:pt x="540544" y="304800"/>
                  </a:lnTo>
                  <a:lnTo>
                    <a:pt x="552450" y="316707"/>
                  </a:lnTo>
                  <a:lnTo>
                    <a:pt x="597694" y="257175"/>
                  </a:lnTo>
                  <a:lnTo>
                    <a:pt x="626269" y="238125"/>
                  </a:lnTo>
                  <a:lnTo>
                    <a:pt x="621507" y="169069"/>
                  </a:lnTo>
                  <a:lnTo>
                    <a:pt x="633413" y="140494"/>
                  </a:lnTo>
                  <a:lnTo>
                    <a:pt x="719138" y="140494"/>
                  </a:lnTo>
                  <a:lnTo>
                    <a:pt x="752475" y="147638"/>
                  </a:lnTo>
                  <a:lnTo>
                    <a:pt x="764382" y="197644"/>
                  </a:lnTo>
                  <a:lnTo>
                    <a:pt x="809625" y="214313"/>
                  </a:lnTo>
                  <a:lnTo>
                    <a:pt x="847725" y="264319"/>
                  </a:lnTo>
                  <a:lnTo>
                    <a:pt x="890588" y="280988"/>
                  </a:lnTo>
                  <a:lnTo>
                    <a:pt x="950119" y="235744"/>
                  </a:lnTo>
                  <a:lnTo>
                    <a:pt x="1028700" y="238125"/>
                  </a:lnTo>
                  <a:lnTo>
                    <a:pt x="1095375" y="157163"/>
                  </a:lnTo>
                  <a:lnTo>
                    <a:pt x="1147763" y="161925"/>
                  </a:lnTo>
                  <a:lnTo>
                    <a:pt x="1166813" y="145257"/>
                  </a:lnTo>
                  <a:lnTo>
                    <a:pt x="1188244" y="123825"/>
                  </a:lnTo>
                  <a:lnTo>
                    <a:pt x="1259682" y="123825"/>
                  </a:lnTo>
                  <a:lnTo>
                    <a:pt x="1359694" y="154782"/>
                  </a:lnTo>
                  <a:lnTo>
                    <a:pt x="1423988" y="250032"/>
                  </a:lnTo>
                  <a:lnTo>
                    <a:pt x="1440657" y="264319"/>
                  </a:lnTo>
                  <a:lnTo>
                    <a:pt x="1454944" y="304800"/>
                  </a:lnTo>
                  <a:lnTo>
                    <a:pt x="1583532" y="321469"/>
                  </a:lnTo>
                  <a:lnTo>
                    <a:pt x="1654969" y="423863"/>
                  </a:lnTo>
                  <a:lnTo>
                    <a:pt x="1728788" y="454819"/>
                  </a:lnTo>
                  <a:lnTo>
                    <a:pt x="1864519" y="466725"/>
                  </a:lnTo>
                  <a:lnTo>
                    <a:pt x="1909763" y="450057"/>
                  </a:lnTo>
                  <a:lnTo>
                    <a:pt x="1995488" y="364332"/>
                  </a:lnTo>
                  <a:lnTo>
                    <a:pt x="2021682" y="400050"/>
                  </a:lnTo>
                  <a:lnTo>
                    <a:pt x="2069307" y="435769"/>
                  </a:lnTo>
                  <a:lnTo>
                    <a:pt x="2093119" y="466725"/>
                  </a:lnTo>
                  <a:lnTo>
                    <a:pt x="2105025" y="488157"/>
                  </a:lnTo>
                  <a:lnTo>
                    <a:pt x="2169319" y="483394"/>
                  </a:lnTo>
                  <a:lnTo>
                    <a:pt x="2169319" y="521494"/>
                  </a:lnTo>
                  <a:lnTo>
                    <a:pt x="2119313" y="521494"/>
                  </a:lnTo>
                  <a:lnTo>
                    <a:pt x="2045494" y="578644"/>
                  </a:lnTo>
                  <a:lnTo>
                    <a:pt x="2090738" y="633413"/>
                  </a:lnTo>
                  <a:lnTo>
                    <a:pt x="2097882" y="690563"/>
                  </a:lnTo>
                  <a:lnTo>
                    <a:pt x="2093119" y="716757"/>
                  </a:lnTo>
                  <a:lnTo>
                    <a:pt x="1905000" y="831057"/>
                  </a:lnTo>
                  <a:lnTo>
                    <a:pt x="1888332" y="888207"/>
                  </a:lnTo>
                  <a:lnTo>
                    <a:pt x="1895475" y="1012032"/>
                  </a:lnTo>
                  <a:lnTo>
                    <a:pt x="1940719" y="1100138"/>
                  </a:lnTo>
                  <a:lnTo>
                    <a:pt x="1978819" y="1183482"/>
                  </a:lnTo>
                  <a:lnTo>
                    <a:pt x="1966913" y="1216819"/>
                  </a:lnTo>
                  <a:lnTo>
                    <a:pt x="1952625" y="1273969"/>
                  </a:lnTo>
                  <a:lnTo>
                    <a:pt x="1907382" y="1288257"/>
                  </a:lnTo>
                  <a:lnTo>
                    <a:pt x="1885950" y="1302544"/>
                  </a:lnTo>
                  <a:lnTo>
                    <a:pt x="1850232" y="1350169"/>
                  </a:lnTo>
                  <a:lnTo>
                    <a:pt x="1828800" y="1371600"/>
                  </a:lnTo>
                  <a:lnTo>
                    <a:pt x="1783557" y="1369219"/>
                  </a:lnTo>
                  <a:lnTo>
                    <a:pt x="1752600" y="1321594"/>
                  </a:lnTo>
                  <a:lnTo>
                    <a:pt x="1674019" y="1345407"/>
                  </a:lnTo>
                  <a:lnTo>
                    <a:pt x="1626394" y="1366838"/>
                  </a:lnTo>
                  <a:lnTo>
                    <a:pt x="1552575" y="1376363"/>
                  </a:lnTo>
                  <a:lnTo>
                    <a:pt x="1507332" y="1357313"/>
                  </a:lnTo>
                  <a:lnTo>
                    <a:pt x="1447800" y="1321594"/>
                  </a:lnTo>
                  <a:lnTo>
                    <a:pt x="1407319" y="1331119"/>
                  </a:lnTo>
                  <a:lnTo>
                    <a:pt x="1390650" y="1516857"/>
                  </a:lnTo>
                  <a:lnTo>
                    <a:pt x="1359694" y="1859757"/>
                  </a:lnTo>
                  <a:lnTo>
                    <a:pt x="1357313" y="1862138"/>
                  </a:lnTo>
                  <a:lnTo>
                    <a:pt x="1312069" y="1852613"/>
                  </a:lnTo>
                  <a:lnTo>
                    <a:pt x="1285875" y="1802607"/>
                  </a:lnTo>
                  <a:lnTo>
                    <a:pt x="1262063" y="1785938"/>
                  </a:lnTo>
                  <a:lnTo>
                    <a:pt x="1204913" y="1738313"/>
                  </a:lnTo>
                  <a:lnTo>
                    <a:pt x="1166813" y="1681163"/>
                  </a:lnTo>
                  <a:lnTo>
                    <a:pt x="1150144" y="1643064"/>
                  </a:lnTo>
                  <a:lnTo>
                    <a:pt x="1150144" y="1602582"/>
                  </a:lnTo>
                  <a:lnTo>
                    <a:pt x="1097757" y="1554957"/>
                  </a:lnTo>
                  <a:lnTo>
                    <a:pt x="1057275" y="1569244"/>
                  </a:lnTo>
                  <a:lnTo>
                    <a:pt x="1057275" y="1569244"/>
                  </a:lnTo>
                  <a:lnTo>
                    <a:pt x="1028700" y="1583532"/>
                  </a:lnTo>
                  <a:lnTo>
                    <a:pt x="873919" y="1581150"/>
                  </a:lnTo>
                  <a:lnTo>
                    <a:pt x="845344" y="1571625"/>
                  </a:lnTo>
                  <a:lnTo>
                    <a:pt x="785813" y="1519238"/>
                  </a:lnTo>
                  <a:lnTo>
                    <a:pt x="752475" y="1516857"/>
                  </a:lnTo>
                  <a:lnTo>
                    <a:pt x="685800" y="1571625"/>
                  </a:lnTo>
                  <a:lnTo>
                    <a:pt x="638175" y="1578769"/>
                  </a:lnTo>
                  <a:lnTo>
                    <a:pt x="590550" y="1566863"/>
                  </a:lnTo>
                  <a:lnTo>
                    <a:pt x="552450" y="1514475"/>
                  </a:lnTo>
                  <a:lnTo>
                    <a:pt x="483394" y="1552575"/>
                  </a:lnTo>
                  <a:lnTo>
                    <a:pt x="404813" y="1521619"/>
                  </a:lnTo>
                  <a:lnTo>
                    <a:pt x="388144" y="1500188"/>
                  </a:lnTo>
                  <a:lnTo>
                    <a:pt x="273845" y="1524000"/>
                  </a:lnTo>
                  <a:lnTo>
                    <a:pt x="207169" y="15621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Freeform 587"/>
            <p:cNvSpPr/>
            <p:nvPr/>
          </p:nvSpPr>
          <p:spPr>
            <a:xfrm>
              <a:off x="2977116" y="2713344"/>
              <a:ext cx="1230530" cy="1618152"/>
            </a:xfrm>
            <a:custGeom>
              <a:avLst/>
              <a:gdLst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400050 w 1602581"/>
                <a:gd name="connsiteY103" fmla="*/ 1800225 h 2107406"/>
                <a:gd name="connsiteX104" fmla="*/ 421481 w 1602581"/>
                <a:gd name="connsiteY104" fmla="*/ 1759743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8637 w 1602581"/>
                <a:gd name="connsiteY107" fmla="*/ 1540668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26243 w 1602581"/>
                <a:gd name="connsiteY110" fmla="*/ 1240631 h 2107406"/>
                <a:gd name="connsiteX111" fmla="*/ 469106 w 1602581"/>
                <a:gd name="connsiteY111" fmla="*/ 1209675 h 2107406"/>
                <a:gd name="connsiteX112" fmla="*/ 409575 w 1602581"/>
                <a:gd name="connsiteY112" fmla="*/ 1109662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400050 w 1602581"/>
                <a:gd name="connsiteY103" fmla="*/ 1800225 h 2107406"/>
                <a:gd name="connsiteX104" fmla="*/ 421481 w 1602581"/>
                <a:gd name="connsiteY104" fmla="*/ 1759743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8637 w 1602581"/>
                <a:gd name="connsiteY107" fmla="*/ 1540668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26243 w 1602581"/>
                <a:gd name="connsiteY110" fmla="*/ 1240631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400050 w 1602581"/>
                <a:gd name="connsiteY103" fmla="*/ 1800225 h 2107406"/>
                <a:gd name="connsiteX104" fmla="*/ 421481 w 1602581"/>
                <a:gd name="connsiteY104" fmla="*/ 1759743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8637 w 1602581"/>
                <a:gd name="connsiteY107" fmla="*/ 1540668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21481 w 1602581"/>
                <a:gd name="connsiteY104" fmla="*/ 1759743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8637 w 1602581"/>
                <a:gd name="connsiteY107" fmla="*/ 1540668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8637 w 1602581"/>
                <a:gd name="connsiteY107" fmla="*/ 1540668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8637 w 1602581"/>
                <a:gd name="connsiteY101" fmla="*/ 1833562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90537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14338 w 1602581"/>
                <a:gd name="connsiteY112" fmla="*/ 1121568 h 2107406"/>
                <a:gd name="connsiteX113" fmla="*/ 357187 w 1602581"/>
                <a:gd name="connsiteY113" fmla="*/ 1147762 h 2107406"/>
                <a:gd name="connsiteX114" fmla="*/ 366712 w 1602581"/>
                <a:gd name="connsiteY114" fmla="*/ 1059656 h 2107406"/>
                <a:gd name="connsiteX115" fmla="*/ 278606 w 1602581"/>
                <a:gd name="connsiteY115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42912 w 1602581"/>
                <a:gd name="connsiteY112" fmla="*/ 1162050 h 2107406"/>
                <a:gd name="connsiteX113" fmla="*/ 414338 w 1602581"/>
                <a:gd name="connsiteY113" fmla="*/ 1121568 h 2107406"/>
                <a:gd name="connsiteX114" fmla="*/ 357187 w 1602581"/>
                <a:gd name="connsiteY114" fmla="*/ 1147762 h 2107406"/>
                <a:gd name="connsiteX115" fmla="*/ 366712 w 1602581"/>
                <a:gd name="connsiteY115" fmla="*/ 1059656 h 2107406"/>
                <a:gd name="connsiteX116" fmla="*/ 278606 w 1602581"/>
                <a:gd name="connsiteY116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35768 w 1602581"/>
                <a:gd name="connsiteY112" fmla="*/ 1162050 h 2107406"/>
                <a:gd name="connsiteX113" fmla="*/ 414338 w 1602581"/>
                <a:gd name="connsiteY113" fmla="*/ 1121568 h 2107406"/>
                <a:gd name="connsiteX114" fmla="*/ 357187 w 1602581"/>
                <a:gd name="connsiteY114" fmla="*/ 1147762 h 2107406"/>
                <a:gd name="connsiteX115" fmla="*/ 366712 w 1602581"/>
                <a:gd name="connsiteY115" fmla="*/ 1059656 h 2107406"/>
                <a:gd name="connsiteX116" fmla="*/ 278606 w 1602581"/>
                <a:gd name="connsiteY116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9106 w 1602581"/>
                <a:gd name="connsiteY111" fmla="*/ 1209675 h 2107406"/>
                <a:gd name="connsiteX112" fmla="*/ 435768 w 1602581"/>
                <a:gd name="connsiteY112" fmla="*/ 1162050 h 2107406"/>
                <a:gd name="connsiteX113" fmla="*/ 402432 w 1602581"/>
                <a:gd name="connsiteY113" fmla="*/ 1121568 h 2107406"/>
                <a:gd name="connsiteX114" fmla="*/ 357187 w 1602581"/>
                <a:gd name="connsiteY114" fmla="*/ 1147762 h 2107406"/>
                <a:gd name="connsiteX115" fmla="*/ 366712 w 1602581"/>
                <a:gd name="connsiteY115" fmla="*/ 1059656 h 2107406"/>
                <a:gd name="connsiteX116" fmla="*/ 278606 w 1602581"/>
                <a:gd name="connsiteY116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1963 w 1602581"/>
                <a:gd name="connsiteY111" fmla="*/ 1209675 h 2107406"/>
                <a:gd name="connsiteX112" fmla="*/ 435768 w 1602581"/>
                <a:gd name="connsiteY112" fmla="*/ 1162050 h 2107406"/>
                <a:gd name="connsiteX113" fmla="*/ 402432 w 1602581"/>
                <a:gd name="connsiteY113" fmla="*/ 1121568 h 2107406"/>
                <a:gd name="connsiteX114" fmla="*/ 357187 w 1602581"/>
                <a:gd name="connsiteY114" fmla="*/ 1147762 h 2107406"/>
                <a:gd name="connsiteX115" fmla="*/ 366712 w 1602581"/>
                <a:gd name="connsiteY115" fmla="*/ 1059656 h 2107406"/>
                <a:gd name="connsiteX116" fmla="*/ 278606 w 1602581"/>
                <a:gd name="connsiteY116" fmla="*/ 1064418 h 2107406"/>
                <a:gd name="connsiteX0" fmla="*/ 278606 w 1602581"/>
                <a:gd name="connsiteY0" fmla="*/ 1064418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1963 w 1602581"/>
                <a:gd name="connsiteY111" fmla="*/ 1209675 h 2107406"/>
                <a:gd name="connsiteX112" fmla="*/ 435768 w 1602581"/>
                <a:gd name="connsiteY112" fmla="*/ 1162050 h 2107406"/>
                <a:gd name="connsiteX113" fmla="*/ 402432 w 1602581"/>
                <a:gd name="connsiteY113" fmla="*/ 1121568 h 2107406"/>
                <a:gd name="connsiteX114" fmla="*/ 357187 w 1602581"/>
                <a:gd name="connsiteY114" fmla="*/ 1159668 h 2107406"/>
                <a:gd name="connsiteX115" fmla="*/ 366712 w 1602581"/>
                <a:gd name="connsiteY115" fmla="*/ 1059656 h 2107406"/>
                <a:gd name="connsiteX116" fmla="*/ 278606 w 1602581"/>
                <a:gd name="connsiteY116" fmla="*/ 1064418 h 2107406"/>
                <a:gd name="connsiteX0" fmla="*/ 285750 w 1602581"/>
                <a:gd name="connsiteY0" fmla="*/ 1073943 h 2107406"/>
                <a:gd name="connsiteX1" fmla="*/ 247650 w 1602581"/>
                <a:gd name="connsiteY1" fmla="*/ 1016793 h 2107406"/>
                <a:gd name="connsiteX2" fmla="*/ 209550 w 1602581"/>
                <a:gd name="connsiteY2" fmla="*/ 1000125 h 2107406"/>
                <a:gd name="connsiteX3" fmla="*/ 164306 w 1602581"/>
                <a:gd name="connsiteY3" fmla="*/ 1012031 h 2107406"/>
                <a:gd name="connsiteX4" fmla="*/ 135731 w 1602581"/>
                <a:gd name="connsiteY4" fmla="*/ 957262 h 2107406"/>
                <a:gd name="connsiteX5" fmla="*/ 76200 w 1602581"/>
                <a:gd name="connsiteY5" fmla="*/ 957262 h 2107406"/>
                <a:gd name="connsiteX6" fmla="*/ 47625 w 1602581"/>
                <a:gd name="connsiteY6" fmla="*/ 947737 h 2107406"/>
                <a:gd name="connsiteX7" fmla="*/ 50006 w 1602581"/>
                <a:gd name="connsiteY7" fmla="*/ 897731 h 2107406"/>
                <a:gd name="connsiteX8" fmla="*/ 21431 w 1602581"/>
                <a:gd name="connsiteY8" fmla="*/ 876300 h 2107406"/>
                <a:gd name="connsiteX9" fmla="*/ 0 w 1602581"/>
                <a:gd name="connsiteY9" fmla="*/ 835818 h 2107406"/>
                <a:gd name="connsiteX10" fmla="*/ 47625 w 1602581"/>
                <a:gd name="connsiteY10" fmla="*/ 788193 h 2107406"/>
                <a:gd name="connsiteX11" fmla="*/ 133350 w 1602581"/>
                <a:gd name="connsiteY11" fmla="*/ 759618 h 2107406"/>
                <a:gd name="connsiteX12" fmla="*/ 173831 w 1602581"/>
                <a:gd name="connsiteY12" fmla="*/ 731043 h 2107406"/>
                <a:gd name="connsiteX13" fmla="*/ 183356 w 1602581"/>
                <a:gd name="connsiteY13" fmla="*/ 652462 h 2107406"/>
                <a:gd name="connsiteX14" fmla="*/ 133350 w 1602581"/>
                <a:gd name="connsiteY14" fmla="*/ 597693 h 2107406"/>
                <a:gd name="connsiteX15" fmla="*/ 157162 w 1602581"/>
                <a:gd name="connsiteY15" fmla="*/ 588168 h 2107406"/>
                <a:gd name="connsiteX16" fmla="*/ 207168 w 1602581"/>
                <a:gd name="connsiteY16" fmla="*/ 519112 h 2107406"/>
                <a:gd name="connsiteX17" fmla="*/ 250031 w 1602581"/>
                <a:gd name="connsiteY17" fmla="*/ 500062 h 2107406"/>
                <a:gd name="connsiteX18" fmla="*/ 321468 w 1602581"/>
                <a:gd name="connsiteY18" fmla="*/ 521493 h 2107406"/>
                <a:gd name="connsiteX19" fmla="*/ 402431 w 1602581"/>
                <a:gd name="connsiteY19" fmla="*/ 521493 h 2107406"/>
                <a:gd name="connsiteX20" fmla="*/ 419100 w 1602581"/>
                <a:gd name="connsiteY20" fmla="*/ 509587 h 2107406"/>
                <a:gd name="connsiteX21" fmla="*/ 416718 w 1602581"/>
                <a:gd name="connsiteY21" fmla="*/ 469106 h 2107406"/>
                <a:gd name="connsiteX22" fmla="*/ 354806 w 1602581"/>
                <a:gd name="connsiteY22" fmla="*/ 440531 h 2107406"/>
                <a:gd name="connsiteX23" fmla="*/ 309562 w 1602581"/>
                <a:gd name="connsiteY23" fmla="*/ 419100 h 2107406"/>
                <a:gd name="connsiteX24" fmla="*/ 247650 w 1602581"/>
                <a:gd name="connsiteY24" fmla="*/ 419100 h 2107406"/>
                <a:gd name="connsiteX25" fmla="*/ 228600 w 1602581"/>
                <a:gd name="connsiteY25" fmla="*/ 388143 h 2107406"/>
                <a:gd name="connsiteX26" fmla="*/ 250031 w 1602581"/>
                <a:gd name="connsiteY26" fmla="*/ 364331 h 2107406"/>
                <a:gd name="connsiteX27" fmla="*/ 314325 w 1602581"/>
                <a:gd name="connsiteY27" fmla="*/ 345281 h 2107406"/>
                <a:gd name="connsiteX28" fmla="*/ 328612 w 1602581"/>
                <a:gd name="connsiteY28" fmla="*/ 323850 h 2107406"/>
                <a:gd name="connsiteX29" fmla="*/ 297656 w 1602581"/>
                <a:gd name="connsiteY29" fmla="*/ 292893 h 2107406"/>
                <a:gd name="connsiteX30" fmla="*/ 250031 w 1602581"/>
                <a:gd name="connsiteY30" fmla="*/ 311943 h 2107406"/>
                <a:gd name="connsiteX31" fmla="*/ 216693 w 1602581"/>
                <a:gd name="connsiteY31" fmla="*/ 280987 h 2107406"/>
                <a:gd name="connsiteX32" fmla="*/ 238125 w 1602581"/>
                <a:gd name="connsiteY32" fmla="*/ 257175 h 2107406"/>
                <a:gd name="connsiteX33" fmla="*/ 245268 w 1602581"/>
                <a:gd name="connsiteY33" fmla="*/ 219075 h 2107406"/>
                <a:gd name="connsiteX34" fmla="*/ 233362 w 1602581"/>
                <a:gd name="connsiteY34" fmla="*/ 195262 h 2107406"/>
                <a:gd name="connsiteX35" fmla="*/ 261937 w 1602581"/>
                <a:gd name="connsiteY35" fmla="*/ 145256 h 2107406"/>
                <a:gd name="connsiteX36" fmla="*/ 319087 w 1602581"/>
                <a:gd name="connsiteY36" fmla="*/ 157162 h 2107406"/>
                <a:gd name="connsiteX37" fmla="*/ 357187 w 1602581"/>
                <a:gd name="connsiteY37" fmla="*/ 195262 h 2107406"/>
                <a:gd name="connsiteX38" fmla="*/ 485775 w 1602581"/>
                <a:gd name="connsiteY38" fmla="*/ 197643 h 2107406"/>
                <a:gd name="connsiteX39" fmla="*/ 614362 w 1602581"/>
                <a:gd name="connsiteY39" fmla="*/ 178593 h 2107406"/>
                <a:gd name="connsiteX40" fmla="*/ 673893 w 1602581"/>
                <a:gd name="connsiteY40" fmla="*/ 157162 h 2107406"/>
                <a:gd name="connsiteX41" fmla="*/ 812006 w 1602581"/>
                <a:gd name="connsiteY41" fmla="*/ 126206 h 2107406"/>
                <a:gd name="connsiteX42" fmla="*/ 833437 w 1602581"/>
                <a:gd name="connsiteY42" fmla="*/ 123825 h 2107406"/>
                <a:gd name="connsiteX43" fmla="*/ 866775 w 1602581"/>
                <a:gd name="connsiteY43" fmla="*/ 107156 h 2107406"/>
                <a:gd name="connsiteX44" fmla="*/ 1028700 w 1602581"/>
                <a:gd name="connsiteY44" fmla="*/ 111918 h 2107406"/>
                <a:gd name="connsiteX45" fmla="*/ 1042987 w 1602581"/>
                <a:gd name="connsiteY45" fmla="*/ 57150 h 2107406"/>
                <a:gd name="connsiteX46" fmla="*/ 1114425 w 1602581"/>
                <a:gd name="connsiteY46" fmla="*/ 14287 h 2107406"/>
                <a:gd name="connsiteX47" fmla="*/ 1133475 w 1602581"/>
                <a:gd name="connsiteY47" fmla="*/ 4762 h 2107406"/>
                <a:gd name="connsiteX48" fmla="*/ 1223962 w 1602581"/>
                <a:gd name="connsiteY48" fmla="*/ 0 h 2107406"/>
                <a:gd name="connsiteX49" fmla="*/ 1262062 w 1602581"/>
                <a:gd name="connsiteY49" fmla="*/ 2381 h 2107406"/>
                <a:gd name="connsiteX50" fmla="*/ 1233487 w 1602581"/>
                <a:gd name="connsiteY50" fmla="*/ 30956 h 2107406"/>
                <a:gd name="connsiteX51" fmla="*/ 1259681 w 1602581"/>
                <a:gd name="connsiteY51" fmla="*/ 76200 h 2107406"/>
                <a:gd name="connsiteX52" fmla="*/ 1273968 w 1602581"/>
                <a:gd name="connsiteY52" fmla="*/ 104775 h 2107406"/>
                <a:gd name="connsiteX53" fmla="*/ 1235868 w 1602581"/>
                <a:gd name="connsiteY53" fmla="*/ 140493 h 2107406"/>
                <a:gd name="connsiteX54" fmla="*/ 1273968 w 1602581"/>
                <a:gd name="connsiteY54" fmla="*/ 159543 h 2107406"/>
                <a:gd name="connsiteX55" fmla="*/ 1276350 w 1602581"/>
                <a:gd name="connsiteY55" fmla="*/ 188118 h 2107406"/>
                <a:gd name="connsiteX56" fmla="*/ 1219200 w 1602581"/>
                <a:gd name="connsiteY56" fmla="*/ 245268 h 2107406"/>
                <a:gd name="connsiteX57" fmla="*/ 1278731 w 1602581"/>
                <a:gd name="connsiteY57" fmla="*/ 309562 h 2107406"/>
                <a:gd name="connsiteX58" fmla="*/ 1243012 w 1602581"/>
                <a:gd name="connsiteY58" fmla="*/ 354806 h 2107406"/>
                <a:gd name="connsiteX59" fmla="*/ 1281112 w 1602581"/>
                <a:gd name="connsiteY59" fmla="*/ 397668 h 2107406"/>
                <a:gd name="connsiteX60" fmla="*/ 1240631 w 1602581"/>
                <a:gd name="connsiteY60" fmla="*/ 433387 h 2107406"/>
                <a:gd name="connsiteX61" fmla="*/ 1269206 w 1602581"/>
                <a:gd name="connsiteY61" fmla="*/ 469106 h 2107406"/>
                <a:gd name="connsiteX62" fmla="*/ 1202531 w 1602581"/>
                <a:gd name="connsiteY62" fmla="*/ 526256 h 2107406"/>
                <a:gd name="connsiteX63" fmla="*/ 1202531 w 1602581"/>
                <a:gd name="connsiteY63" fmla="*/ 719137 h 2107406"/>
                <a:gd name="connsiteX64" fmla="*/ 1131093 w 1602581"/>
                <a:gd name="connsiteY64" fmla="*/ 845343 h 2107406"/>
                <a:gd name="connsiteX65" fmla="*/ 1042987 w 1602581"/>
                <a:gd name="connsiteY65" fmla="*/ 952500 h 2107406"/>
                <a:gd name="connsiteX66" fmla="*/ 1092993 w 1602581"/>
                <a:gd name="connsiteY66" fmla="*/ 992981 h 2107406"/>
                <a:gd name="connsiteX67" fmla="*/ 1097756 w 1602581"/>
                <a:gd name="connsiteY67" fmla="*/ 1157287 h 2107406"/>
                <a:gd name="connsiteX68" fmla="*/ 1181100 w 1602581"/>
                <a:gd name="connsiteY68" fmla="*/ 1154906 h 2107406"/>
                <a:gd name="connsiteX69" fmla="*/ 1209675 w 1602581"/>
                <a:gd name="connsiteY69" fmla="*/ 1178718 h 2107406"/>
                <a:gd name="connsiteX70" fmla="*/ 1252537 w 1602581"/>
                <a:gd name="connsiteY70" fmla="*/ 1238250 h 2107406"/>
                <a:gd name="connsiteX71" fmla="*/ 1347787 w 1602581"/>
                <a:gd name="connsiteY71" fmla="*/ 1235868 h 2107406"/>
                <a:gd name="connsiteX72" fmla="*/ 1390650 w 1602581"/>
                <a:gd name="connsiteY72" fmla="*/ 1300162 h 2107406"/>
                <a:gd name="connsiteX73" fmla="*/ 1481137 w 1602581"/>
                <a:gd name="connsiteY73" fmla="*/ 1347787 h 2107406"/>
                <a:gd name="connsiteX74" fmla="*/ 1583531 w 1602581"/>
                <a:gd name="connsiteY74" fmla="*/ 1333500 h 2107406"/>
                <a:gd name="connsiteX75" fmla="*/ 1602581 w 1602581"/>
                <a:gd name="connsiteY75" fmla="*/ 1357312 h 2107406"/>
                <a:gd name="connsiteX76" fmla="*/ 1552575 w 1602581"/>
                <a:gd name="connsiteY76" fmla="*/ 1407318 h 2107406"/>
                <a:gd name="connsiteX77" fmla="*/ 1493043 w 1602581"/>
                <a:gd name="connsiteY77" fmla="*/ 1447800 h 2107406"/>
                <a:gd name="connsiteX78" fmla="*/ 1419225 w 1602581"/>
                <a:gd name="connsiteY78" fmla="*/ 1585912 h 2107406"/>
                <a:gd name="connsiteX79" fmla="*/ 1297781 w 1602581"/>
                <a:gd name="connsiteY79" fmla="*/ 1688306 h 2107406"/>
                <a:gd name="connsiteX80" fmla="*/ 1262062 w 1602581"/>
                <a:gd name="connsiteY80" fmla="*/ 1719262 h 2107406"/>
                <a:gd name="connsiteX81" fmla="*/ 1271587 w 1602581"/>
                <a:gd name="connsiteY81" fmla="*/ 1762125 h 2107406"/>
                <a:gd name="connsiteX82" fmla="*/ 1240631 w 1602581"/>
                <a:gd name="connsiteY82" fmla="*/ 1797843 h 2107406"/>
                <a:gd name="connsiteX83" fmla="*/ 1202531 w 1602581"/>
                <a:gd name="connsiteY83" fmla="*/ 1821656 h 2107406"/>
                <a:gd name="connsiteX84" fmla="*/ 1183481 w 1602581"/>
                <a:gd name="connsiteY84" fmla="*/ 1883568 h 2107406"/>
                <a:gd name="connsiteX85" fmla="*/ 1131093 w 1602581"/>
                <a:gd name="connsiteY85" fmla="*/ 1859756 h 2107406"/>
                <a:gd name="connsiteX86" fmla="*/ 1085850 w 1602581"/>
                <a:gd name="connsiteY86" fmla="*/ 1921668 h 2107406"/>
                <a:gd name="connsiteX87" fmla="*/ 1050131 w 1602581"/>
                <a:gd name="connsiteY87" fmla="*/ 1921668 h 2107406"/>
                <a:gd name="connsiteX88" fmla="*/ 1009650 w 1602581"/>
                <a:gd name="connsiteY88" fmla="*/ 1914525 h 2107406"/>
                <a:gd name="connsiteX89" fmla="*/ 947737 w 1602581"/>
                <a:gd name="connsiteY89" fmla="*/ 1895475 h 2107406"/>
                <a:gd name="connsiteX90" fmla="*/ 933450 w 1602581"/>
                <a:gd name="connsiteY90" fmla="*/ 1866900 h 2107406"/>
                <a:gd name="connsiteX91" fmla="*/ 895350 w 1602581"/>
                <a:gd name="connsiteY91" fmla="*/ 1878806 h 2107406"/>
                <a:gd name="connsiteX92" fmla="*/ 890587 w 1602581"/>
                <a:gd name="connsiteY92" fmla="*/ 1926431 h 2107406"/>
                <a:gd name="connsiteX93" fmla="*/ 878681 w 1602581"/>
                <a:gd name="connsiteY93" fmla="*/ 1959768 h 2107406"/>
                <a:gd name="connsiteX94" fmla="*/ 823912 w 1602581"/>
                <a:gd name="connsiteY94" fmla="*/ 2019300 h 2107406"/>
                <a:gd name="connsiteX95" fmla="*/ 800100 w 1602581"/>
                <a:gd name="connsiteY95" fmla="*/ 2040731 h 2107406"/>
                <a:gd name="connsiteX96" fmla="*/ 797718 w 1602581"/>
                <a:gd name="connsiteY96" fmla="*/ 2090737 h 2107406"/>
                <a:gd name="connsiteX97" fmla="*/ 747712 w 1602581"/>
                <a:gd name="connsiteY97" fmla="*/ 2107406 h 2107406"/>
                <a:gd name="connsiteX98" fmla="*/ 719137 w 1602581"/>
                <a:gd name="connsiteY98" fmla="*/ 2028825 h 2107406"/>
                <a:gd name="connsiteX99" fmla="*/ 523875 w 1602581"/>
                <a:gd name="connsiteY99" fmla="*/ 1916906 h 2107406"/>
                <a:gd name="connsiteX100" fmla="*/ 550068 w 1602581"/>
                <a:gd name="connsiteY100" fmla="*/ 1862137 h 2107406"/>
                <a:gd name="connsiteX101" fmla="*/ 521493 w 1602581"/>
                <a:gd name="connsiteY101" fmla="*/ 1843087 h 2107406"/>
                <a:gd name="connsiteX102" fmla="*/ 471487 w 1602581"/>
                <a:gd name="connsiteY102" fmla="*/ 1883568 h 2107406"/>
                <a:gd name="connsiteX103" fmla="*/ 392907 w 1602581"/>
                <a:gd name="connsiteY103" fmla="*/ 1797844 h 2107406"/>
                <a:gd name="connsiteX104" fmla="*/ 411956 w 1602581"/>
                <a:gd name="connsiteY104" fmla="*/ 1762124 h 2107406"/>
                <a:gd name="connsiteX105" fmla="*/ 409575 w 1602581"/>
                <a:gd name="connsiteY105" fmla="*/ 1654968 h 2107406"/>
                <a:gd name="connsiteX106" fmla="*/ 504825 w 1602581"/>
                <a:gd name="connsiteY106" fmla="*/ 1545431 h 2107406"/>
                <a:gd name="connsiteX107" fmla="*/ 523875 w 1602581"/>
                <a:gd name="connsiteY107" fmla="*/ 1531143 h 2107406"/>
                <a:gd name="connsiteX108" fmla="*/ 545306 w 1602581"/>
                <a:gd name="connsiteY108" fmla="*/ 1519237 h 2107406"/>
                <a:gd name="connsiteX109" fmla="*/ 488156 w 1602581"/>
                <a:gd name="connsiteY109" fmla="*/ 1347787 h 2107406"/>
                <a:gd name="connsiteX110" fmla="*/ 419099 w 1602581"/>
                <a:gd name="connsiteY110" fmla="*/ 1233488 h 2107406"/>
                <a:gd name="connsiteX111" fmla="*/ 461963 w 1602581"/>
                <a:gd name="connsiteY111" fmla="*/ 1209675 h 2107406"/>
                <a:gd name="connsiteX112" fmla="*/ 435768 w 1602581"/>
                <a:gd name="connsiteY112" fmla="*/ 1162050 h 2107406"/>
                <a:gd name="connsiteX113" fmla="*/ 402432 w 1602581"/>
                <a:gd name="connsiteY113" fmla="*/ 1121568 h 2107406"/>
                <a:gd name="connsiteX114" fmla="*/ 357187 w 1602581"/>
                <a:gd name="connsiteY114" fmla="*/ 1159668 h 2107406"/>
                <a:gd name="connsiteX115" fmla="*/ 366712 w 1602581"/>
                <a:gd name="connsiteY115" fmla="*/ 1059656 h 2107406"/>
                <a:gd name="connsiteX116" fmla="*/ 285750 w 1602581"/>
                <a:gd name="connsiteY116" fmla="*/ 1073943 h 21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602581" h="2107406">
                  <a:moveTo>
                    <a:pt x="285750" y="1073943"/>
                  </a:moveTo>
                  <a:lnTo>
                    <a:pt x="247650" y="1016793"/>
                  </a:lnTo>
                  <a:lnTo>
                    <a:pt x="209550" y="1000125"/>
                  </a:lnTo>
                  <a:lnTo>
                    <a:pt x="164306" y="1012031"/>
                  </a:lnTo>
                  <a:lnTo>
                    <a:pt x="135731" y="957262"/>
                  </a:lnTo>
                  <a:lnTo>
                    <a:pt x="76200" y="957262"/>
                  </a:lnTo>
                  <a:lnTo>
                    <a:pt x="47625" y="947737"/>
                  </a:lnTo>
                  <a:lnTo>
                    <a:pt x="50006" y="897731"/>
                  </a:lnTo>
                  <a:lnTo>
                    <a:pt x="21431" y="876300"/>
                  </a:lnTo>
                  <a:lnTo>
                    <a:pt x="0" y="835818"/>
                  </a:lnTo>
                  <a:lnTo>
                    <a:pt x="47625" y="788193"/>
                  </a:lnTo>
                  <a:lnTo>
                    <a:pt x="133350" y="759618"/>
                  </a:lnTo>
                  <a:lnTo>
                    <a:pt x="173831" y="731043"/>
                  </a:lnTo>
                  <a:lnTo>
                    <a:pt x="183356" y="652462"/>
                  </a:lnTo>
                  <a:lnTo>
                    <a:pt x="133350" y="597693"/>
                  </a:lnTo>
                  <a:cubicBezTo>
                    <a:pt x="154062" y="589927"/>
                    <a:pt x="146335" y="593584"/>
                    <a:pt x="157162" y="588168"/>
                  </a:cubicBezTo>
                  <a:lnTo>
                    <a:pt x="207168" y="519112"/>
                  </a:lnTo>
                  <a:lnTo>
                    <a:pt x="250031" y="500062"/>
                  </a:lnTo>
                  <a:lnTo>
                    <a:pt x="321468" y="521493"/>
                  </a:lnTo>
                  <a:lnTo>
                    <a:pt x="402431" y="521493"/>
                  </a:lnTo>
                  <a:lnTo>
                    <a:pt x="419100" y="509587"/>
                  </a:lnTo>
                  <a:lnTo>
                    <a:pt x="416718" y="469106"/>
                  </a:lnTo>
                  <a:lnTo>
                    <a:pt x="354806" y="440531"/>
                  </a:lnTo>
                  <a:lnTo>
                    <a:pt x="309562" y="419100"/>
                  </a:lnTo>
                  <a:lnTo>
                    <a:pt x="247650" y="419100"/>
                  </a:lnTo>
                  <a:lnTo>
                    <a:pt x="228600" y="388143"/>
                  </a:lnTo>
                  <a:lnTo>
                    <a:pt x="250031" y="364331"/>
                  </a:lnTo>
                  <a:lnTo>
                    <a:pt x="314325" y="345281"/>
                  </a:lnTo>
                  <a:lnTo>
                    <a:pt x="328612" y="323850"/>
                  </a:lnTo>
                  <a:lnTo>
                    <a:pt x="297656" y="292893"/>
                  </a:lnTo>
                  <a:lnTo>
                    <a:pt x="250031" y="311943"/>
                  </a:lnTo>
                  <a:lnTo>
                    <a:pt x="216693" y="280987"/>
                  </a:lnTo>
                  <a:lnTo>
                    <a:pt x="238125" y="257175"/>
                  </a:lnTo>
                  <a:lnTo>
                    <a:pt x="245268" y="219075"/>
                  </a:lnTo>
                  <a:lnTo>
                    <a:pt x="233362" y="195262"/>
                  </a:lnTo>
                  <a:lnTo>
                    <a:pt x="261937" y="145256"/>
                  </a:lnTo>
                  <a:lnTo>
                    <a:pt x="319087" y="157162"/>
                  </a:lnTo>
                  <a:lnTo>
                    <a:pt x="357187" y="195262"/>
                  </a:lnTo>
                  <a:lnTo>
                    <a:pt x="485775" y="197643"/>
                  </a:lnTo>
                  <a:lnTo>
                    <a:pt x="614362" y="178593"/>
                  </a:lnTo>
                  <a:lnTo>
                    <a:pt x="673893" y="157162"/>
                  </a:lnTo>
                  <a:lnTo>
                    <a:pt x="812006" y="126206"/>
                  </a:lnTo>
                  <a:lnTo>
                    <a:pt x="833437" y="123825"/>
                  </a:lnTo>
                  <a:lnTo>
                    <a:pt x="866775" y="107156"/>
                  </a:lnTo>
                  <a:lnTo>
                    <a:pt x="1028700" y="111918"/>
                  </a:lnTo>
                  <a:lnTo>
                    <a:pt x="1042987" y="57150"/>
                  </a:lnTo>
                  <a:lnTo>
                    <a:pt x="1114425" y="14287"/>
                  </a:lnTo>
                  <a:lnTo>
                    <a:pt x="1133475" y="4762"/>
                  </a:lnTo>
                  <a:lnTo>
                    <a:pt x="1223962" y="0"/>
                  </a:lnTo>
                  <a:lnTo>
                    <a:pt x="1262062" y="2381"/>
                  </a:lnTo>
                  <a:lnTo>
                    <a:pt x="1233487" y="30956"/>
                  </a:lnTo>
                  <a:lnTo>
                    <a:pt x="1259681" y="76200"/>
                  </a:lnTo>
                  <a:lnTo>
                    <a:pt x="1273968" y="104775"/>
                  </a:lnTo>
                  <a:lnTo>
                    <a:pt x="1235868" y="140493"/>
                  </a:lnTo>
                  <a:lnTo>
                    <a:pt x="1273968" y="159543"/>
                  </a:lnTo>
                  <a:lnTo>
                    <a:pt x="1276350" y="188118"/>
                  </a:lnTo>
                  <a:lnTo>
                    <a:pt x="1219200" y="245268"/>
                  </a:lnTo>
                  <a:lnTo>
                    <a:pt x="1278731" y="309562"/>
                  </a:lnTo>
                  <a:lnTo>
                    <a:pt x="1243012" y="354806"/>
                  </a:lnTo>
                  <a:lnTo>
                    <a:pt x="1281112" y="397668"/>
                  </a:lnTo>
                  <a:lnTo>
                    <a:pt x="1240631" y="433387"/>
                  </a:lnTo>
                  <a:lnTo>
                    <a:pt x="1269206" y="469106"/>
                  </a:lnTo>
                  <a:lnTo>
                    <a:pt x="1202531" y="526256"/>
                  </a:lnTo>
                  <a:lnTo>
                    <a:pt x="1202531" y="719137"/>
                  </a:lnTo>
                  <a:lnTo>
                    <a:pt x="1131093" y="845343"/>
                  </a:lnTo>
                  <a:lnTo>
                    <a:pt x="1042987" y="952500"/>
                  </a:lnTo>
                  <a:lnTo>
                    <a:pt x="1092993" y="992981"/>
                  </a:lnTo>
                  <a:lnTo>
                    <a:pt x="1097756" y="1157287"/>
                  </a:lnTo>
                  <a:lnTo>
                    <a:pt x="1181100" y="1154906"/>
                  </a:lnTo>
                  <a:lnTo>
                    <a:pt x="1209675" y="1178718"/>
                  </a:lnTo>
                  <a:lnTo>
                    <a:pt x="1252537" y="1238250"/>
                  </a:lnTo>
                  <a:lnTo>
                    <a:pt x="1347787" y="1235868"/>
                  </a:lnTo>
                  <a:lnTo>
                    <a:pt x="1390650" y="1300162"/>
                  </a:lnTo>
                  <a:lnTo>
                    <a:pt x="1481137" y="1347787"/>
                  </a:lnTo>
                  <a:lnTo>
                    <a:pt x="1583531" y="1333500"/>
                  </a:lnTo>
                  <a:lnTo>
                    <a:pt x="1602581" y="1357312"/>
                  </a:lnTo>
                  <a:lnTo>
                    <a:pt x="1552575" y="1407318"/>
                  </a:lnTo>
                  <a:lnTo>
                    <a:pt x="1493043" y="1447800"/>
                  </a:lnTo>
                  <a:lnTo>
                    <a:pt x="1419225" y="1585912"/>
                  </a:lnTo>
                  <a:lnTo>
                    <a:pt x="1297781" y="1688306"/>
                  </a:lnTo>
                  <a:lnTo>
                    <a:pt x="1262062" y="1719262"/>
                  </a:lnTo>
                  <a:lnTo>
                    <a:pt x="1271587" y="1762125"/>
                  </a:lnTo>
                  <a:lnTo>
                    <a:pt x="1240631" y="1797843"/>
                  </a:lnTo>
                  <a:lnTo>
                    <a:pt x="1202531" y="1821656"/>
                  </a:lnTo>
                  <a:lnTo>
                    <a:pt x="1183481" y="1883568"/>
                  </a:lnTo>
                  <a:lnTo>
                    <a:pt x="1131093" y="1859756"/>
                  </a:lnTo>
                  <a:lnTo>
                    <a:pt x="1085850" y="1921668"/>
                  </a:lnTo>
                  <a:lnTo>
                    <a:pt x="1050131" y="1921668"/>
                  </a:lnTo>
                  <a:lnTo>
                    <a:pt x="1009650" y="1914525"/>
                  </a:lnTo>
                  <a:lnTo>
                    <a:pt x="947737" y="1895475"/>
                  </a:lnTo>
                  <a:lnTo>
                    <a:pt x="933450" y="1866900"/>
                  </a:lnTo>
                  <a:lnTo>
                    <a:pt x="895350" y="1878806"/>
                  </a:lnTo>
                  <a:lnTo>
                    <a:pt x="890587" y="1926431"/>
                  </a:lnTo>
                  <a:lnTo>
                    <a:pt x="878681" y="1959768"/>
                  </a:lnTo>
                  <a:lnTo>
                    <a:pt x="823912" y="2019300"/>
                  </a:lnTo>
                  <a:lnTo>
                    <a:pt x="800100" y="2040731"/>
                  </a:lnTo>
                  <a:lnTo>
                    <a:pt x="797718" y="2090737"/>
                  </a:lnTo>
                  <a:lnTo>
                    <a:pt x="747712" y="2107406"/>
                  </a:lnTo>
                  <a:lnTo>
                    <a:pt x="719137" y="2028825"/>
                  </a:lnTo>
                  <a:lnTo>
                    <a:pt x="523875" y="1916906"/>
                  </a:lnTo>
                  <a:lnTo>
                    <a:pt x="550068" y="1862137"/>
                  </a:lnTo>
                  <a:lnTo>
                    <a:pt x="521493" y="1843087"/>
                  </a:lnTo>
                  <a:lnTo>
                    <a:pt x="471487" y="1883568"/>
                  </a:lnTo>
                  <a:lnTo>
                    <a:pt x="392907" y="1797844"/>
                  </a:lnTo>
                  <a:lnTo>
                    <a:pt x="411956" y="1762124"/>
                  </a:lnTo>
                  <a:cubicBezTo>
                    <a:pt x="411162" y="1726405"/>
                    <a:pt x="410369" y="1690687"/>
                    <a:pt x="409575" y="1654968"/>
                  </a:cubicBezTo>
                  <a:lnTo>
                    <a:pt x="504825" y="1545431"/>
                  </a:lnTo>
                  <a:cubicBezTo>
                    <a:pt x="527031" y="1540496"/>
                    <a:pt x="514176" y="1531143"/>
                    <a:pt x="523875" y="1531143"/>
                  </a:cubicBezTo>
                  <a:lnTo>
                    <a:pt x="545306" y="1519237"/>
                  </a:lnTo>
                  <a:lnTo>
                    <a:pt x="488156" y="1347787"/>
                  </a:lnTo>
                  <a:lnTo>
                    <a:pt x="419099" y="1233488"/>
                  </a:lnTo>
                  <a:lnTo>
                    <a:pt x="461963" y="1209675"/>
                  </a:lnTo>
                  <a:lnTo>
                    <a:pt x="435768" y="1162050"/>
                  </a:lnTo>
                  <a:lnTo>
                    <a:pt x="402432" y="1121568"/>
                  </a:lnTo>
                  <a:lnTo>
                    <a:pt x="357187" y="1159668"/>
                  </a:lnTo>
                  <a:lnTo>
                    <a:pt x="366712" y="1059656"/>
                  </a:lnTo>
                  <a:lnTo>
                    <a:pt x="285750" y="10739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Freeform 588"/>
            <p:cNvSpPr/>
            <p:nvPr/>
          </p:nvSpPr>
          <p:spPr>
            <a:xfrm>
              <a:off x="3896810" y="2528673"/>
              <a:ext cx="1175677" cy="744166"/>
            </a:xfrm>
            <a:custGeom>
              <a:avLst/>
              <a:gdLst>
                <a:gd name="connsiteX0" fmla="*/ 50007 w 1521619"/>
                <a:gd name="connsiteY0" fmla="*/ 240507 h 969169"/>
                <a:gd name="connsiteX1" fmla="*/ 345282 w 1521619"/>
                <a:gd name="connsiteY1" fmla="*/ 130969 h 969169"/>
                <a:gd name="connsiteX2" fmla="*/ 397669 w 1521619"/>
                <a:gd name="connsiteY2" fmla="*/ 142875 h 969169"/>
                <a:gd name="connsiteX3" fmla="*/ 459582 w 1521619"/>
                <a:gd name="connsiteY3" fmla="*/ 50007 h 969169"/>
                <a:gd name="connsiteX4" fmla="*/ 552450 w 1521619"/>
                <a:gd name="connsiteY4" fmla="*/ 0 h 969169"/>
                <a:gd name="connsiteX5" fmla="*/ 647700 w 1521619"/>
                <a:gd name="connsiteY5" fmla="*/ 4763 h 969169"/>
                <a:gd name="connsiteX6" fmla="*/ 747713 w 1521619"/>
                <a:gd name="connsiteY6" fmla="*/ 57150 h 969169"/>
                <a:gd name="connsiteX7" fmla="*/ 781050 w 1521619"/>
                <a:gd name="connsiteY7" fmla="*/ 73819 h 969169"/>
                <a:gd name="connsiteX8" fmla="*/ 831057 w 1521619"/>
                <a:gd name="connsiteY8" fmla="*/ 23813 h 969169"/>
                <a:gd name="connsiteX9" fmla="*/ 876300 w 1521619"/>
                <a:gd name="connsiteY9" fmla="*/ 11907 h 969169"/>
                <a:gd name="connsiteX10" fmla="*/ 921544 w 1521619"/>
                <a:gd name="connsiteY10" fmla="*/ 52388 h 969169"/>
                <a:gd name="connsiteX11" fmla="*/ 938213 w 1521619"/>
                <a:gd name="connsiteY11" fmla="*/ 102394 h 969169"/>
                <a:gd name="connsiteX12" fmla="*/ 933450 w 1521619"/>
                <a:gd name="connsiteY12" fmla="*/ 154782 h 969169"/>
                <a:gd name="connsiteX13" fmla="*/ 981075 w 1521619"/>
                <a:gd name="connsiteY13" fmla="*/ 209550 h 969169"/>
                <a:gd name="connsiteX14" fmla="*/ 992982 w 1521619"/>
                <a:gd name="connsiteY14" fmla="*/ 228600 h 969169"/>
                <a:gd name="connsiteX15" fmla="*/ 973932 w 1521619"/>
                <a:gd name="connsiteY15" fmla="*/ 288132 h 969169"/>
                <a:gd name="connsiteX16" fmla="*/ 978694 w 1521619"/>
                <a:gd name="connsiteY16" fmla="*/ 316707 h 969169"/>
                <a:gd name="connsiteX17" fmla="*/ 947738 w 1521619"/>
                <a:gd name="connsiteY17" fmla="*/ 345282 h 969169"/>
                <a:gd name="connsiteX18" fmla="*/ 973932 w 1521619"/>
                <a:gd name="connsiteY18" fmla="*/ 390525 h 969169"/>
                <a:gd name="connsiteX19" fmla="*/ 995363 w 1521619"/>
                <a:gd name="connsiteY19" fmla="*/ 397669 h 969169"/>
                <a:gd name="connsiteX20" fmla="*/ 1023938 w 1521619"/>
                <a:gd name="connsiteY20" fmla="*/ 366713 h 969169"/>
                <a:gd name="connsiteX21" fmla="*/ 1064419 w 1521619"/>
                <a:gd name="connsiteY21" fmla="*/ 404813 h 969169"/>
                <a:gd name="connsiteX22" fmla="*/ 1116807 w 1521619"/>
                <a:gd name="connsiteY22" fmla="*/ 345282 h 969169"/>
                <a:gd name="connsiteX23" fmla="*/ 1166813 w 1521619"/>
                <a:gd name="connsiteY23" fmla="*/ 321469 h 969169"/>
                <a:gd name="connsiteX24" fmla="*/ 1209675 w 1521619"/>
                <a:gd name="connsiteY24" fmla="*/ 357188 h 969169"/>
                <a:gd name="connsiteX25" fmla="*/ 1228725 w 1521619"/>
                <a:gd name="connsiteY25" fmla="*/ 388144 h 969169"/>
                <a:gd name="connsiteX26" fmla="*/ 1231107 w 1521619"/>
                <a:gd name="connsiteY26" fmla="*/ 435769 h 969169"/>
                <a:gd name="connsiteX27" fmla="*/ 1271588 w 1521619"/>
                <a:gd name="connsiteY27" fmla="*/ 445294 h 969169"/>
                <a:gd name="connsiteX28" fmla="*/ 1281113 w 1521619"/>
                <a:gd name="connsiteY28" fmla="*/ 383382 h 969169"/>
                <a:gd name="connsiteX29" fmla="*/ 1316832 w 1521619"/>
                <a:gd name="connsiteY29" fmla="*/ 366713 h 969169"/>
                <a:gd name="connsiteX30" fmla="*/ 1388269 w 1521619"/>
                <a:gd name="connsiteY30" fmla="*/ 414338 h 969169"/>
                <a:gd name="connsiteX31" fmla="*/ 1416844 w 1521619"/>
                <a:gd name="connsiteY31" fmla="*/ 421482 h 969169"/>
                <a:gd name="connsiteX32" fmla="*/ 1464469 w 1521619"/>
                <a:gd name="connsiteY32" fmla="*/ 376238 h 969169"/>
                <a:gd name="connsiteX33" fmla="*/ 1507332 w 1521619"/>
                <a:gd name="connsiteY33" fmla="*/ 421482 h 969169"/>
                <a:gd name="connsiteX34" fmla="*/ 1493044 w 1521619"/>
                <a:gd name="connsiteY34" fmla="*/ 447675 h 969169"/>
                <a:gd name="connsiteX35" fmla="*/ 1454944 w 1521619"/>
                <a:gd name="connsiteY35" fmla="*/ 466725 h 969169"/>
                <a:gd name="connsiteX36" fmla="*/ 1421607 w 1521619"/>
                <a:gd name="connsiteY36" fmla="*/ 507207 h 969169"/>
                <a:gd name="connsiteX37" fmla="*/ 1388269 w 1521619"/>
                <a:gd name="connsiteY37" fmla="*/ 547688 h 969169"/>
                <a:gd name="connsiteX38" fmla="*/ 1388269 w 1521619"/>
                <a:gd name="connsiteY38" fmla="*/ 547688 h 969169"/>
                <a:gd name="connsiteX39" fmla="*/ 1416844 w 1521619"/>
                <a:gd name="connsiteY39" fmla="*/ 588169 h 969169"/>
                <a:gd name="connsiteX40" fmla="*/ 1426369 w 1521619"/>
                <a:gd name="connsiteY40" fmla="*/ 635794 h 969169"/>
                <a:gd name="connsiteX41" fmla="*/ 1478757 w 1521619"/>
                <a:gd name="connsiteY41" fmla="*/ 619125 h 969169"/>
                <a:gd name="connsiteX42" fmla="*/ 1464469 w 1521619"/>
                <a:gd name="connsiteY42" fmla="*/ 657225 h 969169"/>
                <a:gd name="connsiteX43" fmla="*/ 1438275 w 1521619"/>
                <a:gd name="connsiteY43" fmla="*/ 683419 h 969169"/>
                <a:gd name="connsiteX44" fmla="*/ 1485900 w 1521619"/>
                <a:gd name="connsiteY44" fmla="*/ 719138 h 969169"/>
                <a:gd name="connsiteX45" fmla="*/ 1521619 w 1521619"/>
                <a:gd name="connsiteY45" fmla="*/ 738188 h 969169"/>
                <a:gd name="connsiteX46" fmla="*/ 1502569 w 1521619"/>
                <a:gd name="connsiteY46" fmla="*/ 764382 h 969169"/>
                <a:gd name="connsiteX47" fmla="*/ 1473994 w 1521619"/>
                <a:gd name="connsiteY47" fmla="*/ 759619 h 969169"/>
                <a:gd name="connsiteX48" fmla="*/ 1512094 w 1521619"/>
                <a:gd name="connsiteY48" fmla="*/ 814388 h 969169"/>
                <a:gd name="connsiteX49" fmla="*/ 1473994 w 1521619"/>
                <a:gd name="connsiteY49" fmla="*/ 816769 h 969169"/>
                <a:gd name="connsiteX50" fmla="*/ 1438275 w 1521619"/>
                <a:gd name="connsiteY50" fmla="*/ 812007 h 969169"/>
                <a:gd name="connsiteX51" fmla="*/ 1362075 w 1521619"/>
                <a:gd name="connsiteY51" fmla="*/ 795338 h 969169"/>
                <a:gd name="connsiteX52" fmla="*/ 1328738 w 1521619"/>
                <a:gd name="connsiteY52" fmla="*/ 790575 h 969169"/>
                <a:gd name="connsiteX53" fmla="*/ 1309688 w 1521619"/>
                <a:gd name="connsiteY53" fmla="*/ 723900 h 969169"/>
                <a:gd name="connsiteX54" fmla="*/ 1171575 w 1521619"/>
                <a:gd name="connsiteY54" fmla="*/ 757238 h 969169"/>
                <a:gd name="connsiteX55" fmla="*/ 1135857 w 1521619"/>
                <a:gd name="connsiteY55" fmla="*/ 738188 h 969169"/>
                <a:gd name="connsiteX56" fmla="*/ 1052513 w 1521619"/>
                <a:gd name="connsiteY56" fmla="*/ 645319 h 969169"/>
                <a:gd name="connsiteX57" fmla="*/ 1019175 w 1521619"/>
                <a:gd name="connsiteY57" fmla="*/ 654844 h 969169"/>
                <a:gd name="connsiteX58" fmla="*/ 983457 w 1521619"/>
                <a:gd name="connsiteY58" fmla="*/ 652463 h 969169"/>
                <a:gd name="connsiteX59" fmla="*/ 888207 w 1521619"/>
                <a:gd name="connsiteY59" fmla="*/ 621507 h 969169"/>
                <a:gd name="connsiteX60" fmla="*/ 831057 w 1521619"/>
                <a:gd name="connsiteY60" fmla="*/ 673894 h 969169"/>
                <a:gd name="connsiteX61" fmla="*/ 783432 w 1521619"/>
                <a:gd name="connsiteY61" fmla="*/ 611982 h 969169"/>
                <a:gd name="connsiteX62" fmla="*/ 738188 w 1521619"/>
                <a:gd name="connsiteY62" fmla="*/ 597694 h 969169"/>
                <a:gd name="connsiteX63" fmla="*/ 733425 w 1521619"/>
                <a:gd name="connsiteY63" fmla="*/ 552450 h 969169"/>
                <a:gd name="connsiteX64" fmla="*/ 697707 w 1521619"/>
                <a:gd name="connsiteY64" fmla="*/ 533400 h 969169"/>
                <a:gd name="connsiteX65" fmla="*/ 654844 w 1521619"/>
                <a:gd name="connsiteY65" fmla="*/ 542925 h 969169"/>
                <a:gd name="connsiteX66" fmla="*/ 642938 w 1521619"/>
                <a:gd name="connsiteY66" fmla="*/ 564357 h 969169"/>
                <a:gd name="connsiteX67" fmla="*/ 581025 w 1521619"/>
                <a:gd name="connsiteY67" fmla="*/ 550069 h 969169"/>
                <a:gd name="connsiteX68" fmla="*/ 471488 w 1521619"/>
                <a:gd name="connsiteY68" fmla="*/ 626269 h 969169"/>
                <a:gd name="connsiteX69" fmla="*/ 504825 w 1521619"/>
                <a:gd name="connsiteY69" fmla="*/ 728663 h 969169"/>
                <a:gd name="connsiteX70" fmla="*/ 526257 w 1521619"/>
                <a:gd name="connsiteY70" fmla="*/ 797719 h 969169"/>
                <a:gd name="connsiteX71" fmla="*/ 445294 w 1521619"/>
                <a:gd name="connsiteY71" fmla="*/ 859632 h 969169"/>
                <a:gd name="connsiteX72" fmla="*/ 316707 w 1521619"/>
                <a:gd name="connsiteY72" fmla="*/ 964407 h 969169"/>
                <a:gd name="connsiteX73" fmla="*/ 250032 w 1521619"/>
                <a:gd name="connsiteY73" fmla="*/ 912019 h 969169"/>
                <a:gd name="connsiteX74" fmla="*/ 207169 w 1521619"/>
                <a:gd name="connsiteY74" fmla="*/ 969169 h 969169"/>
                <a:gd name="connsiteX75" fmla="*/ 0 w 1521619"/>
                <a:gd name="connsiteY75" fmla="*/ 962025 h 969169"/>
                <a:gd name="connsiteX76" fmla="*/ 0 w 1521619"/>
                <a:gd name="connsiteY76" fmla="*/ 766763 h 969169"/>
                <a:gd name="connsiteX77" fmla="*/ 59532 w 1521619"/>
                <a:gd name="connsiteY77" fmla="*/ 719138 h 969169"/>
                <a:gd name="connsiteX78" fmla="*/ 35719 w 1521619"/>
                <a:gd name="connsiteY78" fmla="*/ 678657 h 969169"/>
                <a:gd name="connsiteX79" fmla="*/ 73819 w 1521619"/>
                <a:gd name="connsiteY79" fmla="*/ 642938 h 969169"/>
                <a:gd name="connsiteX80" fmla="*/ 40482 w 1521619"/>
                <a:gd name="connsiteY80" fmla="*/ 592932 h 969169"/>
                <a:gd name="connsiteX81" fmla="*/ 71438 w 1521619"/>
                <a:gd name="connsiteY81" fmla="*/ 554832 h 969169"/>
                <a:gd name="connsiteX82" fmla="*/ 14288 w 1521619"/>
                <a:gd name="connsiteY82" fmla="*/ 481013 h 969169"/>
                <a:gd name="connsiteX83" fmla="*/ 71438 w 1521619"/>
                <a:gd name="connsiteY83" fmla="*/ 433388 h 969169"/>
                <a:gd name="connsiteX84" fmla="*/ 66675 w 1521619"/>
                <a:gd name="connsiteY84" fmla="*/ 395288 h 969169"/>
                <a:gd name="connsiteX85" fmla="*/ 30957 w 1521619"/>
                <a:gd name="connsiteY85" fmla="*/ 383382 h 969169"/>
                <a:gd name="connsiteX86" fmla="*/ 66675 w 1521619"/>
                <a:gd name="connsiteY86" fmla="*/ 340519 h 969169"/>
                <a:gd name="connsiteX87" fmla="*/ 50007 w 1521619"/>
                <a:gd name="connsiteY87" fmla="*/ 240507 h 969169"/>
                <a:gd name="connsiteX0" fmla="*/ 50007 w 1521619"/>
                <a:gd name="connsiteY0" fmla="*/ 240507 h 969169"/>
                <a:gd name="connsiteX1" fmla="*/ 345282 w 1521619"/>
                <a:gd name="connsiteY1" fmla="*/ 130969 h 969169"/>
                <a:gd name="connsiteX2" fmla="*/ 397669 w 1521619"/>
                <a:gd name="connsiteY2" fmla="*/ 142875 h 969169"/>
                <a:gd name="connsiteX3" fmla="*/ 459582 w 1521619"/>
                <a:gd name="connsiteY3" fmla="*/ 50007 h 969169"/>
                <a:gd name="connsiteX4" fmla="*/ 552450 w 1521619"/>
                <a:gd name="connsiteY4" fmla="*/ 0 h 969169"/>
                <a:gd name="connsiteX5" fmla="*/ 647700 w 1521619"/>
                <a:gd name="connsiteY5" fmla="*/ 4763 h 969169"/>
                <a:gd name="connsiteX6" fmla="*/ 747713 w 1521619"/>
                <a:gd name="connsiteY6" fmla="*/ 57150 h 969169"/>
                <a:gd name="connsiteX7" fmla="*/ 781050 w 1521619"/>
                <a:gd name="connsiteY7" fmla="*/ 73819 h 969169"/>
                <a:gd name="connsiteX8" fmla="*/ 831057 w 1521619"/>
                <a:gd name="connsiteY8" fmla="*/ 23813 h 969169"/>
                <a:gd name="connsiteX9" fmla="*/ 876300 w 1521619"/>
                <a:gd name="connsiteY9" fmla="*/ 11907 h 969169"/>
                <a:gd name="connsiteX10" fmla="*/ 921544 w 1521619"/>
                <a:gd name="connsiteY10" fmla="*/ 52388 h 969169"/>
                <a:gd name="connsiteX11" fmla="*/ 938213 w 1521619"/>
                <a:gd name="connsiteY11" fmla="*/ 102394 h 969169"/>
                <a:gd name="connsiteX12" fmla="*/ 933450 w 1521619"/>
                <a:gd name="connsiteY12" fmla="*/ 154782 h 969169"/>
                <a:gd name="connsiteX13" fmla="*/ 981075 w 1521619"/>
                <a:gd name="connsiteY13" fmla="*/ 209550 h 969169"/>
                <a:gd name="connsiteX14" fmla="*/ 992982 w 1521619"/>
                <a:gd name="connsiteY14" fmla="*/ 228600 h 969169"/>
                <a:gd name="connsiteX15" fmla="*/ 973932 w 1521619"/>
                <a:gd name="connsiteY15" fmla="*/ 288132 h 969169"/>
                <a:gd name="connsiteX16" fmla="*/ 978694 w 1521619"/>
                <a:gd name="connsiteY16" fmla="*/ 316707 h 969169"/>
                <a:gd name="connsiteX17" fmla="*/ 947738 w 1521619"/>
                <a:gd name="connsiteY17" fmla="*/ 345282 h 969169"/>
                <a:gd name="connsiteX18" fmla="*/ 973932 w 1521619"/>
                <a:gd name="connsiteY18" fmla="*/ 390525 h 969169"/>
                <a:gd name="connsiteX19" fmla="*/ 995363 w 1521619"/>
                <a:gd name="connsiteY19" fmla="*/ 397669 h 969169"/>
                <a:gd name="connsiteX20" fmla="*/ 1023938 w 1521619"/>
                <a:gd name="connsiteY20" fmla="*/ 366713 h 969169"/>
                <a:gd name="connsiteX21" fmla="*/ 1064419 w 1521619"/>
                <a:gd name="connsiteY21" fmla="*/ 404813 h 969169"/>
                <a:gd name="connsiteX22" fmla="*/ 1116807 w 1521619"/>
                <a:gd name="connsiteY22" fmla="*/ 345282 h 969169"/>
                <a:gd name="connsiteX23" fmla="*/ 1166813 w 1521619"/>
                <a:gd name="connsiteY23" fmla="*/ 321469 h 969169"/>
                <a:gd name="connsiteX24" fmla="*/ 1209675 w 1521619"/>
                <a:gd name="connsiteY24" fmla="*/ 357188 h 969169"/>
                <a:gd name="connsiteX25" fmla="*/ 1228725 w 1521619"/>
                <a:gd name="connsiteY25" fmla="*/ 388144 h 969169"/>
                <a:gd name="connsiteX26" fmla="*/ 1231107 w 1521619"/>
                <a:gd name="connsiteY26" fmla="*/ 435769 h 969169"/>
                <a:gd name="connsiteX27" fmla="*/ 1271588 w 1521619"/>
                <a:gd name="connsiteY27" fmla="*/ 445294 h 969169"/>
                <a:gd name="connsiteX28" fmla="*/ 1281113 w 1521619"/>
                <a:gd name="connsiteY28" fmla="*/ 383382 h 969169"/>
                <a:gd name="connsiteX29" fmla="*/ 1316832 w 1521619"/>
                <a:gd name="connsiteY29" fmla="*/ 366713 h 969169"/>
                <a:gd name="connsiteX30" fmla="*/ 1388269 w 1521619"/>
                <a:gd name="connsiteY30" fmla="*/ 414338 h 969169"/>
                <a:gd name="connsiteX31" fmla="*/ 1416844 w 1521619"/>
                <a:gd name="connsiteY31" fmla="*/ 421482 h 969169"/>
                <a:gd name="connsiteX32" fmla="*/ 1464469 w 1521619"/>
                <a:gd name="connsiteY32" fmla="*/ 376238 h 969169"/>
                <a:gd name="connsiteX33" fmla="*/ 1507332 w 1521619"/>
                <a:gd name="connsiteY33" fmla="*/ 421482 h 969169"/>
                <a:gd name="connsiteX34" fmla="*/ 1493044 w 1521619"/>
                <a:gd name="connsiteY34" fmla="*/ 447675 h 969169"/>
                <a:gd name="connsiteX35" fmla="*/ 1454944 w 1521619"/>
                <a:gd name="connsiteY35" fmla="*/ 466725 h 969169"/>
                <a:gd name="connsiteX36" fmla="*/ 1421607 w 1521619"/>
                <a:gd name="connsiteY36" fmla="*/ 507207 h 969169"/>
                <a:gd name="connsiteX37" fmla="*/ 1388269 w 1521619"/>
                <a:gd name="connsiteY37" fmla="*/ 547688 h 969169"/>
                <a:gd name="connsiteX38" fmla="*/ 1388269 w 1521619"/>
                <a:gd name="connsiteY38" fmla="*/ 547688 h 969169"/>
                <a:gd name="connsiteX39" fmla="*/ 1416844 w 1521619"/>
                <a:gd name="connsiteY39" fmla="*/ 588169 h 969169"/>
                <a:gd name="connsiteX40" fmla="*/ 1426369 w 1521619"/>
                <a:gd name="connsiteY40" fmla="*/ 635794 h 969169"/>
                <a:gd name="connsiteX41" fmla="*/ 1478757 w 1521619"/>
                <a:gd name="connsiteY41" fmla="*/ 619125 h 969169"/>
                <a:gd name="connsiteX42" fmla="*/ 1464469 w 1521619"/>
                <a:gd name="connsiteY42" fmla="*/ 657225 h 969169"/>
                <a:gd name="connsiteX43" fmla="*/ 1438275 w 1521619"/>
                <a:gd name="connsiteY43" fmla="*/ 683419 h 969169"/>
                <a:gd name="connsiteX44" fmla="*/ 1485900 w 1521619"/>
                <a:gd name="connsiteY44" fmla="*/ 719138 h 969169"/>
                <a:gd name="connsiteX45" fmla="*/ 1521619 w 1521619"/>
                <a:gd name="connsiteY45" fmla="*/ 738188 h 969169"/>
                <a:gd name="connsiteX46" fmla="*/ 1502569 w 1521619"/>
                <a:gd name="connsiteY46" fmla="*/ 764382 h 969169"/>
                <a:gd name="connsiteX47" fmla="*/ 1473994 w 1521619"/>
                <a:gd name="connsiteY47" fmla="*/ 759619 h 969169"/>
                <a:gd name="connsiteX48" fmla="*/ 1512094 w 1521619"/>
                <a:gd name="connsiteY48" fmla="*/ 814388 h 969169"/>
                <a:gd name="connsiteX49" fmla="*/ 1473994 w 1521619"/>
                <a:gd name="connsiteY49" fmla="*/ 816769 h 969169"/>
                <a:gd name="connsiteX50" fmla="*/ 1438275 w 1521619"/>
                <a:gd name="connsiteY50" fmla="*/ 812007 h 969169"/>
                <a:gd name="connsiteX51" fmla="*/ 1362075 w 1521619"/>
                <a:gd name="connsiteY51" fmla="*/ 795338 h 969169"/>
                <a:gd name="connsiteX52" fmla="*/ 1328738 w 1521619"/>
                <a:gd name="connsiteY52" fmla="*/ 790575 h 969169"/>
                <a:gd name="connsiteX53" fmla="*/ 1309688 w 1521619"/>
                <a:gd name="connsiteY53" fmla="*/ 723900 h 969169"/>
                <a:gd name="connsiteX54" fmla="*/ 1171575 w 1521619"/>
                <a:gd name="connsiteY54" fmla="*/ 757238 h 969169"/>
                <a:gd name="connsiteX55" fmla="*/ 1135857 w 1521619"/>
                <a:gd name="connsiteY55" fmla="*/ 738188 h 969169"/>
                <a:gd name="connsiteX56" fmla="*/ 1052513 w 1521619"/>
                <a:gd name="connsiteY56" fmla="*/ 645319 h 969169"/>
                <a:gd name="connsiteX57" fmla="*/ 1019175 w 1521619"/>
                <a:gd name="connsiteY57" fmla="*/ 654844 h 969169"/>
                <a:gd name="connsiteX58" fmla="*/ 983457 w 1521619"/>
                <a:gd name="connsiteY58" fmla="*/ 652463 h 969169"/>
                <a:gd name="connsiteX59" fmla="*/ 888207 w 1521619"/>
                <a:gd name="connsiteY59" fmla="*/ 621507 h 969169"/>
                <a:gd name="connsiteX60" fmla="*/ 831057 w 1521619"/>
                <a:gd name="connsiteY60" fmla="*/ 673894 h 969169"/>
                <a:gd name="connsiteX61" fmla="*/ 783432 w 1521619"/>
                <a:gd name="connsiteY61" fmla="*/ 611982 h 969169"/>
                <a:gd name="connsiteX62" fmla="*/ 738188 w 1521619"/>
                <a:gd name="connsiteY62" fmla="*/ 597694 h 969169"/>
                <a:gd name="connsiteX63" fmla="*/ 733425 w 1521619"/>
                <a:gd name="connsiteY63" fmla="*/ 552450 h 969169"/>
                <a:gd name="connsiteX64" fmla="*/ 697707 w 1521619"/>
                <a:gd name="connsiteY64" fmla="*/ 533400 h 969169"/>
                <a:gd name="connsiteX65" fmla="*/ 654844 w 1521619"/>
                <a:gd name="connsiteY65" fmla="*/ 542925 h 969169"/>
                <a:gd name="connsiteX66" fmla="*/ 642938 w 1521619"/>
                <a:gd name="connsiteY66" fmla="*/ 564357 h 969169"/>
                <a:gd name="connsiteX67" fmla="*/ 581025 w 1521619"/>
                <a:gd name="connsiteY67" fmla="*/ 550069 h 969169"/>
                <a:gd name="connsiteX68" fmla="*/ 471488 w 1521619"/>
                <a:gd name="connsiteY68" fmla="*/ 626269 h 969169"/>
                <a:gd name="connsiteX69" fmla="*/ 504825 w 1521619"/>
                <a:gd name="connsiteY69" fmla="*/ 728663 h 969169"/>
                <a:gd name="connsiteX70" fmla="*/ 526257 w 1521619"/>
                <a:gd name="connsiteY70" fmla="*/ 797719 h 969169"/>
                <a:gd name="connsiteX71" fmla="*/ 445294 w 1521619"/>
                <a:gd name="connsiteY71" fmla="*/ 859632 h 969169"/>
                <a:gd name="connsiteX72" fmla="*/ 316707 w 1521619"/>
                <a:gd name="connsiteY72" fmla="*/ 964407 h 969169"/>
                <a:gd name="connsiteX73" fmla="*/ 250032 w 1521619"/>
                <a:gd name="connsiteY73" fmla="*/ 912019 h 969169"/>
                <a:gd name="connsiteX74" fmla="*/ 207169 w 1521619"/>
                <a:gd name="connsiteY74" fmla="*/ 969169 h 969169"/>
                <a:gd name="connsiteX75" fmla="*/ 0 w 1521619"/>
                <a:gd name="connsiteY75" fmla="*/ 962025 h 969169"/>
                <a:gd name="connsiteX76" fmla="*/ 0 w 1521619"/>
                <a:gd name="connsiteY76" fmla="*/ 766763 h 969169"/>
                <a:gd name="connsiteX77" fmla="*/ 59532 w 1521619"/>
                <a:gd name="connsiteY77" fmla="*/ 719138 h 969169"/>
                <a:gd name="connsiteX78" fmla="*/ 35719 w 1521619"/>
                <a:gd name="connsiteY78" fmla="*/ 678657 h 969169"/>
                <a:gd name="connsiteX79" fmla="*/ 73819 w 1521619"/>
                <a:gd name="connsiteY79" fmla="*/ 642938 h 969169"/>
                <a:gd name="connsiteX80" fmla="*/ 40482 w 1521619"/>
                <a:gd name="connsiteY80" fmla="*/ 592932 h 969169"/>
                <a:gd name="connsiteX81" fmla="*/ 71438 w 1521619"/>
                <a:gd name="connsiteY81" fmla="*/ 554832 h 969169"/>
                <a:gd name="connsiteX82" fmla="*/ 14288 w 1521619"/>
                <a:gd name="connsiteY82" fmla="*/ 481013 h 969169"/>
                <a:gd name="connsiteX83" fmla="*/ 71438 w 1521619"/>
                <a:gd name="connsiteY83" fmla="*/ 433388 h 969169"/>
                <a:gd name="connsiteX84" fmla="*/ 66675 w 1521619"/>
                <a:gd name="connsiteY84" fmla="*/ 395288 h 969169"/>
                <a:gd name="connsiteX85" fmla="*/ 30957 w 1521619"/>
                <a:gd name="connsiteY85" fmla="*/ 383382 h 969169"/>
                <a:gd name="connsiteX86" fmla="*/ 66675 w 1521619"/>
                <a:gd name="connsiteY86" fmla="*/ 340519 h 969169"/>
                <a:gd name="connsiteX87" fmla="*/ 57150 w 1521619"/>
                <a:gd name="connsiteY87" fmla="*/ 280988 h 969169"/>
                <a:gd name="connsiteX88" fmla="*/ 50007 w 1521619"/>
                <a:gd name="connsiteY88" fmla="*/ 240507 h 969169"/>
                <a:gd name="connsiteX0" fmla="*/ 50007 w 1521619"/>
                <a:gd name="connsiteY0" fmla="*/ 240507 h 969169"/>
                <a:gd name="connsiteX1" fmla="*/ 345282 w 1521619"/>
                <a:gd name="connsiteY1" fmla="*/ 130969 h 969169"/>
                <a:gd name="connsiteX2" fmla="*/ 397669 w 1521619"/>
                <a:gd name="connsiteY2" fmla="*/ 142875 h 969169"/>
                <a:gd name="connsiteX3" fmla="*/ 459582 w 1521619"/>
                <a:gd name="connsiteY3" fmla="*/ 50007 h 969169"/>
                <a:gd name="connsiteX4" fmla="*/ 552450 w 1521619"/>
                <a:gd name="connsiteY4" fmla="*/ 0 h 969169"/>
                <a:gd name="connsiteX5" fmla="*/ 647700 w 1521619"/>
                <a:gd name="connsiteY5" fmla="*/ 4763 h 969169"/>
                <a:gd name="connsiteX6" fmla="*/ 747713 w 1521619"/>
                <a:gd name="connsiteY6" fmla="*/ 57150 h 969169"/>
                <a:gd name="connsiteX7" fmla="*/ 781050 w 1521619"/>
                <a:gd name="connsiteY7" fmla="*/ 73819 h 969169"/>
                <a:gd name="connsiteX8" fmla="*/ 831057 w 1521619"/>
                <a:gd name="connsiteY8" fmla="*/ 23813 h 969169"/>
                <a:gd name="connsiteX9" fmla="*/ 876300 w 1521619"/>
                <a:gd name="connsiteY9" fmla="*/ 11907 h 969169"/>
                <a:gd name="connsiteX10" fmla="*/ 921544 w 1521619"/>
                <a:gd name="connsiteY10" fmla="*/ 52388 h 969169"/>
                <a:gd name="connsiteX11" fmla="*/ 938213 w 1521619"/>
                <a:gd name="connsiteY11" fmla="*/ 102394 h 969169"/>
                <a:gd name="connsiteX12" fmla="*/ 933450 w 1521619"/>
                <a:gd name="connsiteY12" fmla="*/ 154782 h 969169"/>
                <a:gd name="connsiteX13" fmla="*/ 981075 w 1521619"/>
                <a:gd name="connsiteY13" fmla="*/ 209550 h 969169"/>
                <a:gd name="connsiteX14" fmla="*/ 992982 w 1521619"/>
                <a:gd name="connsiteY14" fmla="*/ 228600 h 969169"/>
                <a:gd name="connsiteX15" fmla="*/ 973932 w 1521619"/>
                <a:gd name="connsiteY15" fmla="*/ 288132 h 969169"/>
                <a:gd name="connsiteX16" fmla="*/ 978694 w 1521619"/>
                <a:gd name="connsiteY16" fmla="*/ 316707 h 969169"/>
                <a:gd name="connsiteX17" fmla="*/ 947738 w 1521619"/>
                <a:gd name="connsiteY17" fmla="*/ 345282 h 969169"/>
                <a:gd name="connsiteX18" fmla="*/ 973932 w 1521619"/>
                <a:gd name="connsiteY18" fmla="*/ 390525 h 969169"/>
                <a:gd name="connsiteX19" fmla="*/ 995363 w 1521619"/>
                <a:gd name="connsiteY19" fmla="*/ 397669 h 969169"/>
                <a:gd name="connsiteX20" fmla="*/ 1023938 w 1521619"/>
                <a:gd name="connsiteY20" fmla="*/ 366713 h 969169"/>
                <a:gd name="connsiteX21" fmla="*/ 1064419 w 1521619"/>
                <a:gd name="connsiteY21" fmla="*/ 404813 h 969169"/>
                <a:gd name="connsiteX22" fmla="*/ 1116807 w 1521619"/>
                <a:gd name="connsiteY22" fmla="*/ 345282 h 969169"/>
                <a:gd name="connsiteX23" fmla="*/ 1166813 w 1521619"/>
                <a:gd name="connsiteY23" fmla="*/ 321469 h 969169"/>
                <a:gd name="connsiteX24" fmla="*/ 1209675 w 1521619"/>
                <a:gd name="connsiteY24" fmla="*/ 357188 h 969169"/>
                <a:gd name="connsiteX25" fmla="*/ 1228725 w 1521619"/>
                <a:gd name="connsiteY25" fmla="*/ 388144 h 969169"/>
                <a:gd name="connsiteX26" fmla="*/ 1231107 w 1521619"/>
                <a:gd name="connsiteY26" fmla="*/ 435769 h 969169"/>
                <a:gd name="connsiteX27" fmla="*/ 1271588 w 1521619"/>
                <a:gd name="connsiteY27" fmla="*/ 445294 h 969169"/>
                <a:gd name="connsiteX28" fmla="*/ 1281113 w 1521619"/>
                <a:gd name="connsiteY28" fmla="*/ 383382 h 969169"/>
                <a:gd name="connsiteX29" fmla="*/ 1316832 w 1521619"/>
                <a:gd name="connsiteY29" fmla="*/ 366713 h 969169"/>
                <a:gd name="connsiteX30" fmla="*/ 1388269 w 1521619"/>
                <a:gd name="connsiteY30" fmla="*/ 414338 h 969169"/>
                <a:gd name="connsiteX31" fmla="*/ 1416844 w 1521619"/>
                <a:gd name="connsiteY31" fmla="*/ 421482 h 969169"/>
                <a:gd name="connsiteX32" fmla="*/ 1464469 w 1521619"/>
                <a:gd name="connsiteY32" fmla="*/ 376238 h 969169"/>
                <a:gd name="connsiteX33" fmla="*/ 1507332 w 1521619"/>
                <a:gd name="connsiteY33" fmla="*/ 421482 h 969169"/>
                <a:gd name="connsiteX34" fmla="*/ 1493044 w 1521619"/>
                <a:gd name="connsiteY34" fmla="*/ 447675 h 969169"/>
                <a:gd name="connsiteX35" fmla="*/ 1454944 w 1521619"/>
                <a:gd name="connsiteY35" fmla="*/ 466725 h 969169"/>
                <a:gd name="connsiteX36" fmla="*/ 1421607 w 1521619"/>
                <a:gd name="connsiteY36" fmla="*/ 507207 h 969169"/>
                <a:gd name="connsiteX37" fmla="*/ 1388269 w 1521619"/>
                <a:gd name="connsiteY37" fmla="*/ 547688 h 969169"/>
                <a:gd name="connsiteX38" fmla="*/ 1388269 w 1521619"/>
                <a:gd name="connsiteY38" fmla="*/ 547688 h 969169"/>
                <a:gd name="connsiteX39" fmla="*/ 1416844 w 1521619"/>
                <a:gd name="connsiteY39" fmla="*/ 588169 h 969169"/>
                <a:gd name="connsiteX40" fmla="*/ 1426369 w 1521619"/>
                <a:gd name="connsiteY40" fmla="*/ 635794 h 969169"/>
                <a:gd name="connsiteX41" fmla="*/ 1478757 w 1521619"/>
                <a:gd name="connsiteY41" fmla="*/ 619125 h 969169"/>
                <a:gd name="connsiteX42" fmla="*/ 1464469 w 1521619"/>
                <a:gd name="connsiteY42" fmla="*/ 657225 h 969169"/>
                <a:gd name="connsiteX43" fmla="*/ 1438275 w 1521619"/>
                <a:gd name="connsiteY43" fmla="*/ 683419 h 969169"/>
                <a:gd name="connsiteX44" fmla="*/ 1485900 w 1521619"/>
                <a:gd name="connsiteY44" fmla="*/ 719138 h 969169"/>
                <a:gd name="connsiteX45" fmla="*/ 1521619 w 1521619"/>
                <a:gd name="connsiteY45" fmla="*/ 738188 h 969169"/>
                <a:gd name="connsiteX46" fmla="*/ 1502569 w 1521619"/>
                <a:gd name="connsiteY46" fmla="*/ 764382 h 969169"/>
                <a:gd name="connsiteX47" fmla="*/ 1473994 w 1521619"/>
                <a:gd name="connsiteY47" fmla="*/ 759619 h 969169"/>
                <a:gd name="connsiteX48" fmla="*/ 1512094 w 1521619"/>
                <a:gd name="connsiteY48" fmla="*/ 814388 h 969169"/>
                <a:gd name="connsiteX49" fmla="*/ 1473994 w 1521619"/>
                <a:gd name="connsiteY49" fmla="*/ 816769 h 969169"/>
                <a:gd name="connsiteX50" fmla="*/ 1438275 w 1521619"/>
                <a:gd name="connsiteY50" fmla="*/ 812007 h 969169"/>
                <a:gd name="connsiteX51" fmla="*/ 1362075 w 1521619"/>
                <a:gd name="connsiteY51" fmla="*/ 795338 h 969169"/>
                <a:gd name="connsiteX52" fmla="*/ 1328738 w 1521619"/>
                <a:gd name="connsiteY52" fmla="*/ 790575 h 969169"/>
                <a:gd name="connsiteX53" fmla="*/ 1309688 w 1521619"/>
                <a:gd name="connsiteY53" fmla="*/ 723900 h 969169"/>
                <a:gd name="connsiteX54" fmla="*/ 1171575 w 1521619"/>
                <a:gd name="connsiteY54" fmla="*/ 757238 h 969169"/>
                <a:gd name="connsiteX55" fmla="*/ 1135857 w 1521619"/>
                <a:gd name="connsiteY55" fmla="*/ 738188 h 969169"/>
                <a:gd name="connsiteX56" fmla="*/ 1052513 w 1521619"/>
                <a:gd name="connsiteY56" fmla="*/ 645319 h 969169"/>
                <a:gd name="connsiteX57" fmla="*/ 1019175 w 1521619"/>
                <a:gd name="connsiteY57" fmla="*/ 654844 h 969169"/>
                <a:gd name="connsiteX58" fmla="*/ 983457 w 1521619"/>
                <a:gd name="connsiteY58" fmla="*/ 652463 h 969169"/>
                <a:gd name="connsiteX59" fmla="*/ 888207 w 1521619"/>
                <a:gd name="connsiteY59" fmla="*/ 621507 h 969169"/>
                <a:gd name="connsiteX60" fmla="*/ 831057 w 1521619"/>
                <a:gd name="connsiteY60" fmla="*/ 673894 h 969169"/>
                <a:gd name="connsiteX61" fmla="*/ 783432 w 1521619"/>
                <a:gd name="connsiteY61" fmla="*/ 611982 h 969169"/>
                <a:gd name="connsiteX62" fmla="*/ 738188 w 1521619"/>
                <a:gd name="connsiteY62" fmla="*/ 597694 h 969169"/>
                <a:gd name="connsiteX63" fmla="*/ 733425 w 1521619"/>
                <a:gd name="connsiteY63" fmla="*/ 552450 h 969169"/>
                <a:gd name="connsiteX64" fmla="*/ 697707 w 1521619"/>
                <a:gd name="connsiteY64" fmla="*/ 533400 h 969169"/>
                <a:gd name="connsiteX65" fmla="*/ 654844 w 1521619"/>
                <a:gd name="connsiteY65" fmla="*/ 542925 h 969169"/>
                <a:gd name="connsiteX66" fmla="*/ 642938 w 1521619"/>
                <a:gd name="connsiteY66" fmla="*/ 564357 h 969169"/>
                <a:gd name="connsiteX67" fmla="*/ 581025 w 1521619"/>
                <a:gd name="connsiteY67" fmla="*/ 550069 h 969169"/>
                <a:gd name="connsiteX68" fmla="*/ 471488 w 1521619"/>
                <a:gd name="connsiteY68" fmla="*/ 626269 h 969169"/>
                <a:gd name="connsiteX69" fmla="*/ 504825 w 1521619"/>
                <a:gd name="connsiteY69" fmla="*/ 728663 h 969169"/>
                <a:gd name="connsiteX70" fmla="*/ 526257 w 1521619"/>
                <a:gd name="connsiteY70" fmla="*/ 797719 h 969169"/>
                <a:gd name="connsiteX71" fmla="*/ 445294 w 1521619"/>
                <a:gd name="connsiteY71" fmla="*/ 859632 h 969169"/>
                <a:gd name="connsiteX72" fmla="*/ 316707 w 1521619"/>
                <a:gd name="connsiteY72" fmla="*/ 964407 h 969169"/>
                <a:gd name="connsiteX73" fmla="*/ 250032 w 1521619"/>
                <a:gd name="connsiteY73" fmla="*/ 912019 h 969169"/>
                <a:gd name="connsiteX74" fmla="*/ 207169 w 1521619"/>
                <a:gd name="connsiteY74" fmla="*/ 969169 h 969169"/>
                <a:gd name="connsiteX75" fmla="*/ 0 w 1521619"/>
                <a:gd name="connsiteY75" fmla="*/ 962025 h 969169"/>
                <a:gd name="connsiteX76" fmla="*/ 0 w 1521619"/>
                <a:gd name="connsiteY76" fmla="*/ 766763 h 969169"/>
                <a:gd name="connsiteX77" fmla="*/ 59532 w 1521619"/>
                <a:gd name="connsiteY77" fmla="*/ 719138 h 969169"/>
                <a:gd name="connsiteX78" fmla="*/ 35719 w 1521619"/>
                <a:gd name="connsiteY78" fmla="*/ 678657 h 969169"/>
                <a:gd name="connsiteX79" fmla="*/ 73819 w 1521619"/>
                <a:gd name="connsiteY79" fmla="*/ 642938 h 969169"/>
                <a:gd name="connsiteX80" fmla="*/ 40482 w 1521619"/>
                <a:gd name="connsiteY80" fmla="*/ 592932 h 969169"/>
                <a:gd name="connsiteX81" fmla="*/ 71438 w 1521619"/>
                <a:gd name="connsiteY81" fmla="*/ 554832 h 969169"/>
                <a:gd name="connsiteX82" fmla="*/ 14288 w 1521619"/>
                <a:gd name="connsiteY82" fmla="*/ 481013 h 969169"/>
                <a:gd name="connsiteX83" fmla="*/ 71438 w 1521619"/>
                <a:gd name="connsiteY83" fmla="*/ 433388 h 969169"/>
                <a:gd name="connsiteX84" fmla="*/ 66675 w 1521619"/>
                <a:gd name="connsiteY84" fmla="*/ 395288 h 969169"/>
                <a:gd name="connsiteX85" fmla="*/ 30957 w 1521619"/>
                <a:gd name="connsiteY85" fmla="*/ 383382 h 969169"/>
                <a:gd name="connsiteX86" fmla="*/ 66675 w 1521619"/>
                <a:gd name="connsiteY86" fmla="*/ 340519 h 969169"/>
                <a:gd name="connsiteX87" fmla="*/ 30956 w 1521619"/>
                <a:gd name="connsiteY87" fmla="*/ 280988 h 969169"/>
                <a:gd name="connsiteX88" fmla="*/ 50007 w 1521619"/>
                <a:gd name="connsiteY88" fmla="*/ 240507 h 969169"/>
                <a:gd name="connsiteX0" fmla="*/ 50007 w 1521619"/>
                <a:gd name="connsiteY0" fmla="*/ 240507 h 969169"/>
                <a:gd name="connsiteX1" fmla="*/ 345282 w 1521619"/>
                <a:gd name="connsiteY1" fmla="*/ 130969 h 969169"/>
                <a:gd name="connsiteX2" fmla="*/ 397669 w 1521619"/>
                <a:gd name="connsiteY2" fmla="*/ 142875 h 969169"/>
                <a:gd name="connsiteX3" fmla="*/ 459582 w 1521619"/>
                <a:gd name="connsiteY3" fmla="*/ 50007 h 969169"/>
                <a:gd name="connsiteX4" fmla="*/ 552450 w 1521619"/>
                <a:gd name="connsiteY4" fmla="*/ 0 h 969169"/>
                <a:gd name="connsiteX5" fmla="*/ 647700 w 1521619"/>
                <a:gd name="connsiteY5" fmla="*/ 4763 h 969169"/>
                <a:gd name="connsiteX6" fmla="*/ 747713 w 1521619"/>
                <a:gd name="connsiteY6" fmla="*/ 57150 h 969169"/>
                <a:gd name="connsiteX7" fmla="*/ 781050 w 1521619"/>
                <a:gd name="connsiteY7" fmla="*/ 73819 h 969169"/>
                <a:gd name="connsiteX8" fmla="*/ 831057 w 1521619"/>
                <a:gd name="connsiteY8" fmla="*/ 23813 h 969169"/>
                <a:gd name="connsiteX9" fmla="*/ 876300 w 1521619"/>
                <a:gd name="connsiteY9" fmla="*/ 11907 h 969169"/>
                <a:gd name="connsiteX10" fmla="*/ 921544 w 1521619"/>
                <a:gd name="connsiteY10" fmla="*/ 52388 h 969169"/>
                <a:gd name="connsiteX11" fmla="*/ 938213 w 1521619"/>
                <a:gd name="connsiteY11" fmla="*/ 102394 h 969169"/>
                <a:gd name="connsiteX12" fmla="*/ 933450 w 1521619"/>
                <a:gd name="connsiteY12" fmla="*/ 154782 h 969169"/>
                <a:gd name="connsiteX13" fmla="*/ 981075 w 1521619"/>
                <a:gd name="connsiteY13" fmla="*/ 209550 h 969169"/>
                <a:gd name="connsiteX14" fmla="*/ 992982 w 1521619"/>
                <a:gd name="connsiteY14" fmla="*/ 228600 h 969169"/>
                <a:gd name="connsiteX15" fmla="*/ 973932 w 1521619"/>
                <a:gd name="connsiteY15" fmla="*/ 288132 h 969169"/>
                <a:gd name="connsiteX16" fmla="*/ 978694 w 1521619"/>
                <a:gd name="connsiteY16" fmla="*/ 316707 h 969169"/>
                <a:gd name="connsiteX17" fmla="*/ 947738 w 1521619"/>
                <a:gd name="connsiteY17" fmla="*/ 345282 h 969169"/>
                <a:gd name="connsiteX18" fmla="*/ 973932 w 1521619"/>
                <a:gd name="connsiteY18" fmla="*/ 390525 h 969169"/>
                <a:gd name="connsiteX19" fmla="*/ 995363 w 1521619"/>
                <a:gd name="connsiteY19" fmla="*/ 397669 h 969169"/>
                <a:gd name="connsiteX20" fmla="*/ 1023938 w 1521619"/>
                <a:gd name="connsiteY20" fmla="*/ 366713 h 969169"/>
                <a:gd name="connsiteX21" fmla="*/ 1064419 w 1521619"/>
                <a:gd name="connsiteY21" fmla="*/ 404813 h 969169"/>
                <a:gd name="connsiteX22" fmla="*/ 1116807 w 1521619"/>
                <a:gd name="connsiteY22" fmla="*/ 345282 h 969169"/>
                <a:gd name="connsiteX23" fmla="*/ 1166813 w 1521619"/>
                <a:gd name="connsiteY23" fmla="*/ 321469 h 969169"/>
                <a:gd name="connsiteX24" fmla="*/ 1209675 w 1521619"/>
                <a:gd name="connsiteY24" fmla="*/ 357188 h 969169"/>
                <a:gd name="connsiteX25" fmla="*/ 1228725 w 1521619"/>
                <a:gd name="connsiteY25" fmla="*/ 388144 h 969169"/>
                <a:gd name="connsiteX26" fmla="*/ 1231107 w 1521619"/>
                <a:gd name="connsiteY26" fmla="*/ 435769 h 969169"/>
                <a:gd name="connsiteX27" fmla="*/ 1271588 w 1521619"/>
                <a:gd name="connsiteY27" fmla="*/ 445294 h 969169"/>
                <a:gd name="connsiteX28" fmla="*/ 1281113 w 1521619"/>
                <a:gd name="connsiteY28" fmla="*/ 383382 h 969169"/>
                <a:gd name="connsiteX29" fmla="*/ 1316832 w 1521619"/>
                <a:gd name="connsiteY29" fmla="*/ 366713 h 969169"/>
                <a:gd name="connsiteX30" fmla="*/ 1388269 w 1521619"/>
                <a:gd name="connsiteY30" fmla="*/ 414338 h 969169"/>
                <a:gd name="connsiteX31" fmla="*/ 1416844 w 1521619"/>
                <a:gd name="connsiteY31" fmla="*/ 421482 h 969169"/>
                <a:gd name="connsiteX32" fmla="*/ 1464469 w 1521619"/>
                <a:gd name="connsiteY32" fmla="*/ 376238 h 969169"/>
                <a:gd name="connsiteX33" fmla="*/ 1507332 w 1521619"/>
                <a:gd name="connsiteY33" fmla="*/ 421482 h 969169"/>
                <a:gd name="connsiteX34" fmla="*/ 1493044 w 1521619"/>
                <a:gd name="connsiteY34" fmla="*/ 447675 h 969169"/>
                <a:gd name="connsiteX35" fmla="*/ 1454944 w 1521619"/>
                <a:gd name="connsiteY35" fmla="*/ 466725 h 969169"/>
                <a:gd name="connsiteX36" fmla="*/ 1421607 w 1521619"/>
                <a:gd name="connsiteY36" fmla="*/ 507207 h 969169"/>
                <a:gd name="connsiteX37" fmla="*/ 1388269 w 1521619"/>
                <a:gd name="connsiteY37" fmla="*/ 547688 h 969169"/>
                <a:gd name="connsiteX38" fmla="*/ 1388269 w 1521619"/>
                <a:gd name="connsiteY38" fmla="*/ 547688 h 969169"/>
                <a:gd name="connsiteX39" fmla="*/ 1416844 w 1521619"/>
                <a:gd name="connsiteY39" fmla="*/ 588169 h 969169"/>
                <a:gd name="connsiteX40" fmla="*/ 1426369 w 1521619"/>
                <a:gd name="connsiteY40" fmla="*/ 635794 h 969169"/>
                <a:gd name="connsiteX41" fmla="*/ 1478757 w 1521619"/>
                <a:gd name="connsiteY41" fmla="*/ 619125 h 969169"/>
                <a:gd name="connsiteX42" fmla="*/ 1464469 w 1521619"/>
                <a:gd name="connsiteY42" fmla="*/ 657225 h 969169"/>
                <a:gd name="connsiteX43" fmla="*/ 1438275 w 1521619"/>
                <a:gd name="connsiteY43" fmla="*/ 683419 h 969169"/>
                <a:gd name="connsiteX44" fmla="*/ 1485900 w 1521619"/>
                <a:gd name="connsiteY44" fmla="*/ 719138 h 969169"/>
                <a:gd name="connsiteX45" fmla="*/ 1521619 w 1521619"/>
                <a:gd name="connsiteY45" fmla="*/ 738188 h 969169"/>
                <a:gd name="connsiteX46" fmla="*/ 1502569 w 1521619"/>
                <a:gd name="connsiteY46" fmla="*/ 764382 h 969169"/>
                <a:gd name="connsiteX47" fmla="*/ 1473994 w 1521619"/>
                <a:gd name="connsiteY47" fmla="*/ 759619 h 969169"/>
                <a:gd name="connsiteX48" fmla="*/ 1512094 w 1521619"/>
                <a:gd name="connsiteY48" fmla="*/ 814388 h 969169"/>
                <a:gd name="connsiteX49" fmla="*/ 1473994 w 1521619"/>
                <a:gd name="connsiteY49" fmla="*/ 816769 h 969169"/>
                <a:gd name="connsiteX50" fmla="*/ 1438275 w 1521619"/>
                <a:gd name="connsiteY50" fmla="*/ 812007 h 969169"/>
                <a:gd name="connsiteX51" fmla="*/ 1362075 w 1521619"/>
                <a:gd name="connsiteY51" fmla="*/ 795338 h 969169"/>
                <a:gd name="connsiteX52" fmla="*/ 1328738 w 1521619"/>
                <a:gd name="connsiteY52" fmla="*/ 790575 h 969169"/>
                <a:gd name="connsiteX53" fmla="*/ 1309688 w 1521619"/>
                <a:gd name="connsiteY53" fmla="*/ 723900 h 969169"/>
                <a:gd name="connsiteX54" fmla="*/ 1171575 w 1521619"/>
                <a:gd name="connsiteY54" fmla="*/ 757238 h 969169"/>
                <a:gd name="connsiteX55" fmla="*/ 1135857 w 1521619"/>
                <a:gd name="connsiteY55" fmla="*/ 738188 h 969169"/>
                <a:gd name="connsiteX56" fmla="*/ 1052513 w 1521619"/>
                <a:gd name="connsiteY56" fmla="*/ 645319 h 969169"/>
                <a:gd name="connsiteX57" fmla="*/ 1019175 w 1521619"/>
                <a:gd name="connsiteY57" fmla="*/ 654844 h 969169"/>
                <a:gd name="connsiteX58" fmla="*/ 983457 w 1521619"/>
                <a:gd name="connsiteY58" fmla="*/ 652463 h 969169"/>
                <a:gd name="connsiteX59" fmla="*/ 888207 w 1521619"/>
                <a:gd name="connsiteY59" fmla="*/ 621507 h 969169"/>
                <a:gd name="connsiteX60" fmla="*/ 831057 w 1521619"/>
                <a:gd name="connsiteY60" fmla="*/ 673894 h 969169"/>
                <a:gd name="connsiteX61" fmla="*/ 783432 w 1521619"/>
                <a:gd name="connsiteY61" fmla="*/ 611982 h 969169"/>
                <a:gd name="connsiteX62" fmla="*/ 738188 w 1521619"/>
                <a:gd name="connsiteY62" fmla="*/ 597694 h 969169"/>
                <a:gd name="connsiteX63" fmla="*/ 733425 w 1521619"/>
                <a:gd name="connsiteY63" fmla="*/ 552450 h 969169"/>
                <a:gd name="connsiteX64" fmla="*/ 697707 w 1521619"/>
                <a:gd name="connsiteY64" fmla="*/ 533400 h 969169"/>
                <a:gd name="connsiteX65" fmla="*/ 654844 w 1521619"/>
                <a:gd name="connsiteY65" fmla="*/ 542925 h 969169"/>
                <a:gd name="connsiteX66" fmla="*/ 642938 w 1521619"/>
                <a:gd name="connsiteY66" fmla="*/ 564357 h 969169"/>
                <a:gd name="connsiteX67" fmla="*/ 581025 w 1521619"/>
                <a:gd name="connsiteY67" fmla="*/ 550069 h 969169"/>
                <a:gd name="connsiteX68" fmla="*/ 471488 w 1521619"/>
                <a:gd name="connsiteY68" fmla="*/ 626269 h 969169"/>
                <a:gd name="connsiteX69" fmla="*/ 504825 w 1521619"/>
                <a:gd name="connsiteY69" fmla="*/ 728663 h 969169"/>
                <a:gd name="connsiteX70" fmla="*/ 526257 w 1521619"/>
                <a:gd name="connsiteY70" fmla="*/ 797719 h 969169"/>
                <a:gd name="connsiteX71" fmla="*/ 445294 w 1521619"/>
                <a:gd name="connsiteY71" fmla="*/ 859632 h 969169"/>
                <a:gd name="connsiteX72" fmla="*/ 316707 w 1521619"/>
                <a:gd name="connsiteY72" fmla="*/ 964407 h 969169"/>
                <a:gd name="connsiteX73" fmla="*/ 250032 w 1521619"/>
                <a:gd name="connsiteY73" fmla="*/ 912019 h 969169"/>
                <a:gd name="connsiteX74" fmla="*/ 207169 w 1521619"/>
                <a:gd name="connsiteY74" fmla="*/ 969169 h 969169"/>
                <a:gd name="connsiteX75" fmla="*/ 0 w 1521619"/>
                <a:gd name="connsiteY75" fmla="*/ 962025 h 969169"/>
                <a:gd name="connsiteX76" fmla="*/ 0 w 1521619"/>
                <a:gd name="connsiteY76" fmla="*/ 766763 h 969169"/>
                <a:gd name="connsiteX77" fmla="*/ 59532 w 1521619"/>
                <a:gd name="connsiteY77" fmla="*/ 719138 h 969169"/>
                <a:gd name="connsiteX78" fmla="*/ 35719 w 1521619"/>
                <a:gd name="connsiteY78" fmla="*/ 678657 h 969169"/>
                <a:gd name="connsiteX79" fmla="*/ 73819 w 1521619"/>
                <a:gd name="connsiteY79" fmla="*/ 642938 h 969169"/>
                <a:gd name="connsiteX80" fmla="*/ 40482 w 1521619"/>
                <a:gd name="connsiteY80" fmla="*/ 592932 h 969169"/>
                <a:gd name="connsiteX81" fmla="*/ 71438 w 1521619"/>
                <a:gd name="connsiteY81" fmla="*/ 554832 h 969169"/>
                <a:gd name="connsiteX82" fmla="*/ 14288 w 1521619"/>
                <a:gd name="connsiteY82" fmla="*/ 481013 h 969169"/>
                <a:gd name="connsiteX83" fmla="*/ 71438 w 1521619"/>
                <a:gd name="connsiteY83" fmla="*/ 433388 h 969169"/>
                <a:gd name="connsiteX84" fmla="*/ 66675 w 1521619"/>
                <a:gd name="connsiteY84" fmla="*/ 395288 h 969169"/>
                <a:gd name="connsiteX85" fmla="*/ 30957 w 1521619"/>
                <a:gd name="connsiteY85" fmla="*/ 383382 h 969169"/>
                <a:gd name="connsiteX86" fmla="*/ 66675 w 1521619"/>
                <a:gd name="connsiteY86" fmla="*/ 340519 h 969169"/>
                <a:gd name="connsiteX87" fmla="*/ 28575 w 1521619"/>
                <a:gd name="connsiteY87" fmla="*/ 273845 h 969169"/>
                <a:gd name="connsiteX88" fmla="*/ 50007 w 1521619"/>
                <a:gd name="connsiteY88" fmla="*/ 240507 h 969169"/>
                <a:gd name="connsiteX0" fmla="*/ 54769 w 1526381"/>
                <a:gd name="connsiteY0" fmla="*/ 240507 h 969169"/>
                <a:gd name="connsiteX1" fmla="*/ 350044 w 1526381"/>
                <a:gd name="connsiteY1" fmla="*/ 130969 h 969169"/>
                <a:gd name="connsiteX2" fmla="*/ 402431 w 1526381"/>
                <a:gd name="connsiteY2" fmla="*/ 142875 h 969169"/>
                <a:gd name="connsiteX3" fmla="*/ 464344 w 1526381"/>
                <a:gd name="connsiteY3" fmla="*/ 50007 h 969169"/>
                <a:gd name="connsiteX4" fmla="*/ 557212 w 1526381"/>
                <a:gd name="connsiteY4" fmla="*/ 0 h 969169"/>
                <a:gd name="connsiteX5" fmla="*/ 652462 w 1526381"/>
                <a:gd name="connsiteY5" fmla="*/ 4763 h 969169"/>
                <a:gd name="connsiteX6" fmla="*/ 752475 w 1526381"/>
                <a:gd name="connsiteY6" fmla="*/ 57150 h 969169"/>
                <a:gd name="connsiteX7" fmla="*/ 785812 w 1526381"/>
                <a:gd name="connsiteY7" fmla="*/ 73819 h 969169"/>
                <a:gd name="connsiteX8" fmla="*/ 835819 w 1526381"/>
                <a:gd name="connsiteY8" fmla="*/ 23813 h 969169"/>
                <a:gd name="connsiteX9" fmla="*/ 881062 w 1526381"/>
                <a:gd name="connsiteY9" fmla="*/ 11907 h 969169"/>
                <a:gd name="connsiteX10" fmla="*/ 926306 w 1526381"/>
                <a:gd name="connsiteY10" fmla="*/ 52388 h 969169"/>
                <a:gd name="connsiteX11" fmla="*/ 942975 w 1526381"/>
                <a:gd name="connsiteY11" fmla="*/ 102394 h 969169"/>
                <a:gd name="connsiteX12" fmla="*/ 938212 w 1526381"/>
                <a:gd name="connsiteY12" fmla="*/ 154782 h 969169"/>
                <a:gd name="connsiteX13" fmla="*/ 985837 w 1526381"/>
                <a:gd name="connsiteY13" fmla="*/ 209550 h 969169"/>
                <a:gd name="connsiteX14" fmla="*/ 997744 w 1526381"/>
                <a:gd name="connsiteY14" fmla="*/ 228600 h 969169"/>
                <a:gd name="connsiteX15" fmla="*/ 978694 w 1526381"/>
                <a:gd name="connsiteY15" fmla="*/ 288132 h 969169"/>
                <a:gd name="connsiteX16" fmla="*/ 983456 w 1526381"/>
                <a:gd name="connsiteY16" fmla="*/ 316707 h 969169"/>
                <a:gd name="connsiteX17" fmla="*/ 952500 w 1526381"/>
                <a:gd name="connsiteY17" fmla="*/ 345282 h 969169"/>
                <a:gd name="connsiteX18" fmla="*/ 978694 w 1526381"/>
                <a:gd name="connsiteY18" fmla="*/ 390525 h 969169"/>
                <a:gd name="connsiteX19" fmla="*/ 1000125 w 1526381"/>
                <a:gd name="connsiteY19" fmla="*/ 397669 h 969169"/>
                <a:gd name="connsiteX20" fmla="*/ 1028700 w 1526381"/>
                <a:gd name="connsiteY20" fmla="*/ 366713 h 969169"/>
                <a:gd name="connsiteX21" fmla="*/ 1069181 w 1526381"/>
                <a:gd name="connsiteY21" fmla="*/ 404813 h 969169"/>
                <a:gd name="connsiteX22" fmla="*/ 1121569 w 1526381"/>
                <a:gd name="connsiteY22" fmla="*/ 345282 h 969169"/>
                <a:gd name="connsiteX23" fmla="*/ 1171575 w 1526381"/>
                <a:gd name="connsiteY23" fmla="*/ 321469 h 969169"/>
                <a:gd name="connsiteX24" fmla="*/ 1214437 w 1526381"/>
                <a:gd name="connsiteY24" fmla="*/ 357188 h 969169"/>
                <a:gd name="connsiteX25" fmla="*/ 1233487 w 1526381"/>
                <a:gd name="connsiteY25" fmla="*/ 388144 h 969169"/>
                <a:gd name="connsiteX26" fmla="*/ 1235869 w 1526381"/>
                <a:gd name="connsiteY26" fmla="*/ 435769 h 969169"/>
                <a:gd name="connsiteX27" fmla="*/ 1276350 w 1526381"/>
                <a:gd name="connsiteY27" fmla="*/ 445294 h 969169"/>
                <a:gd name="connsiteX28" fmla="*/ 1285875 w 1526381"/>
                <a:gd name="connsiteY28" fmla="*/ 383382 h 969169"/>
                <a:gd name="connsiteX29" fmla="*/ 1321594 w 1526381"/>
                <a:gd name="connsiteY29" fmla="*/ 366713 h 969169"/>
                <a:gd name="connsiteX30" fmla="*/ 1393031 w 1526381"/>
                <a:gd name="connsiteY30" fmla="*/ 414338 h 969169"/>
                <a:gd name="connsiteX31" fmla="*/ 1421606 w 1526381"/>
                <a:gd name="connsiteY31" fmla="*/ 421482 h 969169"/>
                <a:gd name="connsiteX32" fmla="*/ 1469231 w 1526381"/>
                <a:gd name="connsiteY32" fmla="*/ 376238 h 969169"/>
                <a:gd name="connsiteX33" fmla="*/ 1512094 w 1526381"/>
                <a:gd name="connsiteY33" fmla="*/ 421482 h 969169"/>
                <a:gd name="connsiteX34" fmla="*/ 1497806 w 1526381"/>
                <a:gd name="connsiteY34" fmla="*/ 447675 h 969169"/>
                <a:gd name="connsiteX35" fmla="*/ 1459706 w 1526381"/>
                <a:gd name="connsiteY35" fmla="*/ 466725 h 969169"/>
                <a:gd name="connsiteX36" fmla="*/ 1426369 w 1526381"/>
                <a:gd name="connsiteY36" fmla="*/ 507207 h 969169"/>
                <a:gd name="connsiteX37" fmla="*/ 1393031 w 1526381"/>
                <a:gd name="connsiteY37" fmla="*/ 547688 h 969169"/>
                <a:gd name="connsiteX38" fmla="*/ 1393031 w 1526381"/>
                <a:gd name="connsiteY38" fmla="*/ 547688 h 969169"/>
                <a:gd name="connsiteX39" fmla="*/ 1421606 w 1526381"/>
                <a:gd name="connsiteY39" fmla="*/ 588169 h 969169"/>
                <a:gd name="connsiteX40" fmla="*/ 1431131 w 1526381"/>
                <a:gd name="connsiteY40" fmla="*/ 635794 h 969169"/>
                <a:gd name="connsiteX41" fmla="*/ 1483519 w 1526381"/>
                <a:gd name="connsiteY41" fmla="*/ 619125 h 969169"/>
                <a:gd name="connsiteX42" fmla="*/ 1469231 w 1526381"/>
                <a:gd name="connsiteY42" fmla="*/ 657225 h 969169"/>
                <a:gd name="connsiteX43" fmla="*/ 1443037 w 1526381"/>
                <a:gd name="connsiteY43" fmla="*/ 683419 h 969169"/>
                <a:gd name="connsiteX44" fmla="*/ 1490662 w 1526381"/>
                <a:gd name="connsiteY44" fmla="*/ 719138 h 969169"/>
                <a:gd name="connsiteX45" fmla="*/ 1526381 w 1526381"/>
                <a:gd name="connsiteY45" fmla="*/ 738188 h 969169"/>
                <a:gd name="connsiteX46" fmla="*/ 1507331 w 1526381"/>
                <a:gd name="connsiteY46" fmla="*/ 764382 h 969169"/>
                <a:gd name="connsiteX47" fmla="*/ 1478756 w 1526381"/>
                <a:gd name="connsiteY47" fmla="*/ 759619 h 969169"/>
                <a:gd name="connsiteX48" fmla="*/ 1516856 w 1526381"/>
                <a:gd name="connsiteY48" fmla="*/ 814388 h 969169"/>
                <a:gd name="connsiteX49" fmla="*/ 1478756 w 1526381"/>
                <a:gd name="connsiteY49" fmla="*/ 816769 h 969169"/>
                <a:gd name="connsiteX50" fmla="*/ 1443037 w 1526381"/>
                <a:gd name="connsiteY50" fmla="*/ 812007 h 969169"/>
                <a:gd name="connsiteX51" fmla="*/ 1366837 w 1526381"/>
                <a:gd name="connsiteY51" fmla="*/ 795338 h 969169"/>
                <a:gd name="connsiteX52" fmla="*/ 1333500 w 1526381"/>
                <a:gd name="connsiteY52" fmla="*/ 790575 h 969169"/>
                <a:gd name="connsiteX53" fmla="*/ 1314450 w 1526381"/>
                <a:gd name="connsiteY53" fmla="*/ 723900 h 969169"/>
                <a:gd name="connsiteX54" fmla="*/ 1176337 w 1526381"/>
                <a:gd name="connsiteY54" fmla="*/ 757238 h 969169"/>
                <a:gd name="connsiteX55" fmla="*/ 1140619 w 1526381"/>
                <a:gd name="connsiteY55" fmla="*/ 738188 h 969169"/>
                <a:gd name="connsiteX56" fmla="*/ 1057275 w 1526381"/>
                <a:gd name="connsiteY56" fmla="*/ 645319 h 969169"/>
                <a:gd name="connsiteX57" fmla="*/ 1023937 w 1526381"/>
                <a:gd name="connsiteY57" fmla="*/ 654844 h 969169"/>
                <a:gd name="connsiteX58" fmla="*/ 988219 w 1526381"/>
                <a:gd name="connsiteY58" fmla="*/ 652463 h 969169"/>
                <a:gd name="connsiteX59" fmla="*/ 892969 w 1526381"/>
                <a:gd name="connsiteY59" fmla="*/ 621507 h 969169"/>
                <a:gd name="connsiteX60" fmla="*/ 835819 w 1526381"/>
                <a:gd name="connsiteY60" fmla="*/ 673894 h 969169"/>
                <a:gd name="connsiteX61" fmla="*/ 788194 w 1526381"/>
                <a:gd name="connsiteY61" fmla="*/ 611982 h 969169"/>
                <a:gd name="connsiteX62" fmla="*/ 742950 w 1526381"/>
                <a:gd name="connsiteY62" fmla="*/ 597694 h 969169"/>
                <a:gd name="connsiteX63" fmla="*/ 738187 w 1526381"/>
                <a:gd name="connsiteY63" fmla="*/ 552450 h 969169"/>
                <a:gd name="connsiteX64" fmla="*/ 702469 w 1526381"/>
                <a:gd name="connsiteY64" fmla="*/ 533400 h 969169"/>
                <a:gd name="connsiteX65" fmla="*/ 659606 w 1526381"/>
                <a:gd name="connsiteY65" fmla="*/ 542925 h 969169"/>
                <a:gd name="connsiteX66" fmla="*/ 647700 w 1526381"/>
                <a:gd name="connsiteY66" fmla="*/ 564357 h 969169"/>
                <a:gd name="connsiteX67" fmla="*/ 585787 w 1526381"/>
                <a:gd name="connsiteY67" fmla="*/ 550069 h 969169"/>
                <a:gd name="connsiteX68" fmla="*/ 476250 w 1526381"/>
                <a:gd name="connsiteY68" fmla="*/ 626269 h 969169"/>
                <a:gd name="connsiteX69" fmla="*/ 509587 w 1526381"/>
                <a:gd name="connsiteY69" fmla="*/ 728663 h 969169"/>
                <a:gd name="connsiteX70" fmla="*/ 531019 w 1526381"/>
                <a:gd name="connsiteY70" fmla="*/ 797719 h 969169"/>
                <a:gd name="connsiteX71" fmla="*/ 450056 w 1526381"/>
                <a:gd name="connsiteY71" fmla="*/ 859632 h 969169"/>
                <a:gd name="connsiteX72" fmla="*/ 321469 w 1526381"/>
                <a:gd name="connsiteY72" fmla="*/ 964407 h 969169"/>
                <a:gd name="connsiteX73" fmla="*/ 254794 w 1526381"/>
                <a:gd name="connsiteY73" fmla="*/ 912019 h 969169"/>
                <a:gd name="connsiteX74" fmla="*/ 211931 w 1526381"/>
                <a:gd name="connsiteY74" fmla="*/ 969169 h 969169"/>
                <a:gd name="connsiteX75" fmla="*/ 0 w 1526381"/>
                <a:gd name="connsiteY75" fmla="*/ 966787 h 969169"/>
                <a:gd name="connsiteX76" fmla="*/ 4762 w 1526381"/>
                <a:gd name="connsiteY76" fmla="*/ 766763 h 969169"/>
                <a:gd name="connsiteX77" fmla="*/ 64294 w 1526381"/>
                <a:gd name="connsiteY77" fmla="*/ 719138 h 969169"/>
                <a:gd name="connsiteX78" fmla="*/ 40481 w 1526381"/>
                <a:gd name="connsiteY78" fmla="*/ 678657 h 969169"/>
                <a:gd name="connsiteX79" fmla="*/ 78581 w 1526381"/>
                <a:gd name="connsiteY79" fmla="*/ 642938 h 969169"/>
                <a:gd name="connsiteX80" fmla="*/ 45244 w 1526381"/>
                <a:gd name="connsiteY80" fmla="*/ 592932 h 969169"/>
                <a:gd name="connsiteX81" fmla="*/ 76200 w 1526381"/>
                <a:gd name="connsiteY81" fmla="*/ 554832 h 969169"/>
                <a:gd name="connsiteX82" fmla="*/ 19050 w 1526381"/>
                <a:gd name="connsiteY82" fmla="*/ 481013 h 969169"/>
                <a:gd name="connsiteX83" fmla="*/ 76200 w 1526381"/>
                <a:gd name="connsiteY83" fmla="*/ 433388 h 969169"/>
                <a:gd name="connsiteX84" fmla="*/ 71437 w 1526381"/>
                <a:gd name="connsiteY84" fmla="*/ 395288 h 969169"/>
                <a:gd name="connsiteX85" fmla="*/ 35719 w 1526381"/>
                <a:gd name="connsiteY85" fmla="*/ 383382 h 969169"/>
                <a:gd name="connsiteX86" fmla="*/ 71437 w 1526381"/>
                <a:gd name="connsiteY86" fmla="*/ 340519 h 969169"/>
                <a:gd name="connsiteX87" fmla="*/ 33337 w 1526381"/>
                <a:gd name="connsiteY87" fmla="*/ 273845 h 969169"/>
                <a:gd name="connsiteX88" fmla="*/ 54769 w 1526381"/>
                <a:gd name="connsiteY88" fmla="*/ 240507 h 969169"/>
                <a:gd name="connsiteX0" fmla="*/ 59532 w 1531144"/>
                <a:gd name="connsiteY0" fmla="*/ 240507 h 969169"/>
                <a:gd name="connsiteX1" fmla="*/ 354807 w 1531144"/>
                <a:gd name="connsiteY1" fmla="*/ 130969 h 969169"/>
                <a:gd name="connsiteX2" fmla="*/ 407194 w 1531144"/>
                <a:gd name="connsiteY2" fmla="*/ 142875 h 969169"/>
                <a:gd name="connsiteX3" fmla="*/ 469107 w 1531144"/>
                <a:gd name="connsiteY3" fmla="*/ 50007 h 969169"/>
                <a:gd name="connsiteX4" fmla="*/ 561975 w 1531144"/>
                <a:gd name="connsiteY4" fmla="*/ 0 h 969169"/>
                <a:gd name="connsiteX5" fmla="*/ 657225 w 1531144"/>
                <a:gd name="connsiteY5" fmla="*/ 4763 h 969169"/>
                <a:gd name="connsiteX6" fmla="*/ 757238 w 1531144"/>
                <a:gd name="connsiteY6" fmla="*/ 57150 h 969169"/>
                <a:gd name="connsiteX7" fmla="*/ 790575 w 1531144"/>
                <a:gd name="connsiteY7" fmla="*/ 73819 h 969169"/>
                <a:gd name="connsiteX8" fmla="*/ 840582 w 1531144"/>
                <a:gd name="connsiteY8" fmla="*/ 23813 h 969169"/>
                <a:gd name="connsiteX9" fmla="*/ 885825 w 1531144"/>
                <a:gd name="connsiteY9" fmla="*/ 11907 h 969169"/>
                <a:gd name="connsiteX10" fmla="*/ 931069 w 1531144"/>
                <a:gd name="connsiteY10" fmla="*/ 52388 h 969169"/>
                <a:gd name="connsiteX11" fmla="*/ 947738 w 1531144"/>
                <a:gd name="connsiteY11" fmla="*/ 102394 h 969169"/>
                <a:gd name="connsiteX12" fmla="*/ 942975 w 1531144"/>
                <a:gd name="connsiteY12" fmla="*/ 154782 h 969169"/>
                <a:gd name="connsiteX13" fmla="*/ 990600 w 1531144"/>
                <a:gd name="connsiteY13" fmla="*/ 209550 h 969169"/>
                <a:gd name="connsiteX14" fmla="*/ 1002507 w 1531144"/>
                <a:gd name="connsiteY14" fmla="*/ 228600 h 969169"/>
                <a:gd name="connsiteX15" fmla="*/ 983457 w 1531144"/>
                <a:gd name="connsiteY15" fmla="*/ 288132 h 969169"/>
                <a:gd name="connsiteX16" fmla="*/ 988219 w 1531144"/>
                <a:gd name="connsiteY16" fmla="*/ 316707 h 969169"/>
                <a:gd name="connsiteX17" fmla="*/ 957263 w 1531144"/>
                <a:gd name="connsiteY17" fmla="*/ 345282 h 969169"/>
                <a:gd name="connsiteX18" fmla="*/ 983457 w 1531144"/>
                <a:gd name="connsiteY18" fmla="*/ 390525 h 969169"/>
                <a:gd name="connsiteX19" fmla="*/ 1004888 w 1531144"/>
                <a:gd name="connsiteY19" fmla="*/ 397669 h 969169"/>
                <a:gd name="connsiteX20" fmla="*/ 1033463 w 1531144"/>
                <a:gd name="connsiteY20" fmla="*/ 366713 h 969169"/>
                <a:gd name="connsiteX21" fmla="*/ 1073944 w 1531144"/>
                <a:gd name="connsiteY21" fmla="*/ 404813 h 969169"/>
                <a:gd name="connsiteX22" fmla="*/ 1126332 w 1531144"/>
                <a:gd name="connsiteY22" fmla="*/ 345282 h 969169"/>
                <a:gd name="connsiteX23" fmla="*/ 1176338 w 1531144"/>
                <a:gd name="connsiteY23" fmla="*/ 321469 h 969169"/>
                <a:gd name="connsiteX24" fmla="*/ 1219200 w 1531144"/>
                <a:gd name="connsiteY24" fmla="*/ 357188 h 969169"/>
                <a:gd name="connsiteX25" fmla="*/ 1238250 w 1531144"/>
                <a:gd name="connsiteY25" fmla="*/ 388144 h 969169"/>
                <a:gd name="connsiteX26" fmla="*/ 1240632 w 1531144"/>
                <a:gd name="connsiteY26" fmla="*/ 435769 h 969169"/>
                <a:gd name="connsiteX27" fmla="*/ 1281113 w 1531144"/>
                <a:gd name="connsiteY27" fmla="*/ 445294 h 969169"/>
                <a:gd name="connsiteX28" fmla="*/ 1290638 w 1531144"/>
                <a:gd name="connsiteY28" fmla="*/ 383382 h 969169"/>
                <a:gd name="connsiteX29" fmla="*/ 1326357 w 1531144"/>
                <a:gd name="connsiteY29" fmla="*/ 366713 h 969169"/>
                <a:gd name="connsiteX30" fmla="*/ 1397794 w 1531144"/>
                <a:gd name="connsiteY30" fmla="*/ 414338 h 969169"/>
                <a:gd name="connsiteX31" fmla="*/ 1426369 w 1531144"/>
                <a:gd name="connsiteY31" fmla="*/ 421482 h 969169"/>
                <a:gd name="connsiteX32" fmla="*/ 1473994 w 1531144"/>
                <a:gd name="connsiteY32" fmla="*/ 376238 h 969169"/>
                <a:gd name="connsiteX33" fmla="*/ 1516857 w 1531144"/>
                <a:gd name="connsiteY33" fmla="*/ 421482 h 969169"/>
                <a:gd name="connsiteX34" fmla="*/ 1502569 w 1531144"/>
                <a:gd name="connsiteY34" fmla="*/ 447675 h 969169"/>
                <a:gd name="connsiteX35" fmla="*/ 1464469 w 1531144"/>
                <a:gd name="connsiteY35" fmla="*/ 466725 h 969169"/>
                <a:gd name="connsiteX36" fmla="*/ 1431132 w 1531144"/>
                <a:gd name="connsiteY36" fmla="*/ 507207 h 969169"/>
                <a:gd name="connsiteX37" fmla="*/ 1397794 w 1531144"/>
                <a:gd name="connsiteY37" fmla="*/ 547688 h 969169"/>
                <a:gd name="connsiteX38" fmla="*/ 1397794 w 1531144"/>
                <a:gd name="connsiteY38" fmla="*/ 547688 h 969169"/>
                <a:gd name="connsiteX39" fmla="*/ 1426369 w 1531144"/>
                <a:gd name="connsiteY39" fmla="*/ 588169 h 969169"/>
                <a:gd name="connsiteX40" fmla="*/ 1435894 w 1531144"/>
                <a:gd name="connsiteY40" fmla="*/ 635794 h 969169"/>
                <a:gd name="connsiteX41" fmla="*/ 1488282 w 1531144"/>
                <a:gd name="connsiteY41" fmla="*/ 619125 h 969169"/>
                <a:gd name="connsiteX42" fmla="*/ 1473994 w 1531144"/>
                <a:gd name="connsiteY42" fmla="*/ 657225 h 969169"/>
                <a:gd name="connsiteX43" fmla="*/ 1447800 w 1531144"/>
                <a:gd name="connsiteY43" fmla="*/ 683419 h 969169"/>
                <a:gd name="connsiteX44" fmla="*/ 1495425 w 1531144"/>
                <a:gd name="connsiteY44" fmla="*/ 719138 h 969169"/>
                <a:gd name="connsiteX45" fmla="*/ 1531144 w 1531144"/>
                <a:gd name="connsiteY45" fmla="*/ 738188 h 969169"/>
                <a:gd name="connsiteX46" fmla="*/ 1512094 w 1531144"/>
                <a:gd name="connsiteY46" fmla="*/ 764382 h 969169"/>
                <a:gd name="connsiteX47" fmla="*/ 1483519 w 1531144"/>
                <a:gd name="connsiteY47" fmla="*/ 759619 h 969169"/>
                <a:gd name="connsiteX48" fmla="*/ 1521619 w 1531144"/>
                <a:gd name="connsiteY48" fmla="*/ 814388 h 969169"/>
                <a:gd name="connsiteX49" fmla="*/ 1483519 w 1531144"/>
                <a:gd name="connsiteY49" fmla="*/ 816769 h 969169"/>
                <a:gd name="connsiteX50" fmla="*/ 1447800 w 1531144"/>
                <a:gd name="connsiteY50" fmla="*/ 812007 h 969169"/>
                <a:gd name="connsiteX51" fmla="*/ 1371600 w 1531144"/>
                <a:gd name="connsiteY51" fmla="*/ 795338 h 969169"/>
                <a:gd name="connsiteX52" fmla="*/ 1338263 w 1531144"/>
                <a:gd name="connsiteY52" fmla="*/ 790575 h 969169"/>
                <a:gd name="connsiteX53" fmla="*/ 1319213 w 1531144"/>
                <a:gd name="connsiteY53" fmla="*/ 723900 h 969169"/>
                <a:gd name="connsiteX54" fmla="*/ 1181100 w 1531144"/>
                <a:gd name="connsiteY54" fmla="*/ 757238 h 969169"/>
                <a:gd name="connsiteX55" fmla="*/ 1145382 w 1531144"/>
                <a:gd name="connsiteY55" fmla="*/ 738188 h 969169"/>
                <a:gd name="connsiteX56" fmla="*/ 1062038 w 1531144"/>
                <a:gd name="connsiteY56" fmla="*/ 645319 h 969169"/>
                <a:gd name="connsiteX57" fmla="*/ 1028700 w 1531144"/>
                <a:gd name="connsiteY57" fmla="*/ 654844 h 969169"/>
                <a:gd name="connsiteX58" fmla="*/ 992982 w 1531144"/>
                <a:gd name="connsiteY58" fmla="*/ 652463 h 969169"/>
                <a:gd name="connsiteX59" fmla="*/ 897732 w 1531144"/>
                <a:gd name="connsiteY59" fmla="*/ 621507 h 969169"/>
                <a:gd name="connsiteX60" fmla="*/ 840582 w 1531144"/>
                <a:gd name="connsiteY60" fmla="*/ 673894 h 969169"/>
                <a:gd name="connsiteX61" fmla="*/ 792957 w 1531144"/>
                <a:gd name="connsiteY61" fmla="*/ 611982 h 969169"/>
                <a:gd name="connsiteX62" fmla="*/ 747713 w 1531144"/>
                <a:gd name="connsiteY62" fmla="*/ 597694 h 969169"/>
                <a:gd name="connsiteX63" fmla="*/ 742950 w 1531144"/>
                <a:gd name="connsiteY63" fmla="*/ 552450 h 969169"/>
                <a:gd name="connsiteX64" fmla="*/ 707232 w 1531144"/>
                <a:gd name="connsiteY64" fmla="*/ 533400 h 969169"/>
                <a:gd name="connsiteX65" fmla="*/ 664369 w 1531144"/>
                <a:gd name="connsiteY65" fmla="*/ 542925 h 969169"/>
                <a:gd name="connsiteX66" fmla="*/ 652463 w 1531144"/>
                <a:gd name="connsiteY66" fmla="*/ 564357 h 969169"/>
                <a:gd name="connsiteX67" fmla="*/ 590550 w 1531144"/>
                <a:gd name="connsiteY67" fmla="*/ 550069 h 969169"/>
                <a:gd name="connsiteX68" fmla="*/ 481013 w 1531144"/>
                <a:gd name="connsiteY68" fmla="*/ 626269 h 969169"/>
                <a:gd name="connsiteX69" fmla="*/ 514350 w 1531144"/>
                <a:gd name="connsiteY69" fmla="*/ 728663 h 969169"/>
                <a:gd name="connsiteX70" fmla="*/ 535782 w 1531144"/>
                <a:gd name="connsiteY70" fmla="*/ 797719 h 969169"/>
                <a:gd name="connsiteX71" fmla="*/ 454819 w 1531144"/>
                <a:gd name="connsiteY71" fmla="*/ 859632 h 969169"/>
                <a:gd name="connsiteX72" fmla="*/ 326232 w 1531144"/>
                <a:gd name="connsiteY72" fmla="*/ 964407 h 969169"/>
                <a:gd name="connsiteX73" fmla="*/ 259557 w 1531144"/>
                <a:gd name="connsiteY73" fmla="*/ 912019 h 969169"/>
                <a:gd name="connsiteX74" fmla="*/ 216694 w 1531144"/>
                <a:gd name="connsiteY74" fmla="*/ 969169 h 969169"/>
                <a:gd name="connsiteX75" fmla="*/ 4763 w 1531144"/>
                <a:gd name="connsiteY75" fmla="*/ 966787 h 969169"/>
                <a:gd name="connsiteX76" fmla="*/ 0 w 1531144"/>
                <a:gd name="connsiteY76" fmla="*/ 766763 h 969169"/>
                <a:gd name="connsiteX77" fmla="*/ 69057 w 1531144"/>
                <a:gd name="connsiteY77" fmla="*/ 719138 h 969169"/>
                <a:gd name="connsiteX78" fmla="*/ 45244 w 1531144"/>
                <a:gd name="connsiteY78" fmla="*/ 678657 h 969169"/>
                <a:gd name="connsiteX79" fmla="*/ 83344 w 1531144"/>
                <a:gd name="connsiteY79" fmla="*/ 642938 h 969169"/>
                <a:gd name="connsiteX80" fmla="*/ 50007 w 1531144"/>
                <a:gd name="connsiteY80" fmla="*/ 592932 h 969169"/>
                <a:gd name="connsiteX81" fmla="*/ 80963 w 1531144"/>
                <a:gd name="connsiteY81" fmla="*/ 554832 h 969169"/>
                <a:gd name="connsiteX82" fmla="*/ 23813 w 1531144"/>
                <a:gd name="connsiteY82" fmla="*/ 481013 h 969169"/>
                <a:gd name="connsiteX83" fmla="*/ 80963 w 1531144"/>
                <a:gd name="connsiteY83" fmla="*/ 433388 h 969169"/>
                <a:gd name="connsiteX84" fmla="*/ 76200 w 1531144"/>
                <a:gd name="connsiteY84" fmla="*/ 395288 h 969169"/>
                <a:gd name="connsiteX85" fmla="*/ 40482 w 1531144"/>
                <a:gd name="connsiteY85" fmla="*/ 383382 h 969169"/>
                <a:gd name="connsiteX86" fmla="*/ 76200 w 1531144"/>
                <a:gd name="connsiteY86" fmla="*/ 340519 h 969169"/>
                <a:gd name="connsiteX87" fmla="*/ 38100 w 1531144"/>
                <a:gd name="connsiteY87" fmla="*/ 273845 h 969169"/>
                <a:gd name="connsiteX88" fmla="*/ 59532 w 1531144"/>
                <a:gd name="connsiteY88" fmla="*/ 240507 h 969169"/>
                <a:gd name="connsiteX0" fmla="*/ 59532 w 1531144"/>
                <a:gd name="connsiteY0" fmla="*/ 240507 h 969169"/>
                <a:gd name="connsiteX1" fmla="*/ 354807 w 1531144"/>
                <a:gd name="connsiteY1" fmla="*/ 130969 h 969169"/>
                <a:gd name="connsiteX2" fmla="*/ 407194 w 1531144"/>
                <a:gd name="connsiteY2" fmla="*/ 142875 h 969169"/>
                <a:gd name="connsiteX3" fmla="*/ 469107 w 1531144"/>
                <a:gd name="connsiteY3" fmla="*/ 50007 h 969169"/>
                <a:gd name="connsiteX4" fmla="*/ 561975 w 1531144"/>
                <a:gd name="connsiteY4" fmla="*/ 0 h 969169"/>
                <a:gd name="connsiteX5" fmla="*/ 657225 w 1531144"/>
                <a:gd name="connsiteY5" fmla="*/ 4763 h 969169"/>
                <a:gd name="connsiteX6" fmla="*/ 757238 w 1531144"/>
                <a:gd name="connsiteY6" fmla="*/ 57150 h 969169"/>
                <a:gd name="connsiteX7" fmla="*/ 790575 w 1531144"/>
                <a:gd name="connsiteY7" fmla="*/ 73819 h 969169"/>
                <a:gd name="connsiteX8" fmla="*/ 840582 w 1531144"/>
                <a:gd name="connsiteY8" fmla="*/ 23813 h 969169"/>
                <a:gd name="connsiteX9" fmla="*/ 885825 w 1531144"/>
                <a:gd name="connsiteY9" fmla="*/ 11907 h 969169"/>
                <a:gd name="connsiteX10" fmla="*/ 931069 w 1531144"/>
                <a:gd name="connsiteY10" fmla="*/ 52388 h 969169"/>
                <a:gd name="connsiteX11" fmla="*/ 947738 w 1531144"/>
                <a:gd name="connsiteY11" fmla="*/ 102394 h 969169"/>
                <a:gd name="connsiteX12" fmla="*/ 942975 w 1531144"/>
                <a:gd name="connsiteY12" fmla="*/ 154782 h 969169"/>
                <a:gd name="connsiteX13" fmla="*/ 990600 w 1531144"/>
                <a:gd name="connsiteY13" fmla="*/ 209550 h 969169"/>
                <a:gd name="connsiteX14" fmla="*/ 1002507 w 1531144"/>
                <a:gd name="connsiteY14" fmla="*/ 228600 h 969169"/>
                <a:gd name="connsiteX15" fmla="*/ 983457 w 1531144"/>
                <a:gd name="connsiteY15" fmla="*/ 288132 h 969169"/>
                <a:gd name="connsiteX16" fmla="*/ 988219 w 1531144"/>
                <a:gd name="connsiteY16" fmla="*/ 316707 h 969169"/>
                <a:gd name="connsiteX17" fmla="*/ 957263 w 1531144"/>
                <a:gd name="connsiteY17" fmla="*/ 345282 h 969169"/>
                <a:gd name="connsiteX18" fmla="*/ 983457 w 1531144"/>
                <a:gd name="connsiteY18" fmla="*/ 390525 h 969169"/>
                <a:gd name="connsiteX19" fmla="*/ 1004888 w 1531144"/>
                <a:gd name="connsiteY19" fmla="*/ 397669 h 969169"/>
                <a:gd name="connsiteX20" fmla="*/ 1033463 w 1531144"/>
                <a:gd name="connsiteY20" fmla="*/ 366713 h 969169"/>
                <a:gd name="connsiteX21" fmla="*/ 1073944 w 1531144"/>
                <a:gd name="connsiteY21" fmla="*/ 404813 h 969169"/>
                <a:gd name="connsiteX22" fmla="*/ 1126332 w 1531144"/>
                <a:gd name="connsiteY22" fmla="*/ 345282 h 969169"/>
                <a:gd name="connsiteX23" fmla="*/ 1176338 w 1531144"/>
                <a:gd name="connsiteY23" fmla="*/ 321469 h 969169"/>
                <a:gd name="connsiteX24" fmla="*/ 1219200 w 1531144"/>
                <a:gd name="connsiteY24" fmla="*/ 357188 h 969169"/>
                <a:gd name="connsiteX25" fmla="*/ 1238250 w 1531144"/>
                <a:gd name="connsiteY25" fmla="*/ 388144 h 969169"/>
                <a:gd name="connsiteX26" fmla="*/ 1240632 w 1531144"/>
                <a:gd name="connsiteY26" fmla="*/ 435769 h 969169"/>
                <a:gd name="connsiteX27" fmla="*/ 1281113 w 1531144"/>
                <a:gd name="connsiteY27" fmla="*/ 445294 h 969169"/>
                <a:gd name="connsiteX28" fmla="*/ 1290638 w 1531144"/>
                <a:gd name="connsiteY28" fmla="*/ 383382 h 969169"/>
                <a:gd name="connsiteX29" fmla="*/ 1326357 w 1531144"/>
                <a:gd name="connsiteY29" fmla="*/ 366713 h 969169"/>
                <a:gd name="connsiteX30" fmla="*/ 1397794 w 1531144"/>
                <a:gd name="connsiteY30" fmla="*/ 414338 h 969169"/>
                <a:gd name="connsiteX31" fmla="*/ 1426369 w 1531144"/>
                <a:gd name="connsiteY31" fmla="*/ 421482 h 969169"/>
                <a:gd name="connsiteX32" fmla="*/ 1473994 w 1531144"/>
                <a:gd name="connsiteY32" fmla="*/ 376238 h 969169"/>
                <a:gd name="connsiteX33" fmla="*/ 1516857 w 1531144"/>
                <a:gd name="connsiteY33" fmla="*/ 421482 h 969169"/>
                <a:gd name="connsiteX34" fmla="*/ 1502569 w 1531144"/>
                <a:gd name="connsiteY34" fmla="*/ 447675 h 969169"/>
                <a:gd name="connsiteX35" fmla="*/ 1464469 w 1531144"/>
                <a:gd name="connsiteY35" fmla="*/ 466725 h 969169"/>
                <a:gd name="connsiteX36" fmla="*/ 1431132 w 1531144"/>
                <a:gd name="connsiteY36" fmla="*/ 507207 h 969169"/>
                <a:gd name="connsiteX37" fmla="*/ 1397794 w 1531144"/>
                <a:gd name="connsiteY37" fmla="*/ 547688 h 969169"/>
                <a:gd name="connsiteX38" fmla="*/ 1397794 w 1531144"/>
                <a:gd name="connsiteY38" fmla="*/ 547688 h 969169"/>
                <a:gd name="connsiteX39" fmla="*/ 1426369 w 1531144"/>
                <a:gd name="connsiteY39" fmla="*/ 588169 h 969169"/>
                <a:gd name="connsiteX40" fmla="*/ 1435894 w 1531144"/>
                <a:gd name="connsiteY40" fmla="*/ 635794 h 969169"/>
                <a:gd name="connsiteX41" fmla="*/ 1488282 w 1531144"/>
                <a:gd name="connsiteY41" fmla="*/ 619125 h 969169"/>
                <a:gd name="connsiteX42" fmla="*/ 1473994 w 1531144"/>
                <a:gd name="connsiteY42" fmla="*/ 657225 h 969169"/>
                <a:gd name="connsiteX43" fmla="*/ 1447800 w 1531144"/>
                <a:gd name="connsiteY43" fmla="*/ 683419 h 969169"/>
                <a:gd name="connsiteX44" fmla="*/ 1495425 w 1531144"/>
                <a:gd name="connsiteY44" fmla="*/ 719138 h 969169"/>
                <a:gd name="connsiteX45" fmla="*/ 1531144 w 1531144"/>
                <a:gd name="connsiteY45" fmla="*/ 738188 h 969169"/>
                <a:gd name="connsiteX46" fmla="*/ 1512094 w 1531144"/>
                <a:gd name="connsiteY46" fmla="*/ 764382 h 969169"/>
                <a:gd name="connsiteX47" fmla="*/ 1483519 w 1531144"/>
                <a:gd name="connsiteY47" fmla="*/ 759619 h 969169"/>
                <a:gd name="connsiteX48" fmla="*/ 1521619 w 1531144"/>
                <a:gd name="connsiteY48" fmla="*/ 814388 h 969169"/>
                <a:gd name="connsiteX49" fmla="*/ 1483519 w 1531144"/>
                <a:gd name="connsiteY49" fmla="*/ 816769 h 969169"/>
                <a:gd name="connsiteX50" fmla="*/ 1447800 w 1531144"/>
                <a:gd name="connsiteY50" fmla="*/ 812007 h 969169"/>
                <a:gd name="connsiteX51" fmla="*/ 1371600 w 1531144"/>
                <a:gd name="connsiteY51" fmla="*/ 795338 h 969169"/>
                <a:gd name="connsiteX52" fmla="*/ 1338263 w 1531144"/>
                <a:gd name="connsiteY52" fmla="*/ 790575 h 969169"/>
                <a:gd name="connsiteX53" fmla="*/ 1319213 w 1531144"/>
                <a:gd name="connsiteY53" fmla="*/ 723900 h 969169"/>
                <a:gd name="connsiteX54" fmla="*/ 1181100 w 1531144"/>
                <a:gd name="connsiteY54" fmla="*/ 757238 h 969169"/>
                <a:gd name="connsiteX55" fmla="*/ 1145382 w 1531144"/>
                <a:gd name="connsiteY55" fmla="*/ 738188 h 969169"/>
                <a:gd name="connsiteX56" fmla="*/ 1062038 w 1531144"/>
                <a:gd name="connsiteY56" fmla="*/ 645319 h 969169"/>
                <a:gd name="connsiteX57" fmla="*/ 1028700 w 1531144"/>
                <a:gd name="connsiteY57" fmla="*/ 654844 h 969169"/>
                <a:gd name="connsiteX58" fmla="*/ 992982 w 1531144"/>
                <a:gd name="connsiteY58" fmla="*/ 652463 h 969169"/>
                <a:gd name="connsiteX59" fmla="*/ 897732 w 1531144"/>
                <a:gd name="connsiteY59" fmla="*/ 621507 h 969169"/>
                <a:gd name="connsiteX60" fmla="*/ 840582 w 1531144"/>
                <a:gd name="connsiteY60" fmla="*/ 673894 h 969169"/>
                <a:gd name="connsiteX61" fmla="*/ 792957 w 1531144"/>
                <a:gd name="connsiteY61" fmla="*/ 611982 h 969169"/>
                <a:gd name="connsiteX62" fmla="*/ 747713 w 1531144"/>
                <a:gd name="connsiteY62" fmla="*/ 597694 h 969169"/>
                <a:gd name="connsiteX63" fmla="*/ 742950 w 1531144"/>
                <a:gd name="connsiteY63" fmla="*/ 552450 h 969169"/>
                <a:gd name="connsiteX64" fmla="*/ 707232 w 1531144"/>
                <a:gd name="connsiteY64" fmla="*/ 533400 h 969169"/>
                <a:gd name="connsiteX65" fmla="*/ 664369 w 1531144"/>
                <a:gd name="connsiteY65" fmla="*/ 542925 h 969169"/>
                <a:gd name="connsiteX66" fmla="*/ 652463 w 1531144"/>
                <a:gd name="connsiteY66" fmla="*/ 564357 h 969169"/>
                <a:gd name="connsiteX67" fmla="*/ 590550 w 1531144"/>
                <a:gd name="connsiteY67" fmla="*/ 550069 h 969169"/>
                <a:gd name="connsiteX68" fmla="*/ 481013 w 1531144"/>
                <a:gd name="connsiteY68" fmla="*/ 626269 h 969169"/>
                <a:gd name="connsiteX69" fmla="*/ 514350 w 1531144"/>
                <a:gd name="connsiteY69" fmla="*/ 728663 h 969169"/>
                <a:gd name="connsiteX70" fmla="*/ 535782 w 1531144"/>
                <a:gd name="connsiteY70" fmla="*/ 797719 h 969169"/>
                <a:gd name="connsiteX71" fmla="*/ 454819 w 1531144"/>
                <a:gd name="connsiteY71" fmla="*/ 859632 h 969169"/>
                <a:gd name="connsiteX72" fmla="*/ 326232 w 1531144"/>
                <a:gd name="connsiteY72" fmla="*/ 964407 h 969169"/>
                <a:gd name="connsiteX73" fmla="*/ 259557 w 1531144"/>
                <a:gd name="connsiteY73" fmla="*/ 912019 h 969169"/>
                <a:gd name="connsiteX74" fmla="*/ 216694 w 1531144"/>
                <a:gd name="connsiteY74" fmla="*/ 969169 h 969169"/>
                <a:gd name="connsiteX75" fmla="*/ 4763 w 1531144"/>
                <a:gd name="connsiteY75" fmla="*/ 966787 h 969169"/>
                <a:gd name="connsiteX76" fmla="*/ 0 w 1531144"/>
                <a:gd name="connsiteY76" fmla="*/ 766763 h 969169"/>
                <a:gd name="connsiteX77" fmla="*/ 61914 w 1531144"/>
                <a:gd name="connsiteY77" fmla="*/ 721519 h 969169"/>
                <a:gd name="connsiteX78" fmla="*/ 45244 w 1531144"/>
                <a:gd name="connsiteY78" fmla="*/ 678657 h 969169"/>
                <a:gd name="connsiteX79" fmla="*/ 83344 w 1531144"/>
                <a:gd name="connsiteY79" fmla="*/ 642938 h 969169"/>
                <a:gd name="connsiteX80" fmla="*/ 50007 w 1531144"/>
                <a:gd name="connsiteY80" fmla="*/ 592932 h 969169"/>
                <a:gd name="connsiteX81" fmla="*/ 80963 w 1531144"/>
                <a:gd name="connsiteY81" fmla="*/ 554832 h 969169"/>
                <a:gd name="connsiteX82" fmla="*/ 23813 w 1531144"/>
                <a:gd name="connsiteY82" fmla="*/ 481013 h 969169"/>
                <a:gd name="connsiteX83" fmla="*/ 80963 w 1531144"/>
                <a:gd name="connsiteY83" fmla="*/ 433388 h 969169"/>
                <a:gd name="connsiteX84" fmla="*/ 76200 w 1531144"/>
                <a:gd name="connsiteY84" fmla="*/ 395288 h 969169"/>
                <a:gd name="connsiteX85" fmla="*/ 40482 w 1531144"/>
                <a:gd name="connsiteY85" fmla="*/ 383382 h 969169"/>
                <a:gd name="connsiteX86" fmla="*/ 76200 w 1531144"/>
                <a:gd name="connsiteY86" fmla="*/ 340519 h 969169"/>
                <a:gd name="connsiteX87" fmla="*/ 38100 w 1531144"/>
                <a:gd name="connsiteY87" fmla="*/ 273845 h 969169"/>
                <a:gd name="connsiteX88" fmla="*/ 59532 w 1531144"/>
                <a:gd name="connsiteY88" fmla="*/ 240507 h 969169"/>
                <a:gd name="connsiteX0" fmla="*/ 59532 w 1531144"/>
                <a:gd name="connsiteY0" fmla="*/ 240507 h 969169"/>
                <a:gd name="connsiteX1" fmla="*/ 354807 w 1531144"/>
                <a:gd name="connsiteY1" fmla="*/ 130969 h 969169"/>
                <a:gd name="connsiteX2" fmla="*/ 407194 w 1531144"/>
                <a:gd name="connsiteY2" fmla="*/ 142875 h 969169"/>
                <a:gd name="connsiteX3" fmla="*/ 469107 w 1531144"/>
                <a:gd name="connsiteY3" fmla="*/ 50007 h 969169"/>
                <a:gd name="connsiteX4" fmla="*/ 561975 w 1531144"/>
                <a:gd name="connsiteY4" fmla="*/ 0 h 969169"/>
                <a:gd name="connsiteX5" fmla="*/ 657225 w 1531144"/>
                <a:gd name="connsiteY5" fmla="*/ 4763 h 969169"/>
                <a:gd name="connsiteX6" fmla="*/ 757238 w 1531144"/>
                <a:gd name="connsiteY6" fmla="*/ 57150 h 969169"/>
                <a:gd name="connsiteX7" fmla="*/ 790575 w 1531144"/>
                <a:gd name="connsiteY7" fmla="*/ 73819 h 969169"/>
                <a:gd name="connsiteX8" fmla="*/ 840582 w 1531144"/>
                <a:gd name="connsiteY8" fmla="*/ 23813 h 969169"/>
                <a:gd name="connsiteX9" fmla="*/ 885825 w 1531144"/>
                <a:gd name="connsiteY9" fmla="*/ 11907 h 969169"/>
                <a:gd name="connsiteX10" fmla="*/ 931069 w 1531144"/>
                <a:gd name="connsiteY10" fmla="*/ 52388 h 969169"/>
                <a:gd name="connsiteX11" fmla="*/ 947738 w 1531144"/>
                <a:gd name="connsiteY11" fmla="*/ 102394 h 969169"/>
                <a:gd name="connsiteX12" fmla="*/ 942975 w 1531144"/>
                <a:gd name="connsiteY12" fmla="*/ 154782 h 969169"/>
                <a:gd name="connsiteX13" fmla="*/ 990600 w 1531144"/>
                <a:gd name="connsiteY13" fmla="*/ 209550 h 969169"/>
                <a:gd name="connsiteX14" fmla="*/ 1002507 w 1531144"/>
                <a:gd name="connsiteY14" fmla="*/ 228600 h 969169"/>
                <a:gd name="connsiteX15" fmla="*/ 983457 w 1531144"/>
                <a:gd name="connsiteY15" fmla="*/ 288132 h 969169"/>
                <a:gd name="connsiteX16" fmla="*/ 988219 w 1531144"/>
                <a:gd name="connsiteY16" fmla="*/ 316707 h 969169"/>
                <a:gd name="connsiteX17" fmla="*/ 957263 w 1531144"/>
                <a:gd name="connsiteY17" fmla="*/ 345282 h 969169"/>
                <a:gd name="connsiteX18" fmla="*/ 983457 w 1531144"/>
                <a:gd name="connsiteY18" fmla="*/ 390525 h 969169"/>
                <a:gd name="connsiteX19" fmla="*/ 1004888 w 1531144"/>
                <a:gd name="connsiteY19" fmla="*/ 397669 h 969169"/>
                <a:gd name="connsiteX20" fmla="*/ 1033463 w 1531144"/>
                <a:gd name="connsiteY20" fmla="*/ 366713 h 969169"/>
                <a:gd name="connsiteX21" fmla="*/ 1073944 w 1531144"/>
                <a:gd name="connsiteY21" fmla="*/ 404813 h 969169"/>
                <a:gd name="connsiteX22" fmla="*/ 1126332 w 1531144"/>
                <a:gd name="connsiteY22" fmla="*/ 345282 h 969169"/>
                <a:gd name="connsiteX23" fmla="*/ 1176338 w 1531144"/>
                <a:gd name="connsiteY23" fmla="*/ 321469 h 969169"/>
                <a:gd name="connsiteX24" fmla="*/ 1219200 w 1531144"/>
                <a:gd name="connsiteY24" fmla="*/ 357188 h 969169"/>
                <a:gd name="connsiteX25" fmla="*/ 1238250 w 1531144"/>
                <a:gd name="connsiteY25" fmla="*/ 388144 h 969169"/>
                <a:gd name="connsiteX26" fmla="*/ 1240632 w 1531144"/>
                <a:gd name="connsiteY26" fmla="*/ 435769 h 969169"/>
                <a:gd name="connsiteX27" fmla="*/ 1281113 w 1531144"/>
                <a:gd name="connsiteY27" fmla="*/ 445294 h 969169"/>
                <a:gd name="connsiteX28" fmla="*/ 1290638 w 1531144"/>
                <a:gd name="connsiteY28" fmla="*/ 383382 h 969169"/>
                <a:gd name="connsiteX29" fmla="*/ 1326357 w 1531144"/>
                <a:gd name="connsiteY29" fmla="*/ 366713 h 969169"/>
                <a:gd name="connsiteX30" fmla="*/ 1397794 w 1531144"/>
                <a:gd name="connsiteY30" fmla="*/ 414338 h 969169"/>
                <a:gd name="connsiteX31" fmla="*/ 1426369 w 1531144"/>
                <a:gd name="connsiteY31" fmla="*/ 421482 h 969169"/>
                <a:gd name="connsiteX32" fmla="*/ 1473994 w 1531144"/>
                <a:gd name="connsiteY32" fmla="*/ 376238 h 969169"/>
                <a:gd name="connsiteX33" fmla="*/ 1516857 w 1531144"/>
                <a:gd name="connsiteY33" fmla="*/ 421482 h 969169"/>
                <a:gd name="connsiteX34" fmla="*/ 1502569 w 1531144"/>
                <a:gd name="connsiteY34" fmla="*/ 447675 h 969169"/>
                <a:gd name="connsiteX35" fmla="*/ 1464469 w 1531144"/>
                <a:gd name="connsiteY35" fmla="*/ 466725 h 969169"/>
                <a:gd name="connsiteX36" fmla="*/ 1431132 w 1531144"/>
                <a:gd name="connsiteY36" fmla="*/ 507207 h 969169"/>
                <a:gd name="connsiteX37" fmla="*/ 1397794 w 1531144"/>
                <a:gd name="connsiteY37" fmla="*/ 547688 h 969169"/>
                <a:gd name="connsiteX38" fmla="*/ 1397794 w 1531144"/>
                <a:gd name="connsiteY38" fmla="*/ 547688 h 969169"/>
                <a:gd name="connsiteX39" fmla="*/ 1426369 w 1531144"/>
                <a:gd name="connsiteY39" fmla="*/ 588169 h 969169"/>
                <a:gd name="connsiteX40" fmla="*/ 1435894 w 1531144"/>
                <a:gd name="connsiteY40" fmla="*/ 635794 h 969169"/>
                <a:gd name="connsiteX41" fmla="*/ 1488282 w 1531144"/>
                <a:gd name="connsiteY41" fmla="*/ 619125 h 969169"/>
                <a:gd name="connsiteX42" fmla="*/ 1473994 w 1531144"/>
                <a:gd name="connsiteY42" fmla="*/ 657225 h 969169"/>
                <a:gd name="connsiteX43" fmla="*/ 1447800 w 1531144"/>
                <a:gd name="connsiteY43" fmla="*/ 683419 h 969169"/>
                <a:gd name="connsiteX44" fmla="*/ 1495425 w 1531144"/>
                <a:gd name="connsiteY44" fmla="*/ 719138 h 969169"/>
                <a:gd name="connsiteX45" fmla="*/ 1531144 w 1531144"/>
                <a:gd name="connsiteY45" fmla="*/ 738188 h 969169"/>
                <a:gd name="connsiteX46" fmla="*/ 1512094 w 1531144"/>
                <a:gd name="connsiteY46" fmla="*/ 764382 h 969169"/>
                <a:gd name="connsiteX47" fmla="*/ 1483519 w 1531144"/>
                <a:gd name="connsiteY47" fmla="*/ 759619 h 969169"/>
                <a:gd name="connsiteX48" fmla="*/ 1521619 w 1531144"/>
                <a:gd name="connsiteY48" fmla="*/ 814388 h 969169"/>
                <a:gd name="connsiteX49" fmla="*/ 1483519 w 1531144"/>
                <a:gd name="connsiteY49" fmla="*/ 816769 h 969169"/>
                <a:gd name="connsiteX50" fmla="*/ 1447800 w 1531144"/>
                <a:gd name="connsiteY50" fmla="*/ 812007 h 969169"/>
                <a:gd name="connsiteX51" fmla="*/ 1371600 w 1531144"/>
                <a:gd name="connsiteY51" fmla="*/ 795338 h 969169"/>
                <a:gd name="connsiteX52" fmla="*/ 1338263 w 1531144"/>
                <a:gd name="connsiteY52" fmla="*/ 790575 h 969169"/>
                <a:gd name="connsiteX53" fmla="*/ 1319213 w 1531144"/>
                <a:gd name="connsiteY53" fmla="*/ 723900 h 969169"/>
                <a:gd name="connsiteX54" fmla="*/ 1181100 w 1531144"/>
                <a:gd name="connsiteY54" fmla="*/ 757238 h 969169"/>
                <a:gd name="connsiteX55" fmla="*/ 1145382 w 1531144"/>
                <a:gd name="connsiteY55" fmla="*/ 738188 h 969169"/>
                <a:gd name="connsiteX56" fmla="*/ 1062038 w 1531144"/>
                <a:gd name="connsiteY56" fmla="*/ 645319 h 969169"/>
                <a:gd name="connsiteX57" fmla="*/ 1028700 w 1531144"/>
                <a:gd name="connsiteY57" fmla="*/ 654844 h 969169"/>
                <a:gd name="connsiteX58" fmla="*/ 992982 w 1531144"/>
                <a:gd name="connsiteY58" fmla="*/ 652463 h 969169"/>
                <a:gd name="connsiteX59" fmla="*/ 897732 w 1531144"/>
                <a:gd name="connsiteY59" fmla="*/ 621507 h 969169"/>
                <a:gd name="connsiteX60" fmla="*/ 840582 w 1531144"/>
                <a:gd name="connsiteY60" fmla="*/ 673894 h 969169"/>
                <a:gd name="connsiteX61" fmla="*/ 792957 w 1531144"/>
                <a:gd name="connsiteY61" fmla="*/ 611982 h 969169"/>
                <a:gd name="connsiteX62" fmla="*/ 747713 w 1531144"/>
                <a:gd name="connsiteY62" fmla="*/ 597694 h 969169"/>
                <a:gd name="connsiteX63" fmla="*/ 742950 w 1531144"/>
                <a:gd name="connsiteY63" fmla="*/ 552450 h 969169"/>
                <a:gd name="connsiteX64" fmla="*/ 707232 w 1531144"/>
                <a:gd name="connsiteY64" fmla="*/ 533400 h 969169"/>
                <a:gd name="connsiteX65" fmla="*/ 664369 w 1531144"/>
                <a:gd name="connsiteY65" fmla="*/ 542925 h 969169"/>
                <a:gd name="connsiteX66" fmla="*/ 652463 w 1531144"/>
                <a:gd name="connsiteY66" fmla="*/ 564357 h 969169"/>
                <a:gd name="connsiteX67" fmla="*/ 590550 w 1531144"/>
                <a:gd name="connsiteY67" fmla="*/ 550069 h 969169"/>
                <a:gd name="connsiteX68" fmla="*/ 481013 w 1531144"/>
                <a:gd name="connsiteY68" fmla="*/ 626269 h 969169"/>
                <a:gd name="connsiteX69" fmla="*/ 514350 w 1531144"/>
                <a:gd name="connsiteY69" fmla="*/ 728663 h 969169"/>
                <a:gd name="connsiteX70" fmla="*/ 535782 w 1531144"/>
                <a:gd name="connsiteY70" fmla="*/ 797719 h 969169"/>
                <a:gd name="connsiteX71" fmla="*/ 454819 w 1531144"/>
                <a:gd name="connsiteY71" fmla="*/ 859632 h 969169"/>
                <a:gd name="connsiteX72" fmla="*/ 326232 w 1531144"/>
                <a:gd name="connsiteY72" fmla="*/ 964407 h 969169"/>
                <a:gd name="connsiteX73" fmla="*/ 259557 w 1531144"/>
                <a:gd name="connsiteY73" fmla="*/ 912019 h 969169"/>
                <a:gd name="connsiteX74" fmla="*/ 216694 w 1531144"/>
                <a:gd name="connsiteY74" fmla="*/ 969169 h 969169"/>
                <a:gd name="connsiteX75" fmla="*/ 4763 w 1531144"/>
                <a:gd name="connsiteY75" fmla="*/ 966787 h 969169"/>
                <a:gd name="connsiteX76" fmla="*/ 0 w 1531144"/>
                <a:gd name="connsiteY76" fmla="*/ 766763 h 969169"/>
                <a:gd name="connsiteX77" fmla="*/ 61914 w 1531144"/>
                <a:gd name="connsiteY77" fmla="*/ 721519 h 969169"/>
                <a:gd name="connsiteX78" fmla="*/ 45244 w 1531144"/>
                <a:gd name="connsiteY78" fmla="*/ 678657 h 969169"/>
                <a:gd name="connsiteX79" fmla="*/ 80963 w 1531144"/>
                <a:gd name="connsiteY79" fmla="*/ 640557 h 969169"/>
                <a:gd name="connsiteX80" fmla="*/ 50007 w 1531144"/>
                <a:gd name="connsiteY80" fmla="*/ 592932 h 969169"/>
                <a:gd name="connsiteX81" fmla="*/ 80963 w 1531144"/>
                <a:gd name="connsiteY81" fmla="*/ 554832 h 969169"/>
                <a:gd name="connsiteX82" fmla="*/ 23813 w 1531144"/>
                <a:gd name="connsiteY82" fmla="*/ 481013 h 969169"/>
                <a:gd name="connsiteX83" fmla="*/ 80963 w 1531144"/>
                <a:gd name="connsiteY83" fmla="*/ 433388 h 969169"/>
                <a:gd name="connsiteX84" fmla="*/ 76200 w 1531144"/>
                <a:gd name="connsiteY84" fmla="*/ 395288 h 969169"/>
                <a:gd name="connsiteX85" fmla="*/ 40482 w 1531144"/>
                <a:gd name="connsiteY85" fmla="*/ 383382 h 969169"/>
                <a:gd name="connsiteX86" fmla="*/ 76200 w 1531144"/>
                <a:gd name="connsiteY86" fmla="*/ 340519 h 969169"/>
                <a:gd name="connsiteX87" fmla="*/ 38100 w 1531144"/>
                <a:gd name="connsiteY87" fmla="*/ 273845 h 969169"/>
                <a:gd name="connsiteX88" fmla="*/ 59532 w 1531144"/>
                <a:gd name="connsiteY88" fmla="*/ 240507 h 96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31144" h="969169">
                  <a:moveTo>
                    <a:pt x="59532" y="240507"/>
                  </a:moveTo>
                  <a:lnTo>
                    <a:pt x="354807" y="130969"/>
                  </a:lnTo>
                  <a:lnTo>
                    <a:pt x="407194" y="142875"/>
                  </a:lnTo>
                  <a:lnTo>
                    <a:pt x="469107" y="50007"/>
                  </a:lnTo>
                  <a:lnTo>
                    <a:pt x="561975" y="0"/>
                  </a:lnTo>
                  <a:lnTo>
                    <a:pt x="657225" y="4763"/>
                  </a:lnTo>
                  <a:lnTo>
                    <a:pt x="757238" y="57150"/>
                  </a:lnTo>
                  <a:lnTo>
                    <a:pt x="790575" y="73819"/>
                  </a:lnTo>
                  <a:lnTo>
                    <a:pt x="840582" y="23813"/>
                  </a:lnTo>
                  <a:lnTo>
                    <a:pt x="885825" y="11907"/>
                  </a:lnTo>
                  <a:lnTo>
                    <a:pt x="931069" y="52388"/>
                  </a:lnTo>
                  <a:lnTo>
                    <a:pt x="947738" y="102394"/>
                  </a:lnTo>
                  <a:lnTo>
                    <a:pt x="942975" y="154782"/>
                  </a:lnTo>
                  <a:lnTo>
                    <a:pt x="990600" y="209550"/>
                  </a:lnTo>
                  <a:lnTo>
                    <a:pt x="1002507" y="228600"/>
                  </a:lnTo>
                  <a:lnTo>
                    <a:pt x="983457" y="288132"/>
                  </a:lnTo>
                  <a:lnTo>
                    <a:pt x="988219" y="316707"/>
                  </a:lnTo>
                  <a:lnTo>
                    <a:pt x="957263" y="345282"/>
                  </a:lnTo>
                  <a:lnTo>
                    <a:pt x="983457" y="390525"/>
                  </a:lnTo>
                  <a:lnTo>
                    <a:pt x="1004888" y="397669"/>
                  </a:lnTo>
                  <a:lnTo>
                    <a:pt x="1033463" y="366713"/>
                  </a:lnTo>
                  <a:lnTo>
                    <a:pt x="1073944" y="404813"/>
                  </a:lnTo>
                  <a:lnTo>
                    <a:pt x="1126332" y="345282"/>
                  </a:lnTo>
                  <a:lnTo>
                    <a:pt x="1176338" y="321469"/>
                  </a:lnTo>
                  <a:lnTo>
                    <a:pt x="1219200" y="357188"/>
                  </a:lnTo>
                  <a:lnTo>
                    <a:pt x="1238250" y="388144"/>
                  </a:lnTo>
                  <a:lnTo>
                    <a:pt x="1240632" y="435769"/>
                  </a:lnTo>
                  <a:lnTo>
                    <a:pt x="1281113" y="445294"/>
                  </a:lnTo>
                  <a:lnTo>
                    <a:pt x="1290638" y="383382"/>
                  </a:lnTo>
                  <a:lnTo>
                    <a:pt x="1326357" y="366713"/>
                  </a:lnTo>
                  <a:lnTo>
                    <a:pt x="1397794" y="414338"/>
                  </a:lnTo>
                  <a:lnTo>
                    <a:pt x="1426369" y="421482"/>
                  </a:lnTo>
                  <a:lnTo>
                    <a:pt x="1473994" y="376238"/>
                  </a:lnTo>
                  <a:lnTo>
                    <a:pt x="1516857" y="421482"/>
                  </a:lnTo>
                  <a:lnTo>
                    <a:pt x="1502569" y="447675"/>
                  </a:lnTo>
                  <a:lnTo>
                    <a:pt x="1464469" y="466725"/>
                  </a:lnTo>
                  <a:lnTo>
                    <a:pt x="1431132" y="507207"/>
                  </a:lnTo>
                  <a:lnTo>
                    <a:pt x="1397794" y="547688"/>
                  </a:lnTo>
                  <a:lnTo>
                    <a:pt x="1397794" y="547688"/>
                  </a:lnTo>
                  <a:lnTo>
                    <a:pt x="1426369" y="588169"/>
                  </a:lnTo>
                  <a:lnTo>
                    <a:pt x="1435894" y="635794"/>
                  </a:lnTo>
                  <a:lnTo>
                    <a:pt x="1488282" y="619125"/>
                  </a:lnTo>
                  <a:lnTo>
                    <a:pt x="1473994" y="657225"/>
                  </a:lnTo>
                  <a:lnTo>
                    <a:pt x="1447800" y="683419"/>
                  </a:lnTo>
                  <a:lnTo>
                    <a:pt x="1495425" y="719138"/>
                  </a:lnTo>
                  <a:lnTo>
                    <a:pt x="1531144" y="738188"/>
                  </a:lnTo>
                  <a:lnTo>
                    <a:pt x="1512094" y="764382"/>
                  </a:lnTo>
                  <a:lnTo>
                    <a:pt x="1483519" y="759619"/>
                  </a:lnTo>
                  <a:lnTo>
                    <a:pt x="1521619" y="814388"/>
                  </a:lnTo>
                  <a:lnTo>
                    <a:pt x="1483519" y="816769"/>
                  </a:lnTo>
                  <a:cubicBezTo>
                    <a:pt x="1457439" y="810974"/>
                    <a:pt x="1469406" y="812007"/>
                    <a:pt x="1447800" y="812007"/>
                  </a:cubicBezTo>
                  <a:lnTo>
                    <a:pt x="1371600" y="795338"/>
                  </a:lnTo>
                  <a:lnTo>
                    <a:pt x="1338263" y="790575"/>
                  </a:lnTo>
                  <a:lnTo>
                    <a:pt x="1319213" y="723900"/>
                  </a:lnTo>
                  <a:lnTo>
                    <a:pt x="1181100" y="757238"/>
                  </a:lnTo>
                  <a:lnTo>
                    <a:pt x="1145382" y="738188"/>
                  </a:lnTo>
                  <a:lnTo>
                    <a:pt x="1062038" y="645319"/>
                  </a:lnTo>
                  <a:lnTo>
                    <a:pt x="1028700" y="654844"/>
                  </a:lnTo>
                  <a:lnTo>
                    <a:pt x="992982" y="652463"/>
                  </a:lnTo>
                  <a:lnTo>
                    <a:pt x="897732" y="621507"/>
                  </a:lnTo>
                  <a:lnTo>
                    <a:pt x="840582" y="673894"/>
                  </a:lnTo>
                  <a:lnTo>
                    <a:pt x="792957" y="611982"/>
                  </a:lnTo>
                  <a:lnTo>
                    <a:pt x="747713" y="597694"/>
                  </a:lnTo>
                  <a:lnTo>
                    <a:pt x="742950" y="552450"/>
                  </a:lnTo>
                  <a:lnTo>
                    <a:pt x="707232" y="533400"/>
                  </a:lnTo>
                  <a:lnTo>
                    <a:pt x="664369" y="542925"/>
                  </a:lnTo>
                  <a:lnTo>
                    <a:pt x="652463" y="564357"/>
                  </a:lnTo>
                  <a:lnTo>
                    <a:pt x="590550" y="550069"/>
                  </a:lnTo>
                  <a:lnTo>
                    <a:pt x="481013" y="626269"/>
                  </a:lnTo>
                  <a:lnTo>
                    <a:pt x="514350" y="728663"/>
                  </a:lnTo>
                  <a:lnTo>
                    <a:pt x="535782" y="797719"/>
                  </a:lnTo>
                  <a:lnTo>
                    <a:pt x="454819" y="859632"/>
                  </a:lnTo>
                  <a:lnTo>
                    <a:pt x="326232" y="964407"/>
                  </a:lnTo>
                  <a:lnTo>
                    <a:pt x="259557" y="912019"/>
                  </a:lnTo>
                  <a:lnTo>
                    <a:pt x="216694" y="969169"/>
                  </a:lnTo>
                  <a:lnTo>
                    <a:pt x="4763" y="966787"/>
                  </a:lnTo>
                  <a:lnTo>
                    <a:pt x="0" y="766763"/>
                  </a:lnTo>
                  <a:lnTo>
                    <a:pt x="61914" y="721519"/>
                  </a:lnTo>
                  <a:lnTo>
                    <a:pt x="45244" y="678657"/>
                  </a:lnTo>
                  <a:lnTo>
                    <a:pt x="80963" y="640557"/>
                  </a:lnTo>
                  <a:lnTo>
                    <a:pt x="50007" y="592932"/>
                  </a:lnTo>
                  <a:lnTo>
                    <a:pt x="80963" y="554832"/>
                  </a:lnTo>
                  <a:lnTo>
                    <a:pt x="23813" y="481013"/>
                  </a:lnTo>
                  <a:lnTo>
                    <a:pt x="80963" y="433388"/>
                  </a:lnTo>
                  <a:lnTo>
                    <a:pt x="76200" y="395288"/>
                  </a:lnTo>
                  <a:lnTo>
                    <a:pt x="40482" y="383382"/>
                  </a:lnTo>
                  <a:lnTo>
                    <a:pt x="76200" y="340519"/>
                  </a:lnTo>
                  <a:lnTo>
                    <a:pt x="38100" y="273845"/>
                  </a:lnTo>
                  <a:lnTo>
                    <a:pt x="59532" y="2405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Freeform 589"/>
            <p:cNvSpPr/>
            <p:nvPr/>
          </p:nvSpPr>
          <p:spPr>
            <a:xfrm>
              <a:off x="3779793" y="2941897"/>
              <a:ext cx="1321950" cy="879471"/>
            </a:xfrm>
            <a:custGeom>
              <a:avLst/>
              <a:gdLst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54769 w 1721644"/>
                <a:gd name="connsiteY5" fmla="*/ 857250 h 1145381"/>
                <a:gd name="connsiteX6" fmla="*/ 142875 w 1721644"/>
                <a:gd name="connsiteY6" fmla="*/ 852487 h 1145381"/>
                <a:gd name="connsiteX7" fmla="*/ 173832 w 1721644"/>
                <a:gd name="connsiteY7" fmla="*/ 878681 h 1145381"/>
                <a:gd name="connsiteX8" fmla="*/ 207169 w 1721644"/>
                <a:gd name="connsiteY8" fmla="*/ 938212 h 1145381"/>
                <a:gd name="connsiteX9" fmla="*/ 307182 w 1721644"/>
                <a:gd name="connsiteY9" fmla="*/ 933450 h 1145381"/>
                <a:gd name="connsiteX10" fmla="*/ 347663 w 1721644"/>
                <a:gd name="connsiteY10" fmla="*/ 1000125 h 1145381"/>
                <a:gd name="connsiteX11" fmla="*/ 438150 w 1721644"/>
                <a:gd name="connsiteY11" fmla="*/ 1050131 h 1145381"/>
                <a:gd name="connsiteX12" fmla="*/ 542925 w 1721644"/>
                <a:gd name="connsiteY12" fmla="*/ 1035844 h 1145381"/>
                <a:gd name="connsiteX13" fmla="*/ 557213 w 1721644"/>
                <a:gd name="connsiteY13" fmla="*/ 1050131 h 1145381"/>
                <a:gd name="connsiteX14" fmla="*/ 597694 w 1721644"/>
                <a:gd name="connsiteY14" fmla="*/ 1014412 h 1145381"/>
                <a:gd name="connsiteX15" fmla="*/ 621507 w 1721644"/>
                <a:gd name="connsiteY15" fmla="*/ 990600 h 1145381"/>
                <a:gd name="connsiteX16" fmla="*/ 633413 w 1721644"/>
                <a:gd name="connsiteY16" fmla="*/ 954881 h 1145381"/>
                <a:gd name="connsiteX17" fmla="*/ 671513 w 1721644"/>
                <a:gd name="connsiteY17" fmla="*/ 940594 h 1145381"/>
                <a:gd name="connsiteX18" fmla="*/ 711994 w 1721644"/>
                <a:gd name="connsiteY18" fmla="*/ 969169 h 1145381"/>
                <a:gd name="connsiteX19" fmla="*/ 728663 w 1721644"/>
                <a:gd name="connsiteY19" fmla="*/ 1004887 h 1145381"/>
                <a:gd name="connsiteX20" fmla="*/ 762000 w 1721644"/>
                <a:gd name="connsiteY20" fmla="*/ 1038225 h 1145381"/>
                <a:gd name="connsiteX21" fmla="*/ 835819 w 1721644"/>
                <a:gd name="connsiteY21" fmla="*/ 1035844 h 1145381"/>
                <a:gd name="connsiteX22" fmla="*/ 871538 w 1721644"/>
                <a:gd name="connsiteY22" fmla="*/ 1071562 h 1145381"/>
                <a:gd name="connsiteX23" fmla="*/ 883444 w 1721644"/>
                <a:gd name="connsiteY23" fmla="*/ 1131094 h 1145381"/>
                <a:gd name="connsiteX24" fmla="*/ 916782 w 1721644"/>
                <a:gd name="connsiteY24" fmla="*/ 1116806 h 1145381"/>
                <a:gd name="connsiteX25" fmla="*/ 990600 w 1721644"/>
                <a:gd name="connsiteY25" fmla="*/ 1131094 h 1145381"/>
                <a:gd name="connsiteX26" fmla="*/ 1047750 w 1721644"/>
                <a:gd name="connsiteY26" fmla="*/ 1145381 h 1145381"/>
                <a:gd name="connsiteX27" fmla="*/ 1095375 w 1721644"/>
                <a:gd name="connsiteY27" fmla="*/ 1128712 h 1145381"/>
                <a:gd name="connsiteX28" fmla="*/ 1114425 w 1721644"/>
                <a:gd name="connsiteY28" fmla="*/ 1045369 h 1145381"/>
                <a:gd name="connsiteX29" fmla="*/ 1254919 w 1721644"/>
                <a:gd name="connsiteY29" fmla="*/ 940594 h 1145381"/>
                <a:gd name="connsiteX30" fmla="*/ 1295400 w 1721644"/>
                <a:gd name="connsiteY30" fmla="*/ 931069 h 1145381"/>
                <a:gd name="connsiteX31" fmla="*/ 1307307 w 1721644"/>
                <a:gd name="connsiteY31" fmla="*/ 983456 h 1145381"/>
                <a:gd name="connsiteX32" fmla="*/ 1295400 w 1721644"/>
                <a:gd name="connsiteY32" fmla="*/ 1021556 h 1145381"/>
                <a:gd name="connsiteX33" fmla="*/ 1376363 w 1721644"/>
                <a:gd name="connsiteY33" fmla="*/ 1040606 h 1145381"/>
                <a:gd name="connsiteX34" fmla="*/ 1471613 w 1721644"/>
                <a:gd name="connsiteY34" fmla="*/ 942975 h 1145381"/>
                <a:gd name="connsiteX35" fmla="*/ 1497807 w 1721644"/>
                <a:gd name="connsiteY35" fmla="*/ 890587 h 1145381"/>
                <a:gd name="connsiteX36" fmla="*/ 1566863 w 1721644"/>
                <a:gd name="connsiteY36" fmla="*/ 854869 h 1145381"/>
                <a:gd name="connsiteX37" fmla="*/ 1616869 w 1721644"/>
                <a:gd name="connsiteY37" fmla="*/ 800100 h 1145381"/>
                <a:gd name="connsiteX38" fmla="*/ 1676400 w 1721644"/>
                <a:gd name="connsiteY38" fmla="*/ 788194 h 1145381"/>
                <a:gd name="connsiteX39" fmla="*/ 1712119 w 1721644"/>
                <a:gd name="connsiteY39" fmla="*/ 762000 h 1145381"/>
                <a:gd name="connsiteX40" fmla="*/ 1714500 w 1721644"/>
                <a:gd name="connsiteY40" fmla="*/ 740569 h 1145381"/>
                <a:gd name="connsiteX41" fmla="*/ 1678782 w 1721644"/>
                <a:gd name="connsiteY41" fmla="*/ 711994 h 1145381"/>
                <a:gd name="connsiteX42" fmla="*/ 1721644 w 1721644"/>
                <a:gd name="connsiteY42" fmla="*/ 642937 h 1145381"/>
                <a:gd name="connsiteX43" fmla="*/ 1700213 w 1721644"/>
                <a:gd name="connsiteY43" fmla="*/ 585787 h 1145381"/>
                <a:gd name="connsiteX44" fmla="*/ 1714500 w 1721644"/>
                <a:gd name="connsiteY44" fmla="*/ 523875 h 1145381"/>
                <a:gd name="connsiteX45" fmla="*/ 1721644 w 1721644"/>
                <a:gd name="connsiteY45" fmla="*/ 473869 h 1145381"/>
                <a:gd name="connsiteX46" fmla="*/ 1714500 w 1721644"/>
                <a:gd name="connsiteY46" fmla="*/ 359569 h 1145381"/>
                <a:gd name="connsiteX47" fmla="*/ 1702594 w 1721644"/>
                <a:gd name="connsiteY47" fmla="*/ 314325 h 1145381"/>
                <a:gd name="connsiteX48" fmla="*/ 1671638 w 1721644"/>
                <a:gd name="connsiteY48" fmla="*/ 276225 h 1145381"/>
                <a:gd name="connsiteX49" fmla="*/ 1626394 w 1721644"/>
                <a:gd name="connsiteY49" fmla="*/ 273844 h 1145381"/>
                <a:gd name="connsiteX50" fmla="*/ 1521619 w 1721644"/>
                <a:gd name="connsiteY50" fmla="*/ 259556 h 1145381"/>
                <a:gd name="connsiteX51" fmla="*/ 1488282 w 1721644"/>
                <a:gd name="connsiteY51" fmla="*/ 250031 h 1145381"/>
                <a:gd name="connsiteX52" fmla="*/ 1473994 w 1721644"/>
                <a:gd name="connsiteY52" fmla="*/ 183356 h 1145381"/>
                <a:gd name="connsiteX53" fmla="*/ 1388269 w 1721644"/>
                <a:gd name="connsiteY53" fmla="*/ 207169 h 1145381"/>
                <a:gd name="connsiteX54" fmla="*/ 1331119 w 1721644"/>
                <a:gd name="connsiteY54" fmla="*/ 223837 h 1145381"/>
                <a:gd name="connsiteX55" fmla="*/ 1295400 w 1721644"/>
                <a:gd name="connsiteY55" fmla="*/ 202406 h 1145381"/>
                <a:gd name="connsiteX56" fmla="*/ 1214438 w 1721644"/>
                <a:gd name="connsiteY56" fmla="*/ 111919 h 1145381"/>
                <a:gd name="connsiteX57" fmla="*/ 1164432 w 1721644"/>
                <a:gd name="connsiteY57" fmla="*/ 121444 h 1145381"/>
                <a:gd name="connsiteX58" fmla="*/ 1083469 w 1721644"/>
                <a:gd name="connsiteY58" fmla="*/ 100012 h 1145381"/>
                <a:gd name="connsiteX59" fmla="*/ 1050132 w 1721644"/>
                <a:gd name="connsiteY59" fmla="*/ 83344 h 1145381"/>
                <a:gd name="connsiteX60" fmla="*/ 995363 w 1721644"/>
                <a:gd name="connsiteY60" fmla="*/ 135731 h 1145381"/>
                <a:gd name="connsiteX61" fmla="*/ 966788 w 1721644"/>
                <a:gd name="connsiteY61" fmla="*/ 107156 h 1145381"/>
                <a:gd name="connsiteX62" fmla="*/ 940594 w 1721644"/>
                <a:gd name="connsiteY62" fmla="*/ 76200 h 1145381"/>
                <a:gd name="connsiteX63" fmla="*/ 895350 w 1721644"/>
                <a:gd name="connsiteY63" fmla="*/ 59531 h 1145381"/>
                <a:gd name="connsiteX64" fmla="*/ 897732 w 1721644"/>
                <a:gd name="connsiteY64" fmla="*/ 14287 h 1145381"/>
                <a:gd name="connsiteX65" fmla="*/ 862013 w 1721644"/>
                <a:gd name="connsiteY65" fmla="*/ 0 h 1145381"/>
                <a:gd name="connsiteX66" fmla="*/ 814388 w 1721644"/>
                <a:gd name="connsiteY66" fmla="*/ 4762 h 1145381"/>
                <a:gd name="connsiteX67" fmla="*/ 807244 w 1721644"/>
                <a:gd name="connsiteY67" fmla="*/ 33337 h 1145381"/>
                <a:gd name="connsiteX68" fmla="*/ 735807 w 1721644"/>
                <a:gd name="connsiteY68" fmla="*/ 14287 h 1145381"/>
                <a:gd name="connsiteX69" fmla="*/ 676275 w 1721644"/>
                <a:gd name="connsiteY69" fmla="*/ 52387 h 1145381"/>
                <a:gd name="connsiteX70" fmla="*/ 635794 w 1721644"/>
                <a:gd name="connsiteY70" fmla="*/ 85725 h 1145381"/>
                <a:gd name="connsiteX71" fmla="*/ 661988 w 1721644"/>
                <a:gd name="connsiteY71" fmla="*/ 159544 h 1145381"/>
                <a:gd name="connsiteX72" fmla="*/ 685800 w 1721644"/>
                <a:gd name="connsiteY72" fmla="*/ 254794 h 1145381"/>
                <a:gd name="connsiteX73" fmla="*/ 681038 w 1721644"/>
                <a:gd name="connsiteY73" fmla="*/ 266700 h 1145381"/>
                <a:gd name="connsiteX74" fmla="*/ 478632 w 1721644"/>
                <a:gd name="connsiteY74" fmla="*/ 428625 h 1145381"/>
                <a:gd name="connsiteX75" fmla="*/ 414338 w 1721644"/>
                <a:gd name="connsiteY75" fmla="*/ 376237 h 1145381"/>
                <a:gd name="connsiteX76" fmla="*/ 371475 w 1721644"/>
                <a:gd name="connsiteY76" fmla="*/ 433387 h 1145381"/>
                <a:gd name="connsiteX77" fmla="*/ 152400 w 1721644"/>
                <a:gd name="connsiteY77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54769 w 1721644"/>
                <a:gd name="connsiteY5" fmla="*/ 857250 h 1145381"/>
                <a:gd name="connsiteX6" fmla="*/ 142875 w 1721644"/>
                <a:gd name="connsiteY6" fmla="*/ 852487 h 1145381"/>
                <a:gd name="connsiteX7" fmla="*/ 169070 w 1721644"/>
                <a:gd name="connsiteY7" fmla="*/ 881062 h 1145381"/>
                <a:gd name="connsiteX8" fmla="*/ 207169 w 1721644"/>
                <a:gd name="connsiteY8" fmla="*/ 938212 h 1145381"/>
                <a:gd name="connsiteX9" fmla="*/ 307182 w 1721644"/>
                <a:gd name="connsiteY9" fmla="*/ 933450 h 1145381"/>
                <a:gd name="connsiteX10" fmla="*/ 347663 w 1721644"/>
                <a:gd name="connsiteY10" fmla="*/ 1000125 h 1145381"/>
                <a:gd name="connsiteX11" fmla="*/ 438150 w 1721644"/>
                <a:gd name="connsiteY11" fmla="*/ 1050131 h 1145381"/>
                <a:gd name="connsiteX12" fmla="*/ 542925 w 1721644"/>
                <a:gd name="connsiteY12" fmla="*/ 1035844 h 1145381"/>
                <a:gd name="connsiteX13" fmla="*/ 557213 w 1721644"/>
                <a:gd name="connsiteY13" fmla="*/ 1050131 h 1145381"/>
                <a:gd name="connsiteX14" fmla="*/ 597694 w 1721644"/>
                <a:gd name="connsiteY14" fmla="*/ 1014412 h 1145381"/>
                <a:gd name="connsiteX15" fmla="*/ 621507 w 1721644"/>
                <a:gd name="connsiteY15" fmla="*/ 990600 h 1145381"/>
                <a:gd name="connsiteX16" fmla="*/ 633413 w 1721644"/>
                <a:gd name="connsiteY16" fmla="*/ 954881 h 1145381"/>
                <a:gd name="connsiteX17" fmla="*/ 671513 w 1721644"/>
                <a:gd name="connsiteY17" fmla="*/ 940594 h 1145381"/>
                <a:gd name="connsiteX18" fmla="*/ 711994 w 1721644"/>
                <a:gd name="connsiteY18" fmla="*/ 969169 h 1145381"/>
                <a:gd name="connsiteX19" fmla="*/ 728663 w 1721644"/>
                <a:gd name="connsiteY19" fmla="*/ 1004887 h 1145381"/>
                <a:gd name="connsiteX20" fmla="*/ 762000 w 1721644"/>
                <a:gd name="connsiteY20" fmla="*/ 1038225 h 1145381"/>
                <a:gd name="connsiteX21" fmla="*/ 835819 w 1721644"/>
                <a:gd name="connsiteY21" fmla="*/ 1035844 h 1145381"/>
                <a:gd name="connsiteX22" fmla="*/ 871538 w 1721644"/>
                <a:gd name="connsiteY22" fmla="*/ 1071562 h 1145381"/>
                <a:gd name="connsiteX23" fmla="*/ 883444 w 1721644"/>
                <a:gd name="connsiteY23" fmla="*/ 1131094 h 1145381"/>
                <a:gd name="connsiteX24" fmla="*/ 916782 w 1721644"/>
                <a:gd name="connsiteY24" fmla="*/ 1116806 h 1145381"/>
                <a:gd name="connsiteX25" fmla="*/ 990600 w 1721644"/>
                <a:gd name="connsiteY25" fmla="*/ 1131094 h 1145381"/>
                <a:gd name="connsiteX26" fmla="*/ 1047750 w 1721644"/>
                <a:gd name="connsiteY26" fmla="*/ 1145381 h 1145381"/>
                <a:gd name="connsiteX27" fmla="*/ 1095375 w 1721644"/>
                <a:gd name="connsiteY27" fmla="*/ 1128712 h 1145381"/>
                <a:gd name="connsiteX28" fmla="*/ 1114425 w 1721644"/>
                <a:gd name="connsiteY28" fmla="*/ 1045369 h 1145381"/>
                <a:gd name="connsiteX29" fmla="*/ 1254919 w 1721644"/>
                <a:gd name="connsiteY29" fmla="*/ 940594 h 1145381"/>
                <a:gd name="connsiteX30" fmla="*/ 1295400 w 1721644"/>
                <a:gd name="connsiteY30" fmla="*/ 931069 h 1145381"/>
                <a:gd name="connsiteX31" fmla="*/ 1307307 w 1721644"/>
                <a:gd name="connsiteY31" fmla="*/ 983456 h 1145381"/>
                <a:gd name="connsiteX32" fmla="*/ 1295400 w 1721644"/>
                <a:gd name="connsiteY32" fmla="*/ 1021556 h 1145381"/>
                <a:gd name="connsiteX33" fmla="*/ 1376363 w 1721644"/>
                <a:gd name="connsiteY33" fmla="*/ 1040606 h 1145381"/>
                <a:gd name="connsiteX34" fmla="*/ 1471613 w 1721644"/>
                <a:gd name="connsiteY34" fmla="*/ 942975 h 1145381"/>
                <a:gd name="connsiteX35" fmla="*/ 1497807 w 1721644"/>
                <a:gd name="connsiteY35" fmla="*/ 890587 h 1145381"/>
                <a:gd name="connsiteX36" fmla="*/ 1566863 w 1721644"/>
                <a:gd name="connsiteY36" fmla="*/ 854869 h 1145381"/>
                <a:gd name="connsiteX37" fmla="*/ 1616869 w 1721644"/>
                <a:gd name="connsiteY37" fmla="*/ 800100 h 1145381"/>
                <a:gd name="connsiteX38" fmla="*/ 1676400 w 1721644"/>
                <a:gd name="connsiteY38" fmla="*/ 788194 h 1145381"/>
                <a:gd name="connsiteX39" fmla="*/ 1712119 w 1721644"/>
                <a:gd name="connsiteY39" fmla="*/ 762000 h 1145381"/>
                <a:gd name="connsiteX40" fmla="*/ 1714500 w 1721644"/>
                <a:gd name="connsiteY40" fmla="*/ 740569 h 1145381"/>
                <a:gd name="connsiteX41" fmla="*/ 1678782 w 1721644"/>
                <a:gd name="connsiteY41" fmla="*/ 711994 h 1145381"/>
                <a:gd name="connsiteX42" fmla="*/ 1721644 w 1721644"/>
                <a:gd name="connsiteY42" fmla="*/ 642937 h 1145381"/>
                <a:gd name="connsiteX43" fmla="*/ 1700213 w 1721644"/>
                <a:gd name="connsiteY43" fmla="*/ 585787 h 1145381"/>
                <a:gd name="connsiteX44" fmla="*/ 1714500 w 1721644"/>
                <a:gd name="connsiteY44" fmla="*/ 523875 h 1145381"/>
                <a:gd name="connsiteX45" fmla="*/ 1721644 w 1721644"/>
                <a:gd name="connsiteY45" fmla="*/ 473869 h 1145381"/>
                <a:gd name="connsiteX46" fmla="*/ 1714500 w 1721644"/>
                <a:gd name="connsiteY46" fmla="*/ 359569 h 1145381"/>
                <a:gd name="connsiteX47" fmla="*/ 1702594 w 1721644"/>
                <a:gd name="connsiteY47" fmla="*/ 314325 h 1145381"/>
                <a:gd name="connsiteX48" fmla="*/ 1671638 w 1721644"/>
                <a:gd name="connsiteY48" fmla="*/ 276225 h 1145381"/>
                <a:gd name="connsiteX49" fmla="*/ 1626394 w 1721644"/>
                <a:gd name="connsiteY49" fmla="*/ 273844 h 1145381"/>
                <a:gd name="connsiteX50" fmla="*/ 1521619 w 1721644"/>
                <a:gd name="connsiteY50" fmla="*/ 259556 h 1145381"/>
                <a:gd name="connsiteX51" fmla="*/ 1488282 w 1721644"/>
                <a:gd name="connsiteY51" fmla="*/ 250031 h 1145381"/>
                <a:gd name="connsiteX52" fmla="*/ 1473994 w 1721644"/>
                <a:gd name="connsiteY52" fmla="*/ 183356 h 1145381"/>
                <a:gd name="connsiteX53" fmla="*/ 1388269 w 1721644"/>
                <a:gd name="connsiteY53" fmla="*/ 207169 h 1145381"/>
                <a:gd name="connsiteX54" fmla="*/ 1331119 w 1721644"/>
                <a:gd name="connsiteY54" fmla="*/ 223837 h 1145381"/>
                <a:gd name="connsiteX55" fmla="*/ 1295400 w 1721644"/>
                <a:gd name="connsiteY55" fmla="*/ 202406 h 1145381"/>
                <a:gd name="connsiteX56" fmla="*/ 1214438 w 1721644"/>
                <a:gd name="connsiteY56" fmla="*/ 111919 h 1145381"/>
                <a:gd name="connsiteX57" fmla="*/ 1164432 w 1721644"/>
                <a:gd name="connsiteY57" fmla="*/ 121444 h 1145381"/>
                <a:gd name="connsiteX58" fmla="*/ 1083469 w 1721644"/>
                <a:gd name="connsiteY58" fmla="*/ 100012 h 1145381"/>
                <a:gd name="connsiteX59" fmla="*/ 1050132 w 1721644"/>
                <a:gd name="connsiteY59" fmla="*/ 83344 h 1145381"/>
                <a:gd name="connsiteX60" fmla="*/ 995363 w 1721644"/>
                <a:gd name="connsiteY60" fmla="*/ 135731 h 1145381"/>
                <a:gd name="connsiteX61" fmla="*/ 966788 w 1721644"/>
                <a:gd name="connsiteY61" fmla="*/ 107156 h 1145381"/>
                <a:gd name="connsiteX62" fmla="*/ 940594 w 1721644"/>
                <a:gd name="connsiteY62" fmla="*/ 76200 h 1145381"/>
                <a:gd name="connsiteX63" fmla="*/ 895350 w 1721644"/>
                <a:gd name="connsiteY63" fmla="*/ 59531 h 1145381"/>
                <a:gd name="connsiteX64" fmla="*/ 897732 w 1721644"/>
                <a:gd name="connsiteY64" fmla="*/ 14287 h 1145381"/>
                <a:gd name="connsiteX65" fmla="*/ 862013 w 1721644"/>
                <a:gd name="connsiteY65" fmla="*/ 0 h 1145381"/>
                <a:gd name="connsiteX66" fmla="*/ 814388 w 1721644"/>
                <a:gd name="connsiteY66" fmla="*/ 4762 h 1145381"/>
                <a:gd name="connsiteX67" fmla="*/ 807244 w 1721644"/>
                <a:gd name="connsiteY67" fmla="*/ 33337 h 1145381"/>
                <a:gd name="connsiteX68" fmla="*/ 735807 w 1721644"/>
                <a:gd name="connsiteY68" fmla="*/ 14287 h 1145381"/>
                <a:gd name="connsiteX69" fmla="*/ 676275 w 1721644"/>
                <a:gd name="connsiteY69" fmla="*/ 52387 h 1145381"/>
                <a:gd name="connsiteX70" fmla="*/ 635794 w 1721644"/>
                <a:gd name="connsiteY70" fmla="*/ 85725 h 1145381"/>
                <a:gd name="connsiteX71" fmla="*/ 661988 w 1721644"/>
                <a:gd name="connsiteY71" fmla="*/ 159544 h 1145381"/>
                <a:gd name="connsiteX72" fmla="*/ 685800 w 1721644"/>
                <a:gd name="connsiteY72" fmla="*/ 254794 h 1145381"/>
                <a:gd name="connsiteX73" fmla="*/ 681038 w 1721644"/>
                <a:gd name="connsiteY73" fmla="*/ 266700 h 1145381"/>
                <a:gd name="connsiteX74" fmla="*/ 478632 w 1721644"/>
                <a:gd name="connsiteY74" fmla="*/ 428625 h 1145381"/>
                <a:gd name="connsiteX75" fmla="*/ 414338 w 1721644"/>
                <a:gd name="connsiteY75" fmla="*/ 376237 h 1145381"/>
                <a:gd name="connsiteX76" fmla="*/ 371475 w 1721644"/>
                <a:gd name="connsiteY76" fmla="*/ 433387 h 1145381"/>
                <a:gd name="connsiteX77" fmla="*/ 152400 w 1721644"/>
                <a:gd name="connsiteY77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54769 w 1721644"/>
                <a:gd name="connsiteY5" fmla="*/ 857250 h 1145381"/>
                <a:gd name="connsiteX6" fmla="*/ 133350 w 1721644"/>
                <a:gd name="connsiteY6" fmla="*/ 857250 h 1145381"/>
                <a:gd name="connsiteX7" fmla="*/ 169070 w 1721644"/>
                <a:gd name="connsiteY7" fmla="*/ 881062 h 1145381"/>
                <a:gd name="connsiteX8" fmla="*/ 207169 w 1721644"/>
                <a:gd name="connsiteY8" fmla="*/ 938212 h 1145381"/>
                <a:gd name="connsiteX9" fmla="*/ 307182 w 1721644"/>
                <a:gd name="connsiteY9" fmla="*/ 933450 h 1145381"/>
                <a:gd name="connsiteX10" fmla="*/ 347663 w 1721644"/>
                <a:gd name="connsiteY10" fmla="*/ 1000125 h 1145381"/>
                <a:gd name="connsiteX11" fmla="*/ 438150 w 1721644"/>
                <a:gd name="connsiteY11" fmla="*/ 1050131 h 1145381"/>
                <a:gd name="connsiteX12" fmla="*/ 542925 w 1721644"/>
                <a:gd name="connsiteY12" fmla="*/ 1035844 h 1145381"/>
                <a:gd name="connsiteX13" fmla="*/ 557213 w 1721644"/>
                <a:gd name="connsiteY13" fmla="*/ 1050131 h 1145381"/>
                <a:gd name="connsiteX14" fmla="*/ 597694 w 1721644"/>
                <a:gd name="connsiteY14" fmla="*/ 1014412 h 1145381"/>
                <a:gd name="connsiteX15" fmla="*/ 621507 w 1721644"/>
                <a:gd name="connsiteY15" fmla="*/ 990600 h 1145381"/>
                <a:gd name="connsiteX16" fmla="*/ 633413 w 1721644"/>
                <a:gd name="connsiteY16" fmla="*/ 954881 h 1145381"/>
                <a:gd name="connsiteX17" fmla="*/ 671513 w 1721644"/>
                <a:gd name="connsiteY17" fmla="*/ 940594 h 1145381"/>
                <a:gd name="connsiteX18" fmla="*/ 711994 w 1721644"/>
                <a:gd name="connsiteY18" fmla="*/ 969169 h 1145381"/>
                <a:gd name="connsiteX19" fmla="*/ 728663 w 1721644"/>
                <a:gd name="connsiteY19" fmla="*/ 1004887 h 1145381"/>
                <a:gd name="connsiteX20" fmla="*/ 762000 w 1721644"/>
                <a:gd name="connsiteY20" fmla="*/ 1038225 h 1145381"/>
                <a:gd name="connsiteX21" fmla="*/ 835819 w 1721644"/>
                <a:gd name="connsiteY21" fmla="*/ 1035844 h 1145381"/>
                <a:gd name="connsiteX22" fmla="*/ 871538 w 1721644"/>
                <a:gd name="connsiteY22" fmla="*/ 1071562 h 1145381"/>
                <a:gd name="connsiteX23" fmla="*/ 883444 w 1721644"/>
                <a:gd name="connsiteY23" fmla="*/ 1131094 h 1145381"/>
                <a:gd name="connsiteX24" fmla="*/ 916782 w 1721644"/>
                <a:gd name="connsiteY24" fmla="*/ 1116806 h 1145381"/>
                <a:gd name="connsiteX25" fmla="*/ 990600 w 1721644"/>
                <a:gd name="connsiteY25" fmla="*/ 1131094 h 1145381"/>
                <a:gd name="connsiteX26" fmla="*/ 1047750 w 1721644"/>
                <a:gd name="connsiteY26" fmla="*/ 1145381 h 1145381"/>
                <a:gd name="connsiteX27" fmla="*/ 1095375 w 1721644"/>
                <a:gd name="connsiteY27" fmla="*/ 1128712 h 1145381"/>
                <a:gd name="connsiteX28" fmla="*/ 1114425 w 1721644"/>
                <a:gd name="connsiteY28" fmla="*/ 1045369 h 1145381"/>
                <a:gd name="connsiteX29" fmla="*/ 1254919 w 1721644"/>
                <a:gd name="connsiteY29" fmla="*/ 940594 h 1145381"/>
                <a:gd name="connsiteX30" fmla="*/ 1295400 w 1721644"/>
                <a:gd name="connsiteY30" fmla="*/ 931069 h 1145381"/>
                <a:gd name="connsiteX31" fmla="*/ 1307307 w 1721644"/>
                <a:gd name="connsiteY31" fmla="*/ 983456 h 1145381"/>
                <a:gd name="connsiteX32" fmla="*/ 1295400 w 1721644"/>
                <a:gd name="connsiteY32" fmla="*/ 1021556 h 1145381"/>
                <a:gd name="connsiteX33" fmla="*/ 1376363 w 1721644"/>
                <a:gd name="connsiteY33" fmla="*/ 1040606 h 1145381"/>
                <a:gd name="connsiteX34" fmla="*/ 1471613 w 1721644"/>
                <a:gd name="connsiteY34" fmla="*/ 942975 h 1145381"/>
                <a:gd name="connsiteX35" fmla="*/ 1497807 w 1721644"/>
                <a:gd name="connsiteY35" fmla="*/ 890587 h 1145381"/>
                <a:gd name="connsiteX36" fmla="*/ 1566863 w 1721644"/>
                <a:gd name="connsiteY36" fmla="*/ 854869 h 1145381"/>
                <a:gd name="connsiteX37" fmla="*/ 1616869 w 1721644"/>
                <a:gd name="connsiteY37" fmla="*/ 800100 h 1145381"/>
                <a:gd name="connsiteX38" fmla="*/ 1676400 w 1721644"/>
                <a:gd name="connsiteY38" fmla="*/ 788194 h 1145381"/>
                <a:gd name="connsiteX39" fmla="*/ 1712119 w 1721644"/>
                <a:gd name="connsiteY39" fmla="*/ 762000 h 1145381"/>
                <a:gd name="connsiteX40" fmla="*/ 1714500 w 1721644"/>
                <a:gd name="connsiteY40" fmla="*/ 740569 h 1145381"/>
                <a:gd name="connsiteX41" fmla="*/ 1678782 w 1721644"/>
                <a:gd name="connsiteY41" fmla="*/ 711994 h 1145381"/>
                <a:gd name="connsiteX42" fmla="*/ 1721644 w 1721644"/>
                <a:gd name="connsiteY42" fmla="*/ 642937 h 1145381"/>
                <a:gd name="connsiteX43" fmla="*/ 1700213 w 1721644"/>
                <a:gd name="connsiteY43" fmla="*/ 585787 h 1145381"/>
                <a:gd name="connsiteX44" fmla="*/ 1714500 w 1721644"/>
                <a:gd name="connsiteY44" fmla="*/ 523875 h 1145381"/>
                <a:gd name="connsiteX45" fmla="*/ 1721644 w 1721644"/>
                <a:gd name="connsiteY45" fmla="*/ 473869 h 1145381"/>
                <a:gd name="connsiteX46" fmla="*/ 1714500 w 1721644"/>
                <a:gd name="connsiteY46" fmla="*/ 359569 h 1145381"/>
                <a:gd name="connsiteX47" fmla="*/ 1702594 w 1721644"/>
                <a:gd name="connsiteY47" fmla="*/ 314325 h 1145381"/>
                <a:gd name="connsiteX48" fmla="*/ 1671638 w 1721644"/>
                <a:gd name="connsiteY48" fmla="*/ 276225 h 1145381"/>
                <a:gd name="connsiteX49" fmla="*/ 1626394 w 1721644"/>
                <a:gd name="connsiteY49" fmla="*/ 273844 h 1145381"/>
                <a:gd name="connsiteX50" fmla="*/ 1521619 w 1721644"/>
                <a:gd name="connsiteY50" fmla="*/ 259556 h 1145381"/>
                <a:gd name="connsiteX51" fmla="*/ 1488282 w 1721644"/>
                <a:gd name="connsiteY51" fmla="*/ 250031 h 1145381"/>
                <a:gd name="connsiteX52" fmla="*/ 1473994 w 1721644"/>
                <a:gd name="connsiteY52" fmla="*/ 183356 h 1145381"/>
                <a:gd name="connsiteX53" fmla="*/ 1388269 w 1721644"/>
                <a:gd name="connsiteY53" fmla="*/ 207169 h 1145381"/>
                <a:gd name="connsiteX54" fmla="*/ 1331119 w 1721644"/>
                <a:gd name="connsiteY54" fmla="*/ 223837 h 1145381"/>
                <a:gd name="connsiteX55" fmla="*/ 1295400 w 1721644"/>
                <a:gd name="connsiteY55" fmla="*/ 202406 h 1145381"/>
                <a:gd name="connsiteX56" fmla="*/ 1214438 w 1721644"/>
                <a:gd name="connsiteY56" fmla="*/ 111919 h 1145381"/>
                <a:gd name="connsiteX57" fmla="*/ 1164432 w 1721644"/>
                <a:gd name="connsiteY57" fmla="*/ 121444 h 1145381"/>
                <a:gd name="connsiteX58" fmla="*/ 1083469 w 1721644"/>
                <a:gd name="connsiteY58" fmla="*/ 100012 h 1145381"/>
                <a:gd name="connsiteX59" fmla="*/ 1050132 w 1721644"/>
                <a:gd name="connsiteY59" fmla="*/ 83344 h 1145381"/>
                <a:gd name="connsiteX60" fmla="*/ 995363 w 1721644"/>
                <a:gd name="connsiteY60" fmla="*/ 135731 h 1145381"/>
                <a:gd name="connsiteX61" fmla="*/ 966788 w 1721644"/>
                <a:gd name="connsiteY61" fmla="*/ 107156 h 1145381"/>
                <a:gd name="connsiteX62" fmla="*/ 940594 w 1721644"/>
                <a:gd name="connsiteY62" fmla="*/ 76200 h 1145381"/>
                <a:gd name="connsiteX63" fmla="*/ 895350 w 1721644"/>
                <a:gd name="connsiteY63" fmla="*/ 59531 h 1145381"/>
                <a:gd name="connsiteX64" fmla="*/ 897732 w 1721644"/>
                <a:gd name="connsiteY64" fmla="*/ 14287 h 1145381"/>
                <a:gd name="connsiteX65" fmla="*/ 862013 w 1721644"/>
                <a:gd name="connsiteY65" fmla="*/ 0 h 1145381"/>
                <a:gd name="connsiteX66" fmla="*/ 814388 w 1721644"/>
                <a:gd name="connsiteY66" fmla="*/ 4762 h 1145381"/>
                <a:gd name="connsiteX67" fmla="*/ 807244 w 1721644"/>
                <a:gd name="connsiteY67" fmla="*/ 33337 h 1145381"/>
                <a:gd name="connsiteX68" fmla="*/ 735807 w 1721644"/>
                <a:gd name="connsiteY68" fmla="*/ 14287 h 1145381"/>
                <a:gd name="connsiteX69" fmla="*/ 676275 w 1721644"/>
                <a:gd name="connsiteY69" fmla="*/ 52387 h 1145381"/>
                <a:gd name="connsiteX70" fmla="*/ 635794 w 1721644"/>
                <a:gd name="connsiteY70" fmla="*/ 85725 h 1145381"/>
                <a:gd name="connsiteX71" fmla="*/ 661988 w 1721644"/>
                <a:gd name="connsiteY71" fmla="*/ 159544 h 1145381"/>
                <a:gd name="connsiteX72" fmla="*/ 685800 w 1721644"/>
                <a:gd name="connsiteY72" fmla="*/ 254794 h 1145381"/>
                <a:gd name="connsiteX73" fmla="*/ 681038 w 1721644"/>
                <a:gd name="connsiteY73" fmla="*/ 266700 h 1145381"/>
                <a:gd name="connsiteX74" fmla="*/ 478632 w 1721644"/>
                <a:gd name="connsiteY74" fmla="*/ 428625 h 1145381"/>
                <a:gd name="connsiteX75" fmla="*/ 414338 w 1721644"/>
                <a:gd name="connsiteY75" fmla="*/ 376237 h 1145381"/>
                <a:gd name="connsiteX76" fmla="*/ 371475 w 1721644"/>
                <a:gd name="connsiteY76" fmla="*/ 433387 h 1145381"/>
                <a:gd name="connsiteX77" fmla="*/ 152400 w 1721644"/>
                <a:gd name="connsiteY77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54769 w 1721644"/>
                <a:gd name="connsiteY5" fmla="*/ 857250 h 1145381"/>
                <a:gd name="connsiteX6" fmla="*/ 133350 w 1721644"/>
                <a:gd name="connsiteY6" fmla="*/ 857250 h 1145381"/>
                <a:gd name="connsiteX7" fmla="*/ 169070 w 1721644"/>
                <a:gd name="connsiteY7" fmla="*/ 881062 h 1145381"/>
                <a:gd name="connsiteX8" fmla="*/ 207169 w 1721644"/>
                <a:gd name="connsiteY8" fmla="*/ 938212 h 1145381"/>
                <a:gd name="connsiteX9" fmla="*/ 307182 w 1721644"/>
                <a:gd name="connsiteY9" fmla="*/ 933450 h 1145381"/>
                <a:gd name="connsiteX10" fmla="*/ 347663 w 1721644"/>
                <a:gd name="connsiteY10" fmla="*/ 1000125 h 1145381"/>
                <a:gd name="connsiteX11" fmla="*/ 438150 w 1721644"/>
                <a:gd name="connsiteY11" fmla="*/ 1050131 h 1145381"/>
                <a:gd name="connsiteX12" fmla="*/ 542925 w 1721644"/>
                <a:gd name="connsiteY12" fmla="*/ 1035844 h 1145381"/>
                <a:gd name="connsiteX13" fmla="*/ 557213 w 1721644"/>
                <a:gd name="connsiteY13" fmla="*/ 1050131 h 1145381"/>
                <a:gd name="connsiteX14" fmla="*/ 597694 w 1721644"/>
                <a:gd name="connsiteY14" fmla="*/ 1014412 h 1145381"/>
                <a:gd name="connsiteX15" fmla="*/ 621507 w 1721644"/>
                <a:gd name="connsiteY15" fmla="*/ 990600 h 1145381"/>
                <a:gd name="connsiteX16" fmla="*/ 633413 w 1721644"/>
                <a:gd name="connsiteY16" fmla="*/ 954881 h 1145381"/>
                <a:gd name="connsiteX17" fmla="*/ 671513 w 1721644"/>
                <a:gd name="connsiteY17" fmla="*/ 940594 h 1145381"/>
                <a:gd name="connsiteX18" fmla="*/ 711994 w 1721644"/>
                <a:gd name="connsiteY18" fmla="*/ 969169 h 1145381"/>
                <a:gd name="connsiteX19" fmla="*/ 728663 w 1721644"/>
                <a:gd name="connsiteY19" fmla="*/ 1004887 h 1145381"/>
                <a:gd name="connsiteX20" fmla="*/ 762000 w 1721644"/>
                <a:gd name="connsiteY20" fmla="*/ 1038225 h 1145381"/>
                <a:gd name="connsiteX21" fmla="*/ 835819 w 1721644"/>
                <a:gd name="connsiteY21" fmla="*/ 1035844 h 1145381"/>
                <a:gd name="connsiteX22" fmla="*/ 871538 w 1721644"/>
                <a:gd name="connsiteY22" fmla="*/ 1071562 h 1145381"/>
                <a:gd name="connsiteX23" fmla="*/ 883444 w 1721644"/>
                <a:gd name="connsiteY23" fmla="*/ 1131094 h 1145381"/>
                <a:gd name="connsiteX24" fmla="*/ 916782 w 1721644"/>
                <a:gd name="connsiteY24" fmla="*/ 1116806 h 1145381"/>
                <a:gd name="connsiteX25" fmla="*/ 990600 w 1721644"/>
                <a:gd name="connsiteY25" fmla="*/ 1131094 h 1145381"/>
                <a:gd name="connsiteX26" fmla="*/ 1047750 w 1721644"/>
                <a:gd name="connsiteY26" fmla="*/ 1145381 h 1145381"/>
                <a:gd name="connsiteX27" fmla="*/ 1095375 w 1721644"/>
                <a:gd name="connsiteY27" fmla="*/ 1128712 h 1145381"/>
                <a:gd name="connsiteX28" fmla="*/ 1114425 w 1721644"/>
                <a:gd name="connsiteY28" fmla="*/ 1045369 h 1145381"/>
                <a:gd name="connsiteX29" fmla="*/ 1254919 w 1721644"/>
                <a:gd name="connsiteY29" fmla="*/ 940594 h 1145381"/>
                <a:gd name="connsiteX30" fmla="*/ 1295400 w 1721644"/>
                <a:gd name="connsiteY30" fmla="*/ 931069 h 1145381"/>
                <a:gd name="connsiteX31" fmla="*/ 1307307 w 1721644"/>
                <a:gd name="connsiteY31" fmla="*/ 983456 h 1145381"/>
                <a:gd name="connsiteX32" fmla="*/ 1295400 w 1721644"/>
                <a:gd name="connsiteY32" fmla="*/ 1021556 h 1145381"/>
                <a:gd name="connsiteX33" fmla="*/ 1376363 w 1721644"/>
                <a:gd name="connsiteY33" fmla="*/ 1040606 h 1145381"/>
                <a:gd name="connsiteX34" fmla="*/ 1471613 w 1721644"/>
                <a:gd name="connsiteY34" fmla="*/ 942975 h 1145381"/>
                <a:gd name="connsiteX35" fmla="*/ 1497807 w 1721644"/>
                <a:gd name="connsiteY35" fmla="*/ 890587 h 1145381"/>
                <a:gd name="connsiteX36" fmla="*/ 1566863 w 1721644"/>
                <a:gd name="connsiteY36" fmla="*/ 854869 h 1145381"/>
                <a:gd name="connsiteX37" fmla="*/ 1616869 w 1721644"/>
                <a:gd name="connsiteY37" fmla="*/ 800100 h 1145381"/>
                <a:gd name="connsiteX38" fmla="*/ 1676400 w 1721644"/>
                <a:gd name="connsiteY38" fmla="*/ 788194 h 1145381"/>
                <a:gd name="connsiteX39" fmla="*/ 1712119 w 1721644"/>
                <a:gd name="connsiteY39" fmla="*/ 762000 h 1145381"/>
                <a:gd name="connsiteX40" fmla="*/ 1714500 w 1721644"/>
                <a:gd name="connsiteY40" fmla="*/ 740569 h 1145381"/>
                <a:gd name="connsiteX41" fmla="*/ 1678782 w 1721644"/>
                <a:gd name="connsiteY41" fmla="*/ 711994 h 1145381"/>
                <a:gd name="connsiteX42" fmla="*/ 1721644 w 1721644"/>
                <a:gd name="connsiteY42" fmla="*/ 642937 h 1145381"/>
                <a:gd name="connsiteX43" fmla="*/ 1700213 w 1721644"/>
                <a:gd name="connsiteY43" fmla="*/ 585787 h 1145381"/>
                <a:gd name="connsiteX44" fmla="*/ 1714500 w 1721644"/>
                <a:gd name="connsiteY44" fmla="*/ 523875 h 1145381"/>
                <a:gd name="connsiteX45" fmla="*/ 1721644 w 1721644"/>
                <a:gd name="connsiteY45" fmla="*/ 473869 h 1145381"/>
                <a:gd name="connsiteX46" fmla="*/ 1714500 w 1721644"/>
                <a:gd name="connsiteY46" fmla="*/ 359569 h 1145381"/>
                <a:gd name="connsiteX47" fmla="*/ 1702594 w 1721644"/>
                <a:gd name="connsiteY47" fmla="*/ 314325 h 1145381"/>
                <a:gd name="connsiteX48" fmla="*/ 1671638 w 1721644"/>
                <a:gd name="connsiteY48" fmla="*/ 276225 h 1145381"/>
                <a:gd name="connsiteX49" fmla="*/ 1626394 w 1721644"/>
                <a:gd name="connsiteY49" fmla="*/ 273844 h 1145381"/>
                <a:gd name="connsiteX50" fmla="*/ 1521619 w 1721644"/>
                <a:gd name="connsiteY50" fmla="*/ 259556 h 1145381"/>
                <a:gd name="connsiteX51" fmla="*/ 1488282 w 1721644"/>
                <a:gd name="connsiteY51" fmla="*/ 250031 h 1145381"/>
                <a:gd name="connsiteX52" fmla="*/ 1473994 w 1721644"/>
                <a:gd name="connsiteY52" fmla="*/ 183356 h 1145381"/>
                <a:gd name="connsiteX53" fmla="*/ 1388269 w 1721644"/>
                <a:gd name="connsiteY53" fmla="*/ 207169 h 1145381"/>
                <a:gd name="connsiteX54" fmla="*/ 1331119 w 1721644"/>
                <a:gd name="connsiteY54" fmla="*/ 223837 h 1145381"/>
                <a:gd name="connsiteX55" fmla="*/ 1295400 w 1721644"/>
                <a:gd name="connsiteY55" fmla="*/ 202406 h 1145381"/>
                <a:gd name="connsiteX56" fmla="*/ 1214438 w 1721644"/>
                <a:gd name="connsiteY56" fmla="*/ 111919 h 1145381"/>
                <a:gd name="connsiteX57" fmla="*/ 1164432 w 1721644"/>
                <a:gd name="connsiteY57" fmla="*/ 121444 h 1145381"/>
                <a:gd name="connsiteX58" fmla="*/ 1083469 w 1721644"/>
                <a:gd name="connsiteY58" fmla="*/ 100012 h 1145381"/>
                <a:gd name="connsiteX59" fmla="*/ 1050132 w 1721644"/>
                <a:gd name="connsiteY59" fmla="*/ 83344 h 1145381"/>
                <a:gd name="connsiteX60" fmla="*/ 995363 w 1721644"/>
                <a:gd name="connsiteY60" fmla="*/ 135731 h 1145381"/>
                <a:gd name="connsiteX61" fmla="*/ 966788 w 1721644"/>
                <a:gd name="connsiteY61" fmla="*/ 107156 h 1145381"/>
                <a:gd name="connsiteX62" fmla="*/ 940594 w 1721644"/>
                <a:gd name="connsiteY62" fmla="*/ 76200 h 1145381"/>
                <a:gd name="connsiteX63" fmla="*/ 895350 w 1721644"/>
                <a:gd name="connsiteY63" fmla="*/ 59531 h 1145381"/>
                <a:gd name="connsiteX64" fmla="*/ 897732 w 1721644"/>
                <a:gd name="connsiteY64" fmla="*/ 14287 h 1145381"/>
                <a:gd name="connsiteX65" fmla="*/ 862013 w 1721644"/>
                <a:gd name="connsiteY65" fmla="*/ 0 h 1145381"/>
                <a:gd name="connsiteX66" fmla="*/ 814388 w 1721644"/>
                <a:gd name="connsiteY66" fmla="*/ 4762 h 1145381"/>
                <a:gd name="connsiteX67" fmla="*/ 800100 w 1721644"/>
                <a:gd name="connsiteY67" fmla="*/ 23812 h 1145381"/>
                <a:gd name="connsiteX68" fmla="*/ 735807 w 1721644"/>
                <a:gd name="connsiteY68" fmla="*/ 14287 h 1145381"/>
                <a:gd name="connsiteX69" fmla="*/ 676275 w 1721644"/>
                <a:gd name="connsiteY69" fmla="*/ 52387 h 1145381"/>
                <a:gd name="connsiteX70" fmla="*/ 635794 w 1721644"/>
                <a:gd name="connsiteY70" fmla="*/ 85725 h 1145381"/>
                <a:gd name="connsiteX71" fmla="*/ 661988 w 1721644"/>
                <a:gd name="connsiteY71" fmla="*/ 159544 h 1145381"/>
                <a:gd name="connsiteX72" fmla="*/ 685800 w 1721644"/>
                <a:gd name="connsiteY72" fmla="*/ 254794 h 1145381"/>
                <a:gd name="connsiteX73" fmla="*/ 681038 w 1721644"/>
                <a:gd name="connsiteY73" fmla="*/ 266700 h 1145381"/>
                <a:gd name="connsiteX74" fmla="*/ 478632 w 1721644"/>
                <a:gd name="connsiteY74" fmla="*/ 428625 h 1145381"/>
                <a:gd name="connsiteX75" fmla="*/ 414338 w 1721644"/>
                <a:gd name="connsiteY75" fmla="*/ 376237 h 1145381"/>
                <a:gd name="connsiteX76" fmla="*/ 371475 w 1721644"/>
                <a:gd name="connsiteY76" fmla="*/ 433387 h 1145381"/>
                <a:gd name="connsiteX77" fmla="*/ 152400 w 1721644"/>
                <a:gd name="connsiteY77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52388 w 1721644"/>
                <a:gd name="connsiteY5" fmla="*/ 757237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47663 w 1721644"/>
                <a:gd name="connsiteY11" fmla="*/ 1000125 h 1145381"/>
                <a:gd name="connsiteX12" fmla="*/ 438150 w 1721644"/>
                <a:gd name="connsiteY12" fmla="*/ 1050131 h 1145381"/>
                <a:gd name="connsiteX13" fmla="*/ 542925 w 1721644"/>
                <a:gd name="connsiteY13" fmla="*/ 1035844 h 1145381"/>
                <a:gd name="connsiteX14" fmla="*/ 557213 w 1721644"/>
                <a:gd name="connsiteY14" fmla="*/ 1050131 h 1145381"/>
                <a:gd name="connsiteX15" fmla="*/ 597694 w 1721644"/>
                <a:gd name="connsiteY15" fmla="*/ 1014412 h 1145381"/>
                <a:gd name="connsiteX16" fmla="*/ 621507 w 1721644"/>
                <a:gd name="connsiteY16" fmla="*/ 990600 h 1145381"/>
                <a:gd name="connsiteX17" fmla="*/ 633413 w 1721644"/>
                <a:gd name="connsiteY17" fmla="*/ 954881 h 1145381"/>
                <a:gd name="connsiteX18" fmla="*/ 671513 w 1721644"/>
                <a:gd name="connsiteY18" fmla="*/ 940594 h 1145381"/>
                <a:gd name="connsiteX19" fmla="*/ 711994 w 1721644"/>
                <a:gd name="connsiteY19" fmla="*/ 969169 h 1145381"/>
                <a:gd name="connsiteX20" fmla="*/ 728663 w 1721644"/>
                <a:gd name="connsiteY20" fmla="*/ 1004887 h 1145381"/>
                <a:gd name="connsiteX21" fmla="*/ 762000 w 1721644"/>
                <a:gd name="connsiteY21" fmla="*/ 1038225 h 1145381"/>
                <a:gd name="connsiteX22" fmla="*/ 835819 w 1721644"/>
                <a:gd name="connsiteY22" fmla="*/ 1035844 h 1145381"/>
                <a:gd name="connsiteX23" fmla="*/ 871538 w 1721644"/>
                <a:gd name="connsiteY23" fmla="*/ 1071562 h 1145381"/>
                <a:gd name="connsiteX24" fmla="*/ 883444 w 1721644"/>
                <a:gd name="connsiteY24" fmla="*/ 1131094 h 1145381"/>
                <a:gd name="connsiteX25" fmla="*/ 916782 w 1721644"/>
                <a:gd name="connsiteY25" fmla="*/ 1116806 h 1145381"/>
                <a:gd name="connsiteX26" fmla="*/ 990600 w 1721644"/>
                <a:gd name="connsiteY26" fmla="*/ 1131094 h 1145381"/>
                <a:gd name="connsiteX27" fmla="*/ 1047750 w 1721644"/>
                <a:gd name="connsiteY27" fmla="*/ 1145381 h 1145381"/>
                <a:gd name="connsiteX28" fmla="*/ 1095375 w 1721644"/>
                <a:gd name="connsiteY28" fmla="*/ 1128712 h 1145381"/>
                <a:gd name="connsiteX29" fmla="*/ 1114425 w 1721644"/>
                <a:gd name="connsiteY29" fmla="*/ 1045369 h 1145381"/>
                <a:gd name="connsiteX30" fmla="*/ 1254919 w 1721644"/>
                <a:gd name="connsiteY30" fmla="*/ 940594 h 1145381"/>
                <a:gd name="connsiteX31" fmla="*/ 1295400 w 1721644"/>
                <a:gd name="connsiteY31" fmla="*/ 931069 h 1145381"/>
                <a:gd name="connsiteX32" fmla="*/ 1307307 w 1721644"/>
                <a:gd name="connsiteY32" fmla="*/ 983456 h 1145381"/>
                <a:gd name="connsiteX33" fmla="*/ 1295400 w 1721644"/>
                <a:gd name="connsiteY33" fmla="*/ 1021556 h 1145381"/>
                <a:gd name="connsiteX34" fmla="*/ 1376363 w 1721644"/>
                <a:gd name="connsiteY34" fmla="*/ 1040606 h 1145381"/>
                <a:gd name="connsiteX35" fmla="*/ 1471613 w 1721644"/>
                <a:gd name="connsiteY35" fmla="*/ 942975 h 1145381"/>
                <a:gd name="connsiteX36" fmla="*/ 1497807 w 1721644"/>
                <a:gd name="connsiteY36" fmla="*/ 890587 h 1145381"/>
                <a:gd name="connsiteX37" fmla="*/ 1566863 w 1721644"/>
                <a:gd name="connsiteY37" fmla="*/ 854869 h 1145381"/>
                <a:gd name="connsiteX38" fmla="*/ 1616869 w 1721644"/>
                <a:gd name="connsiteY38" fmla="*/ 800100 h 1145381"/>
                <a:gd name="connsiteX39" fmla="*/ 1676400 w 1721644"/>
                <a:gd name="connsiteY39" fmla="*/ 788194 h 1145381"/>
                <a:gd name="connsiteX40" fmla="*/ 1712119 w 1721644"/>
                <a:gd name="connsiteY40" fmla="*/ 762000 h 1145381"/>
                <a:gd name="connsiteX41" fmla="*/ 1714500 w 1721644"/>
                <a:gd name="connsiteY41" fmla="*/ 740569 h 1145381"/>
                <a:gd name="connsiteX42" fmla="*/ 1678782 w 1721644"/>
                <a:gd name="connsiteY42" fmla="*/ 711994 h 1145381"/>
                <a:gd name="connsiteX43" fmla="*/ 1721644 w 1721644"/>
                <a:gd name="connsiteY43" fmla="*/ 642937 h 1145381"/>
                <a:gd name="connsiteX44" fmla="*/ 1700213 w 1721644"/>
                <a:gd name="connsiteY44" fmla="*/ 585787 h 1145381"/>
                <a:gd name="connsiteX45" fmla="*/ 1714500 w 1721644"/>
                <a:gd name="connsiteY45" fmla="*/ 523875 h 1145381"/>
                <a:gd name="connsiteX46" fmla="*/ 1721644 w 1721644"/>
                <a:gd name="connsiteY46" fmla="*/ 473869 h 1145381"/>
                <a:gd name="connsiteX47" fmla="*/ 1714500 w 1721644"/>
                <a:gd name="connsiteY47" fmla="*/ 359569 h 1145381"/>
                <a:gd name="connsiteX48" fmla="*/ 1702594 w 1721644"/>
                <a:gd name="connsiteY48" fmla="*/ 314325 h 1145381"/>
                <a:gd name="connsiteX49" fmla="*/ 1671638 w 1721644"/>
                <a:gd name="connsiteY49" fmla="*/ 276225 h 1145381"/>
                <a:gd name="connsiteX50" fmla="*/ 1626394 w 1721644"/>
                <a:gd name="connsiteY50" fmla="*/ 273844 h 1145381"/>
                <a:gd name="connsiteX51" fmla="*/ 1521619 w 1721644"/>
                <a:gd name="connsiteY51" fmla="*/ 259556 h 1145381"/>
                <a:gd name="connsiteX52" fmla="*/ 1488282 w 1721644"/>
                <a:gd name="connsiteY52" fmla="*/ 250031 h 1145381"/>
                <a:gd name="connsiteX53" fmla="*/ 1473994 w 1721644"/>
                <a:gd name="connsiteY53" fmla="*/ 183356 h 1145381"/>
                <a:gd name="connsiteX54" fmla="*/ 1388269 w 1721644"/>
                <a:gd name="connsiteY54" fmla="*/ 207169 h 1145381"/>
                <a:gd name="connsiteX55" fmla="*/ 1331119 w 1721644"/>
                <a:gd name="connsiteY55" fmla="*/ 223837 h 1145381"/>
                <a:gd name="connsiteX56" fmla="*/ 1295400 w 1721644"/>
                <a:gd name="connsiteY56" fmla="*/ 202406 h 1145381"/>
                <a:gd name="connsiteX57" fmla="*/ 1214438 w 1721644"/>
                <a:gd name="connsiteY57" fmla="*/ 111919 h 1145381"/>
                <a:gd name="connsiteX58" fmla="*/ 1164432 w 1721644"/>
                <a:gd name="connsiteY58" fmla="*/ 121444 h 1145381"/>
                <a:gd name="connsiteX59" fmla="*/ 1083469 w 1721644"/>
                <a:gd name="connsiteY59" fmla="*/ 100012 h 1145381"/>
                <a:gd name="connsiteX60" fmla="*/ 1050132 w 1721644"/>
                <a:gd name="connsiteY60" fmla="*/ 83344 h 1145381"/>
                <a:gd name="connsiteX61" fmla="*/ 995363 w 1721644"/>
                <a:gd name="connsiteY61" fmla="*/ 135731 h 1145381"/>
                <a:gd name="connsiteX62" fmla="*/ 966788 w 1721644"/>
                <a:gd name="connsiteY62" fmla="*/ 107156 h 1145381"/>
                <a:gd name="connsiteX63" fmla="*/ 940594 w 1721644"/>
                <a:gd name="connsiteY63" fmla="*/ 76200 h 1145381"/>
                <a:gd name="connsiteX64" fmla="*/ 895350 w 1721644"/>
                <a:gd name="connsiteY64" fmla="*/ 59531 h 1145381"/>
                <a:gd name="connsiteX65" fmla="*/ 897732 w 1721644"/>
                <a:gd name="connsiteY65" fmla="*/ 14287 h 1145381"/>
                <a:gd name="connsiteX66" fmla="*/ 862013 w 1721644"/>
                <a:gd name="connsiteY66" fmla="*/ 0 h 1145381"/>
                <a:gd name="connsiteX67" fmla="*/ 814388 w 1721644"/>
                <a:gd name="connsiteY67" fmla="*/ 4762 h 1145381"/>
                <a:gd name="connsiteX68" fmla="*/ 800100 w 1721644"/>
                <a:gd name="connsiteY68" fmla="*/ 23812 h 1145381"/>
                <a:gd name="connsiteX69" fmla="*/ 735807 w 1721644"/>
                <a:gd name="connsiteY69" fmla="*/ 14287 h 1145381"/>
                <a:gd name="connsiteX70" fmla="*/ 676275 w 1721644"/>
                <a:gd name="connsiteY70" fmla="*/ 52387 h 1145381"/>
                <a:gd name="connsiteX71" fmla="*/ 635794 w 1721644"/>
                <a:gd name="connsiteY71" fmla="*/ 85725 h 1145381"/>
                <a:gd name="connsiteX72" fmla="*/ 661988 w 1721644"/>
                <a:gd name="connsiteY72" fmla="*/ 159544 h 1145381"/>
                <a:gd name="connsiteX73" fmla="*/ 685800 w 1721644"/>
                <a:gd name="connsiteY73" fmla="*/ 254794 h 1145381"/>
                <a:gd name="connsiteX74" fmla="*/ 681038 w 1721644"/>
                <a:gd name="connsiteY74" fmla="*/ 266700 h 1145381"/>
                <a:gd name="connsiteX75" fmla="*/ 478632 w 1721644"/>
                <a:gd name="connsiteY75" fmla="*/ 428625 h 1145381"/>
                <a:gd name="connsiteX76" fmla="*/ 414338 w 1721644"/>
                <a:gd name="connsiteY76" fmla="*/ 376237 h 1145381"/>
                <a:gd name="connsiteX77" fmla="*/ 371475 w 1721644"/>
                <a:gd name="connsiteY77" fmla="*/ 433387 h 1145381"/>
                <a:gd name="connsiteX78" fmla="*/ 152400 w 1721644"/>
                <a:gd name="connsiteY78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52388 w 1721644"/>
                <a:gd name="connsiteY4" fmla="*/ 697706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47663 w 1721644"/>
                <a:gd name="connsiteY11" fmla="*/ 1000125 h 1145381"/>
                <a:gd name="connsiteX12" fmla="*/ 438150 w 1721644"/>
                <a:gd name="connsiteY12" fmla="*/ 1050131 h 1145381"/>
                <a:gd name="connsiteX13" fmla="*/ 542925 w 1721644"/>
                <a:gd name="connsiteY13" fmla="*/ 1035844 h 1145381"/>
                <a:gd name="connsiteX14" fmla="*/ 557213 w 1721644"/>
                <a:gd name="connsiteY14" fmla="*/ 1050131 h 1145381"/>
                <a:gd name="connsiteX15" fmla="*/ 597694 w 1721644"/>
                <a:gd name="connsiteY15" fmla="*/ 1014412 h 1145381"/>
                <a:gd name="connsiteX16" fmla="*/ 621507 w 1721644"/>
                <a:gd name="connsiteY16" fmla="*/ 990600 h 1145381"/>
                <a:gd name="connsiteX17" fmla="*/ 633413 w 1721644"/>
                <a:gd name="connsiteY17" fmla="*/ 954881 h 1145381"/>
                <a:gd name="connsiteX18" fmla="*/ 671513 w 1721644"/>
                <a:gd name="connsiteY18" fmla="*/ 940594 h 1145381"/>
                <a:gd name="connsiteX19" fmla="*/ 711994 w 1721644"/>
                <a:gd name="connsiteY19" fmla="*/ 969169 h 1145381"/>
                <a:gd name="connsiteX20" fmla="*/ 728663 w 1721644"/>
                <a:gd name="connsiteY20" fmla="*/ 1004887 h 1145381"/>
                <a:gd name="connsiteX21" fmla="*/ 762000 w 1721644"/>
                <a:gd name="connsiteY21" fmla="*/ 1038225 h 1145381"/>
                <a:gd name="connsiteX22" fmla="*/ 835819 w 1721644"/>
                <a:gd name="connsiteY22" fmla="*/ 1035844 h 1145381"/>
                <a:gd name="connsiteX23" fmla="*/ 871538 w 1721644"/>
                <a:gd name="connsiteY23" fmla="*/ 1071562 h 1145381"/>
                <a:gd name="connsiteX24" fmla="*/ 883444 w 1721644"/>
                <a:gd name="connsiteY24" fmla="*/ 1131094 h 1145381"/>
                <a:gd name="connsiteX25" fmla="*/ 916782 w 1721644"/>
                <a:gd name="connsiteY25" fmla="*/ 1116806 h 1145381"/>
                <a:gd name="connsiteX26" fmla="*/ 990600 w 1721644"/>
                <a:gd name="connsiteY26" fmla="*/ 1131094 h 1145381"/>
                <a:gd name="connsiteX27" fmla="*/ 1047750 w 1721644"/>
                <a:gd name="connsiteY27" fmla="*/ 1145381 h 1145381"/>
                <a:gd name="connsiteX28" fmla="*/ 1095375 w 1721644"/>
                <a:gd name="connsiteY28" fmla="*/ 1128712 h 1145381"/>
                <a:gd name="connsiteX29" fmla="*/ 1114425 w 1721644"/>
                <a:gd name="connsiteY29" fmla="*/ 1045369 h 1145381"/>
                <a:gd name="connsiteX30" fmla="*/ 1254919 w 1721644"/>
                <a:gd name="connsiteY30" fmla="*/ 940594 h 1145381"/>
                <a:gd name="connsiteX31" fmla="*/ 1295400 w 1721644"/>
                <a:gd name="connsiteY31" fmla="*/ 931069 h 1145381"/>
                <a:gd name="connsiteX32" fmla="*/ 1307307 w 1721644"/>
                <a:gd name="connsiteY32" fmla="*/ 983456 h 1145381"/>
                <a:gd name="connsiteX33" fmla="*/ 1295400 w 1721644"/>
                <a:gd name="connsiteY33" fmla="*/ 1021556 h 1145381"/>
                <a:gd name="connsiteX34" fmla="*/ 1376363 w 1721644"/>
                <a:gd name="connsiteY34" fmla="*/ 1040606 h 1145381"/>
                <a:gd name="connsiteX35" fmla="*/ 1471613 w 1721644"/>
                <a:gd name="connsiteY35" fmla="*/ 942975 h 1145381"/>
                <a:gd name="connsiteX36" fmla="*/ 1497807 w 1721644"/>
                <a:gd name="connsiteY36" fmla="*/ 890587 h 1145381"/>
                <a:gd name="connsiteX37" fmla="*/ 1566863 w 1721644"/>
                <a:gd name="connsiteY37" fmla="*/ 854869 h 1145381"/>
                <a:gd name="connsiteX38" fmla="*/ 1616869 w 1721644"/>
                <a:gd name="connsiteY38" fmla="*/ 800100 h 1145381"/>
                <a:gd name="connsiteX39" fmla="*/ 1676400 w 1721644"/>
                <a:gd name="connsiteY39" fmla="*/ 788194 h 1145381"/>
                <a:gd name="connsiteX40" fmla="*/ 1712119 w 1721644"/>
                <a:gd name="connsiteY40" fmla="*/ 762000 h 1145381"/>
                <a:gd name="connsiteX41" fmla="*/ 1714500 w 1721644"/>
                <a:gd name="connsiteY41" fmla="*/ 740569 h 1145381"/>
                <a:gd name="connsiteX42" fmla="*/ 1678782 w 1721644"/>
                <a:gd name="connsiteY42" fmla="*/ 711994 h 1145381"/>
                <a:gd name="connsiteX43" fmla="*/ 1721644 w 1721644"/>
                <a:gd name="connsiteY43" fmla="*/ 642937 h 1145381"/>
                <a:gd name="connsiteX44" fmla="*/ 1700213 w 1721644"/>
                <a:gd name="connsiteY44" fmla="*/ 585787 h 1145381"/>
                <a:gd name="connsiteX45" fmla="*/ 1714500 w 1721644"/>
                <a:gd name="connsiteY45" fmla="*/ 523875 h 1145381"/>
                <a:gd name="connsiteX46" fmla="*/ 1721644 w 1721644"/>
                <a:gd name="connsiteY46" fmla="*/ 473869 h 1145381"/>
                <a:gd name="connsiteX47" fmla="*/ 1714500 w 1721644"/>
                <a:gd name="connsiteY47" fmla="*/ 359569 h 1145381"/>
                <a:gd name="connsiteX48" fmla="*/ 1702594 w 1721644"/>
                <a:gd name="connsiteY48" fmla="*/ 314325 h 1145381"/>
                <a:gd name="connsiteX49" fmla="*/ 1671638 w 1721644"/>
                <a:gd name="connsiteY49" fmla="*/ 276225 h 1145381"/>
                <a:gd name="connsiteX50" fmla="*/ 1626394 w 1721644"/>
                <a:gd name="connsiteY50" fmla="*/ 273844 h 1145381"/>
                <a:gd name="connsiteX51" fmla="*/ 1521619 w 1721644"/>
                <a:gd name="connsiteY51" fmla="*/ 259556 h 1145381"/>
                <a:gd name="connsiteX52" fmla="*/ 1488282 w 1721644"/>
                <a:gd name="connsiteY52" fmla="*/ 250031 h 1145381"/>
                <a:gd name="connsiteX53" fmla="*/ 1473994 w 1721644"/>
                <a:gd name="connsiteY53" fmla="*/ 183356 h 1145381"/>
                <a:gd name="connsiteX54" fmla="*/ 1388269 w 1721644"/>
                <a:gd name="connsiteY54" fmla="*/ 207169 h 1145381"/>
                <a:gd name="connsiteX55" fmla="*/ 1331119 w 1721644"/>
                <a:gd name="connsiteY55" fmla="*/ 223837 h 1145381"/>
                <a:gd name="connsiteX56" fmla="*/ 1295400 w 1721644"/>
                <a:gd name="connsiteY56" fmla="*/ 202406 h 1145381"/>
                <a:gd name="connsiteX57" fmla="*/ 1214438 w 1721644"/>
                <a:gd name="connsiteY57" fmla="*/ 111919 h 1145381"/>
                <a:gd name="connsiteX58" fmla="*/ 1164432 w 1721644"/>
                <a:gd name="connsiteY58" fmla="*/ 121444 h 1145381"/>
                <a:gd name="connsiteX59" fmla="*/ 1083469 w 1721644"/>
                <a:gd name="connsiteY59" fmla="*/ 100012 h 1145381"/>
                <a:gd name="connsiteX60" fmla="*/ 1050132 w 1721644"/>
                <a:gd name="connsiteY60" fmla="*/ 83344 h 1145381"/>
                <a:gd name="connsiteX61" fmla="*/ 995363 w 1721644"/>
                <a:gd name="connsiteY61" fmla="*/ 135731 h 1145381"/>
                <a:gd name="connsiteX62" fmla="*/ 966788 w 1721644"/>
                <a:gd name="connsiteY62" fmla="*/ 107156 h 1145381"/>
                <a:gd name="connsiteX63" fmla="*/ 940594 w 1721644"/>
                <a:gd name="connsiteY63" fmla="*/ 76200 h 1145381"/>
                <a:gd name="connsiteX64" fmla="*/ 895350 w 1721644"/>
                <a:gd name="connsiteY64" fmla="*/ 59531 h 1145381"/>
                <a:gd name="connsiteX65" fmla="*/ 897732 w 1721644"/>
                <a:gd name="connsiteY65" fmla="*/ 14287 h 1145381"/>
                <a:gd name="connsiteX66" fmla="*/ 862013 w 1721644"/>
                <a:gd name="connsiteY66" fmla="*/ 0 h 1145381"/>
                <a:gd name="connsiteX67" fmla="*/ 814388 w 1721644"/>
                <a:gd name="connsiteY67" fmla="*/ 4762 h 1145381"/>
                <a:gd name="connsiteX68" fmla="*/ 800100 w 1721644"/>
                <a:gd name="connsiteY68" fmla="*/ 23812 h 1145381"/>
                <a:gd name="connsiteX69" fmla="*/ 735807 w 1721644"/>
                <a:gd name="connsiteY69" fmla="*/ 14287 h 1145381"/>
                <a:gd name="connsiteX70" fmla="*/ 676275 w 1721644"/>
                <a:gd name="connsiteY70" fmla="*/ 52387 h 1145381"/>
                <a:gd name="connsiteX71" fmla="*/ 635794 w 1721644"/>
                <a:gd name="connsiteY71" fmla="*/ 85725 h 1145381"/>
                <a:gd name="connsiteX72" fmla="*/ 661988 w 1721644"/>
                <a:gd name="connsiteY72" fmla="*/ 159544 h 1145381"/>
                <a:gd name="connsiteX73" fmla="*/ 685800 w 1721644"/>
                <a:gd name="connsiteY73" fmla="*/ 254794 h 1145381"/>
                <a:gd name="connsiteX74" fmla="*/ 681038 w 1721644"/>
                <a:gd name="connsiteY74" fmla="*/ 266700 h 1145381"/>
                <a:gd name="connsiteX75" fmla="*/ 478632 w 1721644"/>
                <a:gd name="connsiteY75" fmla="*/ 428625 h 1145381"/>
                <a:gd name="connsiteX76" fmla="*/ 414338 w 1721644"/>
                <a:gd name="connsiteY76" fmla="*/ 376237 h 1145381"/>
                <a:gd name="connsiteX77" fmla="*/ 371475 w 1721644"/>
                <a:gd name="connsiteY77" fmla="*/ 433387 h 1145381"/>
                <a:gd name="connsiteX78" fmla="*/ 152400 w 1721644"/>
                <a:gd name="connsiteY78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47663 w 1721644"/>
                <a:gd name="connsiteY11" fmla="*/ 1000125 h 1145381"/>
                <a:gd name="connsiteX12" fmla="*/ 438150 w 1721644"/>
                <a:gd name="connsiteY12" fmla="*/ 1050131 h 1145381"/>
                <a:gd name="connsiteX13" fmla="*/ 542925 w 1721644"/>
                <a:gd name="connsiteY13" fmla="*/ 1035844 h 1145381"/>
                <a:gd name="connsiteX14" fmla="*/ 557213 w 1721644"/>
                <a:gd name="connsiteY14" fmla="*/ 1050131 h 1145381"/>
                <a:gd name="connsiteX15" fmla="*/ 597694 w 1721644"/>
                <a:gd name="connsiteY15" fmla="*/ 1014412 h 1145381"/>
                <a:gd name="connsiteX16" fmla="*/ 621507 w 1721644"/>
                <a:gd name="connsiteY16" fmla="*/ 990600 h 1145381"/>
                <a:gd name="connsiteX17" fmla="*/ 633413 w 1721644"/>
                <a:gd name="connsiteY17" fmla="*/ 954881 h 1145381"/>
                <a:gd name="connsiteX18" fmla="*/ 671513 w 1721644"/>
                <a:gd name="connsiteY18" fmla="*/ 940594 h 1145381"/>
                <a:gd name="connsiteX19" fmla="*/ 711994 w 1721644"/>
                <a:gd name="connsiteY19" fmla="*/ 969169 h 1145381"/>
                <a:gd name="connsiteX20" fmla="*/ 728663 w 1721644"/>
                <a:gd name="connsiteY20" fmla="*/ 1004887 h 1145381"/>
                <a:gd name="connsiteX21" fmla="*/ 762000 w 1721644"/>
                <a:gd name="connsiteY21" fmla="*/ 1038225 h 1145381"/>
                <a:gd name="connsiteX22" fmla="*/ 835819 w 1721644"/>
                <a:gd name="connsiteY22" fmla="*/ 1035844 h 1145381"/>
                <a:gd name="connsiteX23" fmla="*/ 871538 w 1721644"/>
                <a:gd name="connsiteY23" fmla="*/ 1071562 h 1145381"/>
                <a:gd name="connsiteX24" fmla="*/ 883444 w 1721644"/>
                <a:gd name="connsiteY24" fmla="*/ 1131094 h 1145381"/>
                <a:gd name="connsiteX25" fmla="*/ 916782 w 1721644"/>
                <a:gd name="connsiteY25" fmla="*/ 1116806 h 1145381"/>
                <a:gd name="connsiteX26" fmla="*/ 990600 w 1721644"/>
                <a:gd name="connsiteY26" fmla="*/ 1131094 h 1145381"/>
                <a:gd name="connsiteX27" fmla="*/ 1047750 w 1721644"/>
                <a:gd name="connsiteY27" fmla="*/ 1145381 h 1145381"/>
                <a:gd name="connsiteX28" fmla="*/ 1095375 w 1721644"/>
                <a:gd name="connsiteY28" fmla="*/ 1128712 h 1145381"/>
                <a:gd name="connsiteX29" fmla="*/ 1114425 w 1721644"/>
                <a:gd name="connsiteY29" fmla="*/ 1045369 h 1145381"/>
                <a:gd name="connsiteX30" fmla="*/ 1254919 w 1721644"/>
                <a:gd name="connsiteY30" fmla="*/ 940594 h 1145381"/>
                <a:gd name="connsiteX31" fmla="*/ 1295400 w 1721644"/>
                <a:gd name="connsiteY31" fmla="*/ 931069 h 1145381"/>
                <a:gd name="connsiteX32" fmla="*/ 1307307 w 1721644"/>
                <a:gd name="connsiteY32" fmla="*/ 983456 h 1145381"/>
                <a:gd name="connsiteX33" fmla="*/ 1295400 w 1721644"/>
                <a:gd name="connsiteY33" fmla="*/ 1021556 h 1145381"/>
                <a:gd name="connsiteX34" fmla="*/ 1376363 w 1721644"/>
                <a:gd name="connsiteY34" fmla="*/ 1040606 h 1145381"/>
                <a:gd name="connsiteX35" fmla="*/ 1471613 w 1721644"/>
                <a:gd name="connsiteY35" fmla="*/ 942975 h 1145381"/>
                <a:gd name="connsiteX36" fmla="*/ 1497807 w 1721644"/>
                <a:gd name="connsiteY36" fmla="*/ 890587 h 1145381"/>
                <a:gd name="connsiteX37" fmla="*/ 1566863 w 1721644"/>
                <a:gd name="connsiteY37" fmla="*/ 854869 h 1145381"/>
                <a:gd name="connsiteX38" fmla="*/ 1616869 w 1721644"/>
                <a:gd name="connsiteY38" fmla="*/ 800100 h 1145381"/>
                <a:gd name="connsiteX39" fmla="*/ 1676400 w 1721644"/>
                <a:gd name="connsiteY39" fmla="*/ 788194 h 1145381"/>
                <a:gd name="connsiteX40" fmla="*/ 1712119 w 1721644"/>
                <a:gd name="connsiteY40" fmla="*/ 762000 h 1145381"/>
                <a:gd name="connsiteX41" fmla="*/ 1714500 w 1721644"/>
                <a:gd name="connsiteY41" fmla="*/ 740569 h 1145381"/>
                <a:gd name="connsiteX42" fmla="*/ 1678782 w 1721644"/>
                <a:gd name="connsiteY42" fmla="*/ 711994 h 1145381"/>
                <a:gd name="connsiteX43" fmla="*/ 1721644 w 1721644"/>
                <a:gd name="connsiteY43" fmla="*/ 642937 h 1145381"/>
                <a:gd name="connsiteX44" fmla="*/ 1700213 w 1721644"/>
                <a:gd name="connsiteY44" fmla="*/ 585787 h 1145381"/>
                <a:gd name="connsiteX45" fmla="*/ 1714500 w 1721644"/>
                <a:gd name="connsiteY45" fmla="*/ 523875 h 1145381"/>
                <a:gd name="connsiteX46" fmla="*/ 1721644 w 1721644"/>
                <a:gd name="connsiteY46" fmla="*/ 473869 h 1145381"/>
                <a:gd name="connsiteX47" fmla="*/ 1714500 w 1721644"/>
                <a:gd name="connsiteY47" fmla="*/ 359569 h 1145381"/>
                <a:gd name="connsiteX48" fmla="*/ 1702594 w 1721644"/>
                <a:gd name="connsiteY48" fmla="*/ 314325 h 1145381"/>
                <a:gd name="connsiteX49" fmla="*/ 1671638 w 1721644"/>
                <a:gd name="connsiteY49" fmla="*/ 276225 h 1145381"/>
                <a:gd name="connsiteX50" fmla="*/ 1626394 w 1721644"/>
                <a:gd name="connsiteY50" fmla="*/ 273844 h 1145381"/>
                <a:gd name="connsiteX51" fmla="*/ 1521619 w 1721644"/>
                <a:gd name="connsiteY51" fmla="*/ 259556 h 1145381"/>
                <a:gd name="connsiteX52" fmla="*/ 1488282 w 1721644"/>
                <a:gd name="connsiteY52" fmla="*/ 250031 h 1145381"/>
                <a:gd name="connsiteX53" fmla="*/ 1473994 w 1721644"/>
                <a:gd name="connsiteY53" fmla="*/ 183356 h 1145381"/>
                <a:gd name="connsiteX54" fmla="*/ 1388269 w 1721644"/>
                <a:gd name="connsiteY54" fmla="*/ 207169 h 1145381"/>
                <a:gd name="connsiteX55" fmla="*/ 1331119 w 1721644"/>
                <a:gd name="connsiteY55" fmla="*/ 223837 h 1145381"/>
                <a:gd name="connsiteX56" fmla="*/ 1295400 w 1721644"/>
                <a:gd name="connsiteY56" fmla="*/ 202406 h 1145381"/>
                <a:gd name="connsiteX57" fmla="*/ 1214438 w 1721644"/>
                <a:gd name="connsiteY57" fmla="*/ 111919 h 1145381"/>
                <a:gd name="connsiteX58" fmla="*/ 1164432 w 1721644"/>
                <a:gd name="connsiteY58" fmla="*/ 121444 h 1145381"/>
                <a:gd name="connsiteX59" fmla="*/ 1083469 w 1721644"/>
                <a:gd name="connsiteY59" fmla="*/ 100012 h 1145381"/>
                <a:gd name="connsiteX60" fmla="*/ 1050132 w 1721644"/>
                <a:gd name="connsiteY60" fmla="*/ 83344 h 1145381"/>
                <a:gd name="connsiteX61" fmla="*/ 995363 w 1721644"/>
                <a:gd name="connsiteY61" fmla="*/ 135731 h 1145381"/>
                <a:gd name="connsiteX62" fmla="*/ 966788 w 1721644"/>
                <a:gd name="connsiteY62" fmla="*/ 107156 h 1145381"/>
                <a:gd name="connsiteX63" fmla="*/ 940594 w 1721644"/>
                <a:gd name="connsiteY63" fmla="*/ 76200 h 1145381"/>
                <a:gd name="connsiteX64" fmla="*/ 895350 w 1721644"/>
                <a:gd name="connsiteY64" fmla="*/ 59531 h 1145381"/>
                <a:gd name="connsiteX65" fmla="*/ 897732 w 1721644"/>
                <a:gd name="connsiteY65" fmla="*/ 14287 h 1145381"/>
                <a:gd name="connsiteX66" fmla="*/ 862013 w 1721644"/>
                <a:gd name="connsiteY66" fmla="*/ 0 h 1145381"/>
                <a:gd name="connsiteX67" fmla="*/ 814388 w 1721644"/>
                <a:gd name="connsiteY67" fmla="*/ 4762 h 1145381"/>
                <a:gd name="connsiteX68" fmla="*/ 800100 w 1721644"/>
                <a:gd name="connsiteY68" fmla="*/ 23812 h 1145381"/>
                <a:gd name="connsiteX69" fmla="*/ 735807 w 1721644"/>
                <a:gd name="connsiteY69" fmla="*/ 14287 h 1145381"/>
                <a:gd name="connsiteX70" fmla="*/ 676275 w 1721644"/>
                <a:gd name="connsiteY70" fmla="*/ 52387 h 1145381"/>
                <a:gd name="connsiteX71" fmla="*/ 635794 w 1721644"/>
                <a:gd name="connsiteY71" fmla="*/ 85725 h 1145381"/>
                <a:gd name="connsiteX72" fmla="*/ 661988 w 1721644"/>
                <a:gd name="connsiteY72" fmla="*/ 159544 h 1145381"/>
                <a:gd name="connsiteX73" fmla="*/ 685800 w 1721644"/>
                <a:gd name="connsiteY73" fmla="*/ 254794 h 1145381"/>
                <a:gd name="connsiteX74" fmla="*/ 681038 w 1721644"/>
                <a:gd name="connsiteY74" fmla="*/ 266700 h 1145381"/>
                <a:gd name="connsiteX75" fmla="*/ 478632 w 1721644"/>
                <a:gd name="connsiteY75" fmla="*/ 428625 h 1145381"/>
                <a:gd name="connsiteX76" fmla="*/ 414338 w 1721644"/>
                <a:gd name="connsiteY76" fmla="*/ 376237 h 1145381"/>
                <a:gd name="connsiteX77" fmla="*/ 371475 w 1721644"/>
                <a:gd name="connsiteY77" fmla="*/ 433387 h 1145381"/>
                <a:gd name="connsiteX78" fmla="*/ 152400 w 1721644"/>
                <a:gd name="connsiteY78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47663 w 1721644"/>
                <a:gd name="connsiteY11" fmla="*/ 1000125 h 1145381"/>
                <a:gd name="connsiteX12" fmla="*/ 385763 w 1721644"/>
                <a:gd name="connsiteY12" fmla="*/ 1016794 h 1145381"/>
                <a:gd name="connsiteX13" fmla="*/ 438150 w 1721644"/>
                <a:gd name="connsiteY13" fmla="*/ 1050131 h 1145381"/>
                <a:gd name="connsiteX14" fmla="*/ 542925 w 1721644"/>
                <a:gd name="connsiteY14" fmla="*/ 1035844 h 1145381"/>
                <a:gd name="connsiteX15" fmla="*/ 557213 w 1721644"/>
                <a:gd name="connsiteY15" fmla="*/ 1050131 h 1145381"/>
                <a:gd name="connsiteX16" fmla="*/ 597694 w 1721644"/>
                <a:gd name="connsiteY16" fmla="*/ 1014412 h 1145381"/>
                <a:gd name="connsiteX17" fmla="*/ 621507 w 1721644"/>
                <a:gd name="connsiteY17" fmla="*/ 990600 h 1145381"/>
                <a:gd name="connsiteX18" fmla="*/ 633413 w 1721644"/>
                <a:gd name="connsiteY18" fmla="*/ 954881 h 1145381"/>
                <a:gd name="connsiteX19" fmla="*/ 671513 w 1721644"/>
                <a:gd name="connsiteY19" fmla="*/ 940594 h 1145381"/>
                <a:gd name="connsiteX20" fmla="*/ 711994 w 1721644"/>
                <a:gd name="connsiteY20" fmla="*/ 969169 h 1145381"/>
                <a:gd name="connsiteX21" fmla="*/ 728663 w 1721644"/>
                <a:gd name="connsiteY21" fmla="*/ 1004887 h 1145381"/>
                <a:gd name="connsiteX22" fmla="*/ 762000 w 1721644"/>
                <a:gd name="connsiteY22" fmla="*/ 1038225 h 1145381"/>
                <a:gd name="connsiteX23" fmla="*/ 835819 w 1721644"/>
                <a:gd name="connsiteY23" fmla="*/ 1035844 h 1145381"/>
                <a:gd name="connsiteX24" fmla="*/ 871538 w 1721644"/>
                <a:gd name="connsiteY24" fmla="*/ 1071562 h 1145381"/>
                <a:gd name="connsiteX25" fmla="*/ 883444 w 1721644"/>
                <a:gd name="connsiteY25" fmla="*/ 1131094 h 1145381"/>
                <a:gd name="connsiteX26" fmla="*/ 916782 w 1721644"/>
                <a:gd name="connsiteY26" fmla="*/ 1116806 h 1145381"/>
                <a:gd name="connsiteX27" fmla="*/ 990600 w 1721644"/>
                <a:gd name="connsiteY27" fmla="*/ 1131094 h 1145381"/>
                <a:gd name="connsiteX28" fmla="*/ 1047750 w 1721644"/>
                <a:gd name="connsiteY28" fmla="*/ 1145381 h 1145381"/>
                <a:gd name="connsiteX29" fmla="*/ 1095375 w 1721644"/>
                <a:gd name="connsiteY29" fmla="*/ 1128712 h 1145381"/>
                <a:gd name="connsiteX30" fmla="*/ 1114425 w 1721644"/>
                <a:gd name="connsiteY30" fmla="*/ 1045369 h 1145381"/>
                <a:gd name="connsiteX31" fmla="*/ 1254919 w 1721644"/>
                <a:gd name="connsiteY31" fmla="*/ 940594 h 1145381"/>
                <a:gd name="connsiteX32" fmla="*/ 1295400 w 1721644"/>
                <a:gd name="connsiteY32" fmla="*/ 931069 h 1145381"/>
                <a:gd name="connsiteX33" fmla="*/ 1307307 w 1721644"/>
                <a:gd name="connsiteY33" fmla="*/ 983456 h 1145381"/>
                <a:gd name="connsiteX34" fmla="*/ 1295400 w 1721644"/>
                <a:gd name="connsiteY34" fmla="*/ 1021556 h 1145381"/>
                <a:gd name="connsiteX35" fmla="*/ 1376363 w 1721644"/>
                <a:gd name="connsiteY35" fmla="*/ 1040606 h 1145381"/>
                <a:gd name="connsiteX36" fmla="*/ 1471613 w 1721644"/>
                <a:gd name="connsiteY36" fmla="*/ 942975 h 1145381"/>
                <a:gd name="connsiteX37" fmla="*/ 1497807 w 1721644"/>
                <a:gd name="connsiteY37" fmla="*/ 890587 h 1145381"/>
                <a:gd name="connsiteX38" fmla="*/ 1566863 w 1721644"/>
                <a:gd name="connsiteY38" fmla="*/ 854869 h 1145381"/>
                <a:gd name="connsiteX39" fmla="*/ 1616869 w 1721644"/>
                <a:gd name="connsiteY39" fmla="*/ 800100 h 1145381"/>
                <a:gd name="connsiteX40" fmla="*/ 1676400 w 1721644"/>
                <a:gd name="connsiteY40" fmla="*/ 788194 h 1145381"/>
                <a:gd name="connsiteX41" fmla="*/ 1712119 w 1721644"/>
                <a:gd name="connsiteY41" fmla="*/ 762000 h 1145381"/>
                <a:gd name="connsiteX42" fmla="*/ 1714500 w 1721644"/>
                <a:gd name="connsiteY42" fmla="*/ 740569 h 1145381"/>
                <a:gd name="connsiteX43" fmla="*/ 1678782 w 1721644"/>
                <a:gd name="connsiteY43" fmla="*/ 711994 h 1145381"/>
                <a:gd name="connsiteX44" fmla="*/ 1721644 w 1721644"/>
                <a:gd name="connsiteY44" fmla="*/ 642937 h 1145381"/>
                <a:gd name="connsiteX45" fmla="*/ 1700213 w 1721644"/>
                <a:gd name="connsiteY45" fmla="*/ 585787 h 1145381"/>
                <a:gd name="connsiteX46" fmla="*/ 1714500 w 1721644"/>
                <a:gd name="connsiteY46" fmla="*/ 523875 h 1145381"/>
                <a:gd name="connsiteX47" fmla="*/ 1721644 w 1721644"/>
                <a:gd name="connsiteY47" fmla="*/ 473869 h 1145381"/>
                <a:gd name="connsiteX48" fmla="*/ 1714500 w 1721644"/>
                <a:gd name="connsiteY48" fmla="*/ 359569 h 1145381"/>
                <a:gd name="connsiteX49" fmla="*/ 1702594 w 1721644"/>
                <a:gd name="connsiteY49" fmla="*/ 314325 h 1145381"/>
                <a:gd name="connsiteX50" fmla="*/ 1671638 w 1721644"/>
                <a:gd name="connsiteY50" fmla="*/ 276225 h 1145381"/>
                <a:gd name="connsiteX51" fmla="*/ 1626394 w 1721644"/>
                <a:gd name="connsiteY51" fmla="*/ 273844 h 1145381"/>
                <a:gd name="connsiteX52" fmla="*/ 1521619 w 1721644"/>
                <a:gd name="connsiteY52" fmla="*/ 259556 h 1145381"/>
                <a:gd name="connsiteX53" fmla="*/ 1488282 w 1721644"/>
                <a:gd name="connsiteY53" fmla="*/ 250031 h 1145381"/>
                <a:gd name="connsiteX54" fmla="*/ 1473994 w 1721644"/>
                <a:gd name="connsiteY54" fmla="*/ 183356 h 1145381"/>
                <a:gd name="connsiteX55" fmla="*/ 1388269 w 1721644"/>
                <a:gd name="connsiteY55" fmla="*/ 207169 h 1145381"/>
                <a:gd name="connsiteX56" fmla="*/ 1331119 w 1721644"/>
                <a:gd name="connsiteY56" fmla="*/ 223837 h 1145381"/>
                <a:gd name="connsiteX57" fmla="*/ 1295400 w 1721644"/>
                <a:gd name="connsiteY57" fmla="*/ 202406 h 1145381"/>
                <a:gd name="connsiteX58" fmla="*/ 1214438 w 1721644"/>
                <a:gd name="connsiteY58" fmla="*/ 111919 h 1145381"/>
                <a:gd name="connsiteX59" fmla="*/ 1164432 w 1721644"/>
                <a:gd name="connsiteY59" fmla="*/ 121444 h 1145381"/>
                <a:gd name="connsiteX60" fmla="*/ 1083469 w 1721644"/>
                <a:gd name="connsiteY60" fmla="*/ 100012 h 1145381"/>
                <a:gd name="connsiteX61" fmla="*/ 1050132 w 1721644"/>
                <a:gd name="connsiteY61" fmla="*/ 83344 h 1145381"/>
                <a:gd name="connsiteX62" fmla="*/ 995363 w 1721644"/>
                <a:gd name="connsiteY62" fmla="*/ 135731 h 1145381"/>
                <a:gd name="connsiteX63" fmla="*/ 966788 w 1721644"/>
                <a:gd name="connsiteY63" fmla="*/ 107156 h 1145381"/>
                <a:gd name="connsiteX64" fmla="*/ 940594 w 1721644"/>
                <a:gd name="connsiteY64" fmla="*/ 76200 h 1145381"/>
                <a:gd name="connsiteX65" fmla="*/ 895350 w 1721644"/>
                <a:gd name="connsiteY65" fmla="*/ 59531 h 1145381"/>
                <a:gd name="connsiteX66" fmla="*/ 897732 w 1721644"/>
                <a:gd name="connsiteY66" fmla="*/ 14287 h 1145381"/>
                <a:gd name="connsiteX67" fmla="*/ 862013 w 1721644"/>
                <a:gd name="connsiteY67" fmla="*/ 0 h 1145381"/>
                <a:gd name="connsiteX68" fmla="*/ 814388 w 1721644"/>
                <a:gd name="connsiteY68" fmla="*/ 4762 h 1145381"/>
                <a:gd name="connsiteX69" fmla="*/ 800100 w 1721644"/>
                <a:gd name="connsiteY69" fmla="*/ 23812 h 1145381"/>
                <a:gd name="connsiteX70" fmla="*/ 735807 w 1721644"/>
                <a:gd name="connsiteY70" fmla="*/ 14287 h 1145381"/>
                <a:gd name="connsiteX71" fmla="*/ 676275 w 1721644"/>
                <a:gd name="connsiteY71" fmla="*/ 52387 h 1145381"/>
                <a:gd name="connsiteX72" fmla="*/ 635794 w 1721644"/>
                <a:gd name="connsiteY72" fmla="*/ 85725 h 1145381"/>
                <a:gd name="connsiteX73" fmla="*/ 661988 w 1721644"/>
                <a:gd name="connsiteY73" fmla="*/ 159544 h 1145381"/>
                <a:gd name="connsiteX74" fmla="*/ 685800 w 1721644"/>
                <a:gd name="connsiteY74" fmla="*/ 254794 h 1145381"/>
                <a:gd name="connsiteX75" fmla="*/ 681038 w 1721644"/>
                <a:gd name="connsiteY75" fmla="*/ 266700 h 1145381"/>
                <a:gd name="connsiteX76" fmla="*/ 478632 w 1721644"/>
                <a:gd name="connsiteY76" fmla="*/ 428625 h 1145381"/>
                <a:gd name="connsiteX77" fmla="*/ 414338 w 1721644"/>
                <a:gd name="connsiteY77" fmla="*/ 376237 h 1145381"/>
                <a:gd name="connsiteX78" fmla="*/ 371475 w 1721644"/>
                <a:gd name="connsiteY78" fmla="*/ 433387 h 1145381"/>
                <a:gd name="connsiteX79" fmla="*/ 152400 w 1721644"/>
                <a:gd name="connsiteY79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47663 w 1721644"/>
                <a:gd name="connsiteY11" fmla="*/ 1000125 h 1145381"/>
                <a:gd name="connsiteX12" fmla="*/ 376238 w 1721644"/>
                <a:gd name="connsiteY12" fmla="*/ 1028700 h 1145381"/>
                <a:gd name="connsiteX13" fmla="*/ 438150 w 1721644"/>
                <a:gd name="connsiteY13" fmla="*/ 1050131 h 1145381"/>
                <a:gd name="connsiteX14" fmla="*/ 542925 w 1721644"/>
                <a:gd name="connsiteY14" fmla="*/ 1035844 h 1145381"/>
                <a:gd name="connsiteX15" fmla="*/ 557213 w 1721644"/>
                <a:gd name="connsiteY15" fmla="*/ 1050131 h 1145381"/>
                <a:gd name="connsiteX16" fmla="*/ 597694 w 1721644"/>
                <a:gd name="connsiteY16" fmla="*/ 1014412 h 1145381"/>
                <a:gd name="connsiteX17" fmla="*/ 621507 w 1721644"/>
                <a:gd name="connsiteY17" fmla="*/ 990600 h 1145381"/>
                <a:gd name="connsiteX18" fmla="*/ 633413 w 1721644"/>
                <a:gd name="connsiteY18" fmla="*/ 954881 h 1145381"/>
                <a:gd name="connsiteX19" fmla="*/ 671513 w 1721644"/>
                <a:gd name="connsiteY19" fmla="*/ 940594 h 1145381"/>
                <a:gd name="connsiteX20" fmla="*/ 711994 w 1721644"/>
                <a:gd name="connsiteY20" fmla="*/ 969169 h 1145381"/>
                <a:gd name="connsiteX21" fmla="*/ 728663 w 1721644"/>
                <a:gd name="connsiteY21" fmla="*/ 1004887 h 1145381"/>
                <a:gd name="connsiteX22" fmla="*/ 762000 w 1721644"/>
                <a:gd name="connsiteY22" fmla="*/ 1038225 h 1145381"/>
                <a:gd name="connsiteX23" fmla="*/ 835819 w 1721644"/>
                <a:gd name="connsiteY23" fmla="*/ 1035844 h 1145381"/>
                <a:gd name="connsiteX24" fmla="*/ 871538 w 1721644"/>
                <a:gd name="connsiteY24" fmla="*/ 1071562 h 1145381"/>
                <a:gd name="connsiteX25" fmla="*/ 883444 w 1721644"/>
                <a:gd name="connsiteY25" fmla="*/ 1131094 h 1145381"/>
                <a:gd name="connsiteX26" fmla="*/ 916782 w 1721644"/>
                <a:gd name="connsiteY26" fmla="*/ 1116806 h 1145381"/>
                <a:gd name="connsiteX27" fmla="*/ 990600 w 1721644"/>
                <a:gd name="connsiteY27" fmla="*/ 1131094 h 1145381"/>
                <a:gd name="connsiteX28" fmla="*/ 1047750 w 1721644"/>
                <a:gd name="connsiteY28" fmla="*/ 1145381 h 1145381"/>
                <a:gd name="connsiteX29" fmla="*/ 1095375 w 1721644"/>
                <a:gd name="connsiteY29" fmla="*/ 1128712 h 1145381"/>
                <a:gd name="connsiteX30" fmla="*/ 1114425 w 1721644"/>
                <a:gd name="connsiteY30" fmla="*/ 1045369 h 1145381"/>
                <a:gd name="connsiteX31" fmla="*/ 1254919 w 1721644"/>
                <a:gd name="connsiteY31" fmla="*/ 940594 h 1145381"/>
                <a:gd name="connsiteX32" fmla="*/ 1295400 w 1721644"/>
                <a:gd name="connsiteY32" fmla="*/ 931069 h 1145381"/>
                <a:gd name="connsiteX33" fmla="*/ 1307307 w 1721644"/>
                <a:gd name="connsiteY33" fmla="*/ 983456 h 1145381"/>
                <a:gd name="connsiteX34" fmla="*/ 1295400 w 1721644"/>
                <a:gd name="connsiteY34" fmla="*/ 1021556 h 1145381"/>
                <a:gd name="connsiteX35" fmla="*/ 1376363 w 1721644"/>
                <a:gd name="connsiteY35" fmla="*/ 1040606 h 1145381"/>
                <a:gd name="connsiteX36" fmla="*/ 1471613 w 1721644"/>
                <a:gd name="connsiteY36" fmla="*/ 942975 h 1145381"/>
                <a:gd name="connsiteX37" fmla="*/ 1497807 w 1721644"/>
                <a:gd name="connsiteY37" fmla="*/ 890587 h 1145381"/>
                <a:gd name="connsiteX38" fmla="*/ 1566863 w 1721644"/>
                <a:gd name="connsiteY38" fmla="*/ 854869 h 1145381"/>
                <a:gd name="connsiteX39" fmla="*/ 1616869 w 1721644"/>
                <a:gd name="connsiteY39" fmla="*/ 800100 h 1145381"/>
                <a:gd name="connsiteX40" fmla="*/ 1676400 w 1721644"/>
                <a:gd name="connsiteY40" fmla="*/ 788194 h 1145381"/>
                <a:gd name="connsiteX41" fmla="*/ 1712119 w 1721644"/>
                <a:gd name="connsiteY41" fmla="*/ 762000 h 1145381"/>
                <a:gd name="connsiteX42" fmla="*/ 1714500 w 1721644"/>
                <a:gd name="connsiteY42" fmla="*/ 740569 h 1145381"/>
                <a:gd name="connsiteX43" fmla="*/ 1678782 w 1721644"/>
                <a:gd name="connsiteY43" fmla="*/ 711994 h 1145381"/>
                <a:gd name="connsiteX44" fmla="*/ 1721644 w 1721644"/>
                <a:gd name="connsiteY44" fmla="*/ 642937 h 1145381"/>
                <a:gd name="connsiteX45" fmla="*/ 1700213 w 1721644"/>
                <a:gd name="connsiteY45" fmla="*/ 585787 h 1145381"/>
                <a:gd name="connsiteX46" fmla="*/ 1714500 w 1721644"/>
                <a:gd name="connsiteY46" fmla="*/ 523875 h 1145381"/>
                <a:gd name="connsiteX47" fmla="*/ 1721644 w 1721644"/>
                <a:gd name="connsiteY47" fmla="*/ 473869 h 1145381"/>
                <a:gd name="connsiteX48" fmla="*/ 1714500 w 1721644"/>
                <a:gd name="connsiteY48" fmla="*/ 359569 h 1145381"/>
                <a:gd name="connsiteX49" fmla="*/ 1702594 w 1721644"/>
                <a:gd name="connsiteY49" fmla="*/ 314325 h 1145381"/>
                <a:gd name="connsiteX50" fmla="*/ 1671638 w 1721644"/>
                <a:gd name="connsiteY50" fmla="*/ 276225 h 1145381"/>
                <a:gd name="connsiteX51" fmla="*/ 1626394 w 1721644"/>
                <a:gd name="connsiteY51" fmla="*/ 273844 h 1145381"/>
                <a:gd name="connsiteX52" fmla="*/ 1521619 w 1721644"/>
                <a:gd name="connsiteY52" fmla="*/ 259556 h 1145381"/>
                <a:gd name="connsiteX53" fmla="*/ 1488282 w 1721644"/>
                <a:gd name="connsiteY53" fmla="*/ 250031 h 1145381"/>
                <a:gd name="connsiteX54" fmla="*/ 1473994 w 1721644"/>
                <a:gd name="connsiteY54" fmla="*/ 183356 h 1145381"/>
                <a:gd name="connsiteX55" fmla="*/ 1388269 w 1721644"/>
                <a:gd name="connsiteY55" fmla="*/ 207169 h 1145381"/>
                <a:gd name="connsiteX56" fmla="*/ 1331119 w 1721644"/>
                <a:gd name="connsiteY56" fmla="*/ 223837 h 1145381"/>
                <a:gd name="connsiteX57" fmla="*/ 1295400 w 1721644"/>
                <a:gd name="connsiteY57" fmla="*/ 202406 h 1145381"/>
                <a:gd name="connsiteX58" fmla="*/ 1214438 w 1721644"/>
                <a:gd name="connsiteY58" fmla="*/ 111919 h 1145381"/>
                <a:gd name="connsiteX59" fmla="*/ 1164432 w 1721644"/>
                <a:gd name="connsiteY59" fmla="*/ 121444 h 1145381"/>
                <a:gd name="connsiteX60" fmla="*/ 1083469 w 1721644"/>
                <a:gd name="connsiteY60" fmla="*/ 100012 h 1145381"/>
                <a:gd name="connsiteX61" fmla="*/ 1050132 w 1721644"/>
                <a:gd name="connsiteY61" fmla="*/ 83344 h 1145381"/>
                <a:gd name="connsiteX62" fmla="*/ 995363 w 1721644"/>
                <a:gd name="connsiteY62" fmla="*/ 135731 h 1145381"/>
                <a:gd name="connsiteX63" fmla="*/ 966788 w 1721644"/>
                <a:gd name="connsiteY63" fmla="*/ 107156 h 1145381"/>
                <a:gd name="connsiteX64" fmla="*/ 940594 w 1721644"/>
                <a:gd name="connsiteY64" fmla="*/ 76200 h 1145381"/>
                <a:gd name="connsiteX65" fmla="*/ 895350 w 1721644"/>
                <a:gd name="connsiteY65" fmla="*/ 59531 h 1145381"/>
                <a:gd name="connsiteX66" fmla="*/ 897732 w 1721644"/>
                <a:gd name="connsiteY66" fmla="*/ 14287 h 1145381"/>
                <a:gd name="connsiteX67" fmla="*/ 862013 w 1721644"/>
                <a:gd name="connsiteY67" fmla="*/ 0 h 1145381"/>
                <a:gd name="connsiteX68" fmla="*/ 814388 w 1721644"/>
                <a:gd name="connsiteY68" fmla="*/ 4762 h 1145381"/>
                <a:gd name="connsiteX69" fmla="*/ 800100 w 1721644"/>
                <a:gd name="connsiteY69" fmla="*/ 23812 h 1145381"/>
                <a:gd name="connsiteX70" fmla="*/ 735807 w 1721644"/>
                <a:gd name="connsiteY70" fmla="*/ 14287 h 1145381"/>
                <a:gd name="connsiteX71" fmla="*/ 676275 w 1721644"/>
                <a:gd name="connsiteY71" fmla="*/ 52387 h 1145381"/>
                <a:gd name="connsiteX72" fmla="*/ 635794 w 1721644"/>
                <a:gd name="connsiteY72" fmla="*/ 85725 h 1145381"/>
                <a:gd name="connsiteX73" fmla="*/ 661988 w 1721644"/>
                <a:gd name="connsiteY73" fmla="*/ 159544 h 1145381"/>
                <a:gd name="connsiteX74" fmla="*/ 685800 w 1721644"/>
                <a:gd name="connsiteY74" fmla="*/ 254794 h 1145381"/>
                <a:gd name="connsiteX75" fmla="*/ 681038 w 1721644"/>
                <a:gd name="connsiteY75" fmla="*/ 266700 h 1145381"/>
                <a:gd name="connsiteX76" fmla="*/ 478632 w 1721644"/>
                <a:gd name="connsiteY76" fmla="*/ 428625 h 1145381"/>
                <a:gd name="connsiteX77" fmla="*/ 414338 w 1721644"/>
                <a:gd name="connsiteY77" fmla="*/ 376237 h 1145381"/>
                <a:gd name="connsiteX78" fmla="*/ 371475 w 1721644"/>
                <a:gd name="connsiteY78" fmla="*/ 433387 h 1145381"/>
                <a:gd name="connsiteX79" fmla="*/ 152400 w 1721644"/>
                <a:gd name="connsiteY79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28613 w 1721644"/>
                <a:gd name="connsiteY11" fmla="*/ 973931 h 1145381"/>
                <a:gd name="connsiteX12" fmla="*/ 347663 w 1721644"/>
                <a:gd name="connsiteY12" fmla="*/ 1000125 h 1145381"/>
                <a:gd name="connsiteX13" fmla="*/ 376238 w 1721644"/>
                <a:gd name="connsiteY13" fmla="*/ 1028700 h 1145381"/>
                <a:gd name="connsiteX14" fmla="*/ 438150 w 1721644"/>
                <a:gd name="connsiteY14" fmla="*/ 1050131 h 1145381"/>
                <a:gd name="connsiteX15" fmla="*/ 542925 w 1721644"/>
                <a:gd name="connsiteY15" fmla="*/ 1035844 h 1145381"/>
                <a:gd name="connsiteX16" fmla="*/ 557213 w 1721644"/>
                <a:gd name="connsiteY16" fmla="*/ 1050131 h 1145381"/>
                <a:gd name="connsiteX17" fmla="*/ 597694 w 1721644"/>
                <a:gd name="connsiteY17" fmla="*/ 1014412 h 1145381"/>
                <a:gd name="connsiteX18" fmla="*/ 621507 w 1721644"/>
                <a:gd name="connsiteY18" fmla="*/ 990600 h 1145381"/>
                <a:gd name="connsiteX19" fmla="*/ 633413 w 1721644"/>
                <a:gd name="connsiteY19" fmla="*/ 954881 h 1145381"/>
                <a:gd name="connsiteX20" fmla="*/ 671513 w 1721644"/>
                <a:gd name="connsiteY20" fmla="*/ 940594 h 1145381"/>
                <a:gd name="connsiteX21" fmla="*/ 711994 w 1721644"/>
                <a:gd name="connsiteY21" fmla="*/ 969169 h 1145381"/>
                <a:gd name="connsiteX22" fmla="*/ 728663 w 1721644"/>
                <a:gd name="connsiteY22" fmla="*/ 1004887 h 1145381"/>
                <a:gd name="connsiteX23" fmla="*/ 762000 w 1721644"/>
                <a:gd name="connsiteY23" fmla="*/ 1038225 h 1145381"/>
                <a:gd name="connsiteX24" fmla="*/ 835819 w 1721644"/>
                <a:gd name="connsiteY24" fmla="*/ 1035844 h 1145381"/>
                <a:gd name="connsiteX25" fmla="*/ 871538 w 1721644"/>
                <a:gd name="connsiteY25" fmla="*/ 1071562 h 1145381"/>
                <a:gd name="connsiteX26" fmla="*/ 883444 w 1721644"/>
                <a:gd name="connsiteY26" fmla="*/ 1131094 h 1145381"/>
                <a:gd name="connsiteX27" fmla="*/ 916782 w 1721644"/>
                <a:gd name="connsiteY27" fmla="*/ 1116806 h 1145381"/>
                <a:gd name="connsiteX28" fmla="*/ 990600 w 1721644"/>
                <a:gd name="connsiteY28" fmla="*/ 1131094 h 1145381"/>
                <a:gd name="connsiteX29" fmla="*/ 1047750 w 1721644"/>
                <a:gd name="connsiteY29" fmla="*/ 1145381 h 1145381"/>
                <a:gd name="connsiteX30" fmla="*/ 1095375 w 1721644"/>
                <a:gd name="connsiteY30" fmla="*/ 1128712 h 1145381"/>
                <a:gd name="connsiteX31" fmla="*/ 1114425 w 1721644"/>
                <a:gd name="connsiteY31" fmla="*/ 1045369 h 1145381"/>
                <a:gd name="connsiteX32" fmla="*/ 1254919 w 1721644"/>
                <a:gd name="connsiteY32" fmla="*/ 940594 h 1145381"/>
                <a:gd name="connsiteX33" fmla="*/ 1295400 w 1721644"/>
                <a:gd name="connsiteY33" fmla="*/ 931069 h 1145381"/>
                <a:gd name="connsiteX34" fmla="*/ 1307307 w 1721644"/>
                <a:gd name="connsiteY34" fmla="*/ 983456 h 1145381"/>
                <a:gd name="connsiteX35" fmla="*/ 1295400 w 1721644"/>
                <a:gd name="connsiteY35" fmla="*/ 1021556 h 1145381"/>
                <a:gd name="connsiteX36" fmla="*/ 1376363 w 1721644"/>
                <a:gd name="connsiteY36" fmla="*/ 1040606 h 1145381"/>
                <a:gd name="connsiteX37" fmla="*/ 1471613 w 1721644"/>
                <a:gd name="connsiteY37" fmla="*/ 942975 h 1145381"/>
                <a:gd name="connsiteX38" fmla="*/ 1497807 w 1721644"/>
                <a:gd name="connsiteY38" fmla="*/ 890587 h 1145381"/>
                <a:gd name="connsiteX39" fmla="*/ 1566863 w 1721644"/>
                <a:gd name="connsiteY39" fmla="*/ 854869 h 1145381"/>
                <a:gd name="connsiteX40" fmla="*/ 1616869 w 1721644"/>
                <a:gd name="connsiteY40" fmla="*/ 800100 h 1145381"/>
                <a:gd name="connsiteX41" fmla="*/ 1676400 w 1721644"/>
                <a:gd name="connsiteY41" fmla="*/ 788194 h 1145381"/>
                <a:gd name="connsiteX42" fmla="*/ 1712119 w 1721644"/>
                <a:gd name="connsiteY42" fmla="*/ 762000 h 1145381"/>
                <a:gd name="connsiteX43" fmla="*/ 1714500 w 1721644"/>
                <a:gd name="connsiteY43" fmla="*/ 740569 h 1145381"/>
                <a:gd name="connsiteX44" fmla="*/ 1678782 w 1721644"/>
                <a:gd name="connsiteY44" fmla="*/ 711994 h 1145381"/>
                <a:gd name="connsiteX45" fmla="*/ 1721644 w 1721644"/>
                <a:gd name="connsiteY45" fmla="*/ 642937 h 1145381"/>
                <a:gd name="connsiteX46" fmla="*/ 1700213 w 1721644"/>
                <a:gd name="connsiteY46" fmla="*/ 585787 h 1145381"/>
                <a:gd name="connsiteX47" fmla="*/ 1714500 w 1721644"/>
                <a:gd name="connsiteY47" fmla="*/ 523875 h 1145381"/>
                <a:gd name="connsiteX48" fmla="*/ 1721644 w 1721644"/>
                <a:gd name="connsiteY48" fmla="*/ 473869 h 1145381"/>
                <a:gd name="connsiteX49" fmla="*/ 1714500 w 1721644"/>
                <a:gd name="connsiteY49" fmla="*/ 359569 h 1145381"/>
                <a:gd name="connsiteX50" fmla="*/ 1702594 w 1721644"/>
                <a:gd name="connsiteY50" fmla="*/ 314325 h 1145381"/>
                <a:gd name="connsiteX51" fmla="*/ 1671638 w 1721644"/>
                <a:gd name="connsiteY51" fmla="*/ 276225 h 1145381"/>
                <a:gd name="connsiteX52" fmla="*/ 1626394 w 1721644"/>
                <a:gd name="connsiteY52" fmla="*/ 273844 h 1145381"/>
                <a:gd name="connsiteX53" fmla="*/ 1521619 w 1721644"/>
                <a:gd name="connsiteY53" fmla="*/ 259556 h 1145381"/>
                <a:gd name="connsiteX54" fmla="*/ 1488282 w 1721644"/>
                <a:gd name="connsiteY54" fmla="*/ 250031 h 1145381"/>
                <a:gd name="connsiteX55" fmla="*/ 1473994 w 1721644"/>
                <a:gd name="connsiteY55" fmla="*/ 183356 h 1145381"/>
                <a:gd name="connsiteX56" fmla="*/ 1388269 w 1721644"/>
                <a:gd name="connsiteY56" fmla="*/ 207169 h 1145381"/>
                <a:gd name="connsiteX57" fmla="*/ 1331119 w 1721644"/>
                <a:gd name="connsiteY57" fmla="*/ 223837 h 1145381"/>
                <a:gd name="connsiteX58" fmla="*/ 1295400 w 1721644"/>
                <a:gd name="connsiteY58" fmla="*/ 202406 h 1145381"/>
                <a:gd name="connsiteX59" fmla="*/ 1214438 w 1721644"/>
                <a:gd name="connsiteY59" fmla="*/ 111919 h 1145381"/>
                <a:gd name="connsiteX60" fmla="*/ 1164432 w 1721644"/>
                <a:gd name="connsiteY60" fmla="*/ 121444 h 1145381"/>
                <a:gd name="connsiteX61" fmla="*/ 1083469 w 1721644"/>
                <a:gd name="connsiteY61" fmla="*/ 100012 h 1145381"/>
                <a:gd name="connsiteX62" fmla="*/ 1050132 w 1721644"/>
                <a:gd name="connsiteY62" fmla="*/ 83344 h 1145381"/>
                <a:gd name="connsiteX63" fmla="*/ 995363 w 1721644"/>
                <a:gd name="connsiteY63" fmla="*/ 135731 h 1145381"/>
                <a:gd name="connsiteX64" fmla="*/ 966788 w 1721644"/>
                <a:gd name="connsiteY64" fmla="*/ 107156 h 1145381"/>
                <a:gd name="connsiteX65" fmla="*/ 940594 w 1721644"/>
                <a:gd name="connsiteY65" fmla="*/ 76200 h 1145381"/>
                <a:gd name="connsiteX66" fmla="*/ 895350 w 1721644"/>
                <a:gd name="connsiteY66" fmla="*/ 59531 h 1145381"/>
                <a:gd name="connsiteX67" fmla="*/ 897732 w 1721644"/>
                <a:gd name="connsiteY67" fmla="*/ 14287 h 1145381"/>
                <a:gd name="connsiteX68" fmla="*/ 862013 w 1721644"/>
                <a:gd name="connsiteY68" fmla="*/ 0 h 1145381"/>
                <a:gd name="connsiteX69" fmla="*/ 814388 w 1721644"/>
                <a:gd name="connsiteY69" fmla="*/ 4762 h 1145381"/>
                <a:gd name="connsiteX70" fmla="*/ 800100 w 1721644"/>
                <a:gd name="connsiteY70" fmla="*/ 23812 h 1145381"/>
                <a:gd name="connsiteX71" fmla="*/ 735807 w 1721644"/>
                <a:gd name="connsiteY71" fmla="*/ 14287 h 1145381"/>
                <a:gd name="connsiteX72" fmla="*/ 676275 w 1721644"/>
                <a:gd name="connsiteY72" fmla="*/ 52387 h 1145381"/>
                <a:gd name="connsiteX73" fmla="*/ 635794 w 1721644"/>
                <a:gd name="connsiteY73" fmla="*/ 85725 h 1145381"/>
                <a:gd name="connsiteX74" fmla="*/ 661988 w 1721644"/>
                <a:gd name="connsiteY74" fmla="*/ 159544 h 1145381"/>
                <a:gd name="connsiteX75" fmla="*/ 685800 w 1721644"/>
                <a:gd name="connsiteY75" fmla="*/ 254794 h 1145381"/>
                <a:gd name="connsiteX76" fmla="*/ 681038 w 1721644"/>
                <a:gd name="connsiteY76" fmla="*/ 266700 h 1145381"/>
                <a:gd name="connsiteX77" fmla="*/ 478632 w 1721644"/>
                <a:gd name="connsiteY77" fmla="*/ 428625 h 1145381"/>
                <a:gd name="connsiteX78" fmla="*/ 414338 w 1721644"/>
                <a:gd name="connsiteY78" fmla="*/ 376237 h 1145381"/>
                <a:gd name="connsiteX79" fmla="*/ 371475 w 1721644"/>
                <a:gd name="connsiteY79" fmla="*/ 433387 h 1145381"/>
                <a:gd name="connsiteX80" fmla="*/ 152400 w 1721644"/>
                <a:gd name="connsiteY80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307182 w 1721644"/>
                <a:gd name="connsiteY10" fmla="*/ 933450 h 1145381"/>
                <a:gd name="connsiteX11" fmla="*/ 321469 w 1721644"/>
                <a:gd name="connsiteY11" fmla="*/ 976312 h 1145381"/>
                <a:gd name="connsiteX12" fmla="*/ 347663 w 1721644"/>
                <a:gd name="connsiteY12" fmla="*/ 1000125 h 1145381"/>
                <a:gd name="connsiteX13" fmla="*/ 376238 w 1721644"/>
                <a:gd name="connsiteY13" fmla="*/ 1028700 h 1145381"/>
                <a:gd name="connsiteX14" fmla="*/ 438150 w 1721644"/>
                <a:gd name="connsiteY14" fmla="*/ 1050131 h 1145381"/>
                <a:gd name="connsiteX15" fmla="*/ 542925 w 1721644"/>
                <a:gd name="connsiteY15" fmla="*/ 1035844 h 1145381"/>
                <a:gd name="connsiteX16" fmla="*/ 557213 w 1721644"/>
                <a:gd name="connsiteY16" fmla="*/ 1050131 h 1145381"/>
                <a:gd name="connsiteX17" fmla="*/ 597694 w 1721644"/>
                <a:gd name="connsiteY17" fmla="*/ 1014412 h 1145381"/>
                <a:gd name="connsiteX18" fmla="*/ 621507 w 1721644"/>
                <a:gd name="connsiteY18" fmla="*/ 990600 h 1145381"/>
                <a:gd name="connsiteX19" fmla="*/ 633413 w 1721644"/>
                <a:gd name="connsiteY19" fmla="*/ 954881 h 1145381"/>
                <a:gd name="connsiteX20" fmla="*/ 671513 w 1721644"/>
                <a:gd name="connsiteY20" fmla="*/ 940594 h 1145381"/>
                <a:gd name="connsiteX21" fmla="*/ 711994 w 1721644"/>
                <a:gd name="connsiteY21" fmla="*/ 969169 h 1145381"/>
                <a:gd name="connsiteX22" fmla="*/ 728663 w 1721644"/>
                <a:gd name="connsiteY22" fmla="*/ 1004887 h 1145381"/>
                <a:gd name="connsiteX23" fmla="*/ 762000 w 1721644"/>
                <a:gd name="connsiteY23" fmla="*/ 1038225 h 1145381"/>
                <a:gd name="connsiteX24" fmla="*/ 835819 w 1721644"/>
                <a:gd name="connsiteY24" fmla="*/ 1035844 h 1145381"/>
                <a:gd name="connsiteX25" fmla="*/ 871538 w 1721644"/>
                <a:gd name="connsiteY25" fmla="*/ 1071562 h 1145381"/>
                <a:gd name="connsiteX26" fmla="*/ 883444 w 1721644"/>
                <a:gd name="connsiteY26" fmla="*/ 1131094 h 1145381"/>
                <a:gd name="connsiteX27" fmla="*/ 916782 w 1721644"/>
                <a:gd name="connsiteY27" fmla="*/ 1116806 h 1145381"/>
                <a:gd name="connsiteX28" fmla="*/ 990600 w 1721644"/>
                <a:gd name="connsiteY28" fmla="*/ 1131094 h 1145381"/>
                <a:gd name="connsiteX29" fmla="*/ 1047750 w 1721644"/>
                <a:gd name="connsiteY29" fmla="*/ 1145381 h 1145381"/>
                <a:gd name="connsiteX30" fmla="*/ 1095375 w 1721644"/>
                <a:gd name="connsiteY30" fmla="*/ 1128712 h 1145381"/>
                <a:gd name="connsiteX31" fmla="*/ 1114425 w 1721644"/>
                <a:gd name="connsiteY31" fmla="*/ 1045369 h 1145381"/>
                <a:gd name="connsiteX32" fmla="*/ 1254919 w 1721644"/>
                <a:gd name="connsiteY32" fmla="*/ 940594 h 1145381"/>
                <a:gd name="connsiteX33" fmla="*/ 1295400 w 1721644"/>
                <a:gd name="connsiteY33" fmla="*/ 931069 h 1145381"/>
                <a:gd name="connsiteX34" fmla="*/ 1307307 w 1721644"/>
                <a:gd name="connsiteY34" fmla="*/ 983456 h 1145381"/>
                <a:gd name="connsiteX35" fmla="*/ 1295400 w 1721644"/>
                <a:gd name="connsiteY35" fmla="*/ 1021556 h 1145381"/>
                <a:gd name="connsiteX36" fmla="*/ 1376363 w 1721644"/>
                <a:gd name="connsiteY36" fmla="*/ 1040606 h 1145381"/>
                <a:gd name="connsiteX37" fmla="*/ 1471613 w 1721644"/>
                <a:gd name="connsiteY37" fmla="*/ 942975 h 1145381"/>
                <a:gd name="connsiteX38" fmla="*/ 1497807 w 1721644"/>
                <a:gd name="connsiteY38" fmla="*/ 890587 h 1145381"/>
                <a:gd name="connsiteX39" fmla="*/ 1566863 w 1721644"/>
                <a:gd name="connsiteY39" fmla="*/ 854869 h 1145381"/>
                <a:gd name="connsiteX40" fmla="*/ 1616869 w 1721644"/>
                <a:gd name="connsiteY40" fmla="*/ 800100 h 1145381"/>
                <a:gd name="connsiteX41" fmla="*/ 1676400 w 1721644"/>
                <a:gd name="connsiteY41" fmla="*/ 788194 h 1145381"/>
                <a:gd name="connsiteX42" fmla="*/ 1712119 w 1721644"/>
                <a:gd name="connsiteY42" fmla="*/ 762000 h 1145381"/>
                <a:gd name="connsiteX43" fmla="*/ 1714500 w 1721644"/>
                <a:gd name="connsiteY43" fmla="*/ 740569 h 1145381"/>
                <a:gd name="connsiteX44" fmla="*/ 1678782 w 1721644"/>
                <a:gd name="connsiteY44" fmla="*/ 711994 h 1145381"/>
                <a:gd name="connsiteX45" fmla="*/ 1721644 w 1721644"/>
                <a:gd name="connsiteY45" fmla="*/ 642937 h 1145381"/>
                <a:gd name="connsiteX46" fmla="*/ 1700213 w 1721644"/>
                <a:gd name="connsiteY46" fmla="*/ 585787 h 1145381"/>
                <a:gd name="connsiteX47" fmla="*/ 1714500 w 1721644"/>
                <a:gd name="connsiteY47" fmla="*/ 523875 h 1145381"/>
                <a:gd name="connsiteX48" fmla="*/ 1721644 w 1721644"/>
                <a:gd name="connsiteY48" fmla="*/ 473869 h 1145381"/>
                <a:gd name="connsiteX49" fmla="*/ 1714500 w 1721644"/>
                <a:gd name="connsiteY49" fmla="*/ 359569 h 1145381"/>
                <a:gd name="connsiteX50" fmla="*/ 1702594 w 1721644"/>
                <a:gd name="connsiteY50" fmla="*/ 314325 h 1145381"/>
                <a:gd name="connsiteX51" fmla="*/ 1671638 w 1721644"/>
                <a:gd name="connsiteY51" fmla="*/ 276225 h 1145381"/>
                <a:gd name="connsiteX52" fmla="*/ 1626394 w 1721644"/>
                <a:gd name="connsiteY52" fmla="*/ 273844 h 1145381"/>
                <a:gd name="connsiteX53" fmla="*/ 1521619 w 1721644"/>
                <a:gd name="connsiteY53" fmla="*/ 259556 h 1145381"/>
                <a:gd name="connsiteX54" fmla="*/ 1488282 w 1721644"/>
                <a:gd name="connsiteY54" fmla="*/ 250031 h 1145381"/>
                <a:gd name="connsiteX55" fmla="*/ 1473994 w 1721644"/>
                <a:gd name="connsiteY55" fmla="*/ 183356 h 1145381"/>
                <a:gd name="connsiteX56" fmla="*/ 1388269 w 1721644"/>
                <a:gd name="connsiteY56" fmla="*/ 207169 h 1145381"/>
                <a:gd name="connsiteX57" fmla="*/ 1331119 w 1721644"/>
                <a:gd name="connsiteY57" fmla="*/ 223837 h 1145381"/>
                <a:gd name="connsiteX58" fmla="*/ 1295400 w 1721644"/>
                <a:gd name="connsiteY58" fmla="*/ 202406 h 1145381"/>
                <a:gd name="connsiteX59" fmla="*/ 1214438 w 1721644"/>
                <a:gd name="connsiteY59" fmla="*/ 111919 h 1145381"/>
                <a:gd name="connsiteX60" fmla="*/ 1164432 w 1721644"/>
                <a:gd name="connsiteY60" fmla="*/ 121444 h 1145381"/>
                <a:gd name="connsiteX61" fmla="*/ 1083469 w 1721644"/>
                <a:gd name="connsiteY61" fmla="*/ 100012 h 1145381"/>
                <a:gd name="connsiteX62" fmla="*/ 1050132 w 1721644"/>
                <a:gd name="connsiteY62" fmla="*/ 83344 h 1145381"/>
                <a:gd name="connsiteX63" fmla="*/ 995363 w 1721644"/>
                <a:gd name="connsiteY63" fmla="*/ 135731 h 1145381"/>
                <a:gd name="connsiteX64" fmla="*/ 966788 w 1721644"/>
                <a:gd name="connsiteY64" fmla="*/ 107156 h 1145381"/>
                <a:gd name="connsiteX65" fmla="*/ 940594 w 1721644"/>
                <a:gd name="connsiteY65" fmla="*/ 76200 h 1145381"/>
                <a:gd name="connsiteX66" fmla="*/ 895350 w 1721644"/>
                <a:gd name="connsiteY66" fmla="*/ 59531 h 1145381"/>
                <a:gd name="connsiteX67" fmla="*/ 897732 w 1721644"/>
                <a:gd name="connsiteY67" fmla="*/ 14287 h 1145381"/>
                <a:gd name="connsiteX68" fmla="*/ 862013 w 1721644"/>
                <a:gd name="connsiteY68" fmla="*/ 0 h 1145381"/>
                <a:gd name="connsiteX69" fmla="*/ 814388 w 1721644"/>
                <a:gd name="connsiteY69" fmla="*/ 4762 h 1145381"/>
                <a:gd name="connsiteX70" fmla="*/ 800100 w 1721644"/>
                <a:gd name="connsiteY70" fmla="*/ 23812 h 1145381"/>
                <a:gd name="connsiteX71" fmla="*/ 735807 w 1721644"/>
                <a:gd name="connsiteY71" fmla="*/ 14287 h 1145381"/>
                <a:gd name="connsiteX72" fmla="*/ 676275 w 1721644"/>
                <a:gd name="connsiteY72" fmla="*/ 52387 h 1145381"/>
                <a:gd name="connsiteX73" fmla="*/ 635794 w 1721644"/>
                <a:gd name="connsiteY73" fmla="*/ 85725 h 1145381"/>
                <a:gd name="connsiteX74" fmla="*/ 661988 w 1721644"/>
                <a:gd name="connsiteY74" fmla="*/ 159544 h 1145381"/>
                <a:gd name="connsiteX75" fmla="*/ 685800 w 1721644"/>
                <a:gd name="connsiteY75" fmla="*/ 254794 h 1145381"/>
                <a:gd name="connsiteX76" fmla="*/ 681038 w 1721644"/>
                <a:gd name="connsiteY76" fmla="*/ 266700 h 1145381"/>
                <a:gd name="connsiteX77" fmla="*/ 478632 w 1721644"/>
                <a:gd name="connsiteY77" fmla="*/ 428625 h 1145381"/>
                <a:gd name="connsiteX78" fmla="*/ 414338 w 1721644"/>
                <a:gd name="connsiteY78" fmla="*/ 376237 h 1145381"/>
                <a:gd name="connsiteX79" fmla="*/ 371475 w 1721644"/>
                <a:gd name="connsiteY79" fmla="*/ 433387 h 1145381"/>
                <a:gd name="connsiteX80" fmla="*/ 152400 w 1721644"/>
                <a:gd name="connsiteY80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242888 w 1721644"/>
                <a:gd name="connsiteY10" fmla="*/ 933450 h 1145381"/>
                <a:gd name="connsiteX11" fmla="*/ 307182 w 1721644"/>
                <a:gd name="connsiteY11" fmla="*/ 933450 h 1145381"/>
                <a:gd name="connsiteX12" fmla="*/ 321469 w 1721644"/>
                <a:gd name="connsiteY12" fmla="*/ 976312 h 1145381"/>
                <a:gd name="connsiteX13" fmla="*/ 347663 w 1721644"/>
                <a:gd name="connsiteY13" fmla="*/ 1000125 h 1145381"/>
                <a:gd name="connsiteX14" fmla="*/ 376238 w 1721644"/>
                <a:gd name="connsiteY14" fmla="*/ 1028700 h 1145381"/>
                <a:gd name="connsiteX15" fmla="*/ 438150 w 1721644"/>
                <a:gd name="connsiteY15" fmla="*/ 1050131 h 1145381"/>
                <a:gd name="connsiteX16" fmla="*/ 542925 w 1721644"/>
                <a:gd name="connsiteY16" fmla="*/ 1035844 h 1145381"/>
                <a:gd name="connsiteX17" fmla="*/ 557213 w 1721644"/>
                <a:gd name="connsiteY17" fmla="*/ 1050131 h 1145381"/>
                <a:gd name="connsiteX18" fmla="*/ 597694 w 1721644"/>
                <a:gd name="connsiteY18" fmla="*/ 1014412 h 1145381"/>
                <a:gd name="connsiteX19" fmla="*/ 621507 w 1721644"/>
                <a:gd name="connsiteY19" fmla="*/ 990600 h 1145381"/>
                <a:gd name="connsiteX20" fmla="*/ 633413 w 1721644"/>
                <a:gd name="connsiteY20" fmla="*/ 954881 h 1145381"/>
                <a:gd name="connsiteX21" fmla="*/ 671513 w 1721644"/>
                <a:gd name="connsiteY21" fmla="*/ 940594 h 1145381"/>
                <a:gd name="connsiteX22" fmla="*/ 711994 w 1721644"/>
                <a:gd name="connsiteY22" fmla="*/ 969169 h 1145381"/>
                <a:gd name="connsiteX23" fmla="*/ 728663 w 1721644"/>
                <a:gd name="connsiteY23" fmla="*/ 1004887 h 1145381"/>
                <a:gd name="connsiteX24" fmla="*/ 762000 w 1721644"/>
                <a:gd name="connsiteY24" fmla="*/ 1038225 h 1145381"/>
                <a:gd name="connsiteX25" fmla="*/ 835819 w 1721644"/>
                <a:gd name="connsiteY25" fmla="*/ 1035844 h 1145381"/>
                <a:gd name="connsiteX26" fmla="*/ 871538 w 1721644"/>
                <a:gd name="connsiteY26" fmla="*/ 1071562 h 1145381"/>
                <a:gd name="connsiteX27" fmla="*/ 883444 w 1721644"/>
                <a:gd name="connsiteY27" fmla="*/ 1131094 h 1145381"/>
                <a:gd name="connsiteX28" fmla="*/ 916782 w 1721644"/>
                <a:gd name="connsiteY28" fmla="*/ 1116806 h 1145381"/>
                <a:gd name="connsiteX29" fmla="*/ 990600 w 1721644"/>
                <a:gd name="connsiteY29" fmla="*/ 1131094 h 1145381"/>
                <a:gd name="connsiteX30" fmla="*/ 1047750 w 1721644"/>
                <a:gd name="connsiteY30" fmla="*/ 1145381 h 1145381"/>
                <a:gd name="connsiteX31" fmla="*/ 1095375 w 1721644"/>
                <a:gd name="connsiteY31" fmla="*/ 1128712 h 1145381"/>
                <a:gd name="connsiteX32" fmla="*/ 1114425 w 1721644"/>
                <a:gd name="connsiteY32" fmla="*/ 1045369 h 1145381"/>
                <a:gd name="connsiteX33" fmla="*/ 1254919 w 1721644"/>
                <a:gd name="connsiteY33" fmla="*/ 940594 h 1145381"/>
                <a:gd name="connsiteX34" fmla="*/ 1295400 w 1721644"/>
                <a:gd name="connsiteY34" fmla="*/ 931069 h 1145381"/>
                <a:gd name="connsiteX35" fmla="*/ 1307307 w 1721644"/>
                <a:gd name="connsiteY35" fmla="*/ 983456 h 1145381"/>
                <a:gd name="connsiteX36" fmla="*/ 1295400 w 1721644"/>
                <a:gd name="connsiteY36" fmla="*/ 1021556 h 1145381"/>
                <a:gd name="connsiteX37" fmla="*/ 1376363 w 1721644"/>
                <a:gd name="connsiteY37" fmla="*/ 1040606 h 1145381"/>
                <a:gd name="connsiteX38" fmla="*/ 1471613 w 1721644"/>
                <a:gd name="connsiteY38" fmla="*/ 942975 h 1145381"/>
                <a:gd name="connsiteX39" fmla="*/ 1497807 w 1721644"/>
                <a:gd name="connsiteY39" fmla="*/ 890587 h 1145381"/>
                <a:gd name="connsiteX40" fmla="*/ 1566863 w 1721644"/>
                <a:gd name="connsiteY40" fmla="*/ 854869 h 1145381"/>
                <a:gd name="connsiteX41" fmla="*/ 1616869 w 1721644"/>
                <a:gd name="connsiteY41" fmla="*/ 800100 h 1145381"/>
                <a:gd name="connsiteX42" fmla="*/ 1676400 w 1721644"/>
                <a:gd name="connsiteY42" fmla="*/ 788194 h 1145381"/>
                <a:gd name="connsiteX43" fmla="*/ 1712119 w 1721644"/>
                <a:gd name="connsiteY43" fmla="*/ 762000 h 1145381"/>
                <a:gd name="connsiteX44" fmla="*/ 1714500 w 1721644"/>
                <a:gd name="connsiteY44" fmla="*/ 740569 h 1145381"/>
                <a:gd name="connsiteX45" fmla="*/ 1678782 w 1721644"/>
                <a:gd name="connsiteY45" fmla="*/ 711994 h 1145381"/>
                <a:gd name="connsiteX46" fmla="*/ 1721644 w 1721644"/>
                <a:gd name="connsiteY46" fmla="*/ 642937 h 1145381"/>
                <a:gd name="connsiteX47" fmla="*/ 1700213 w 1721644"/>
                <a:gd name="connsiteY47" fmla="*/ 585787 h 1145381"/>
                <a:gd name="connsiteX48" fmla="*/ 1714500 w 1721644"/>
                <a:gd name="connsiteY48" fmla="*/ 523875 h 1145381"/>
                <a:gd name="connsiteX49" fmla="*/ 1721644 w 1721644"/>
                <a:gd name="connsiteY49" fmla="*/ 473869 h 1145381"/>
                <a:gd name="connsiteX50" fmla="*/ 1714500 w 1721644"/>
                <a:gd name="connsiteY50" fmla="*/ 359569 h 1145381"/>
                <a:gd name="connsiteX51" fmla="*/ 1702594 w 1721644"/>
                <a:gd name="connsiteY51" fmla="*/ 314325 h 1145381"/>
                <a:gd name="connsiteX52" fmla="*/ 1671638 w 1721644"/>
                <a:gd name="connsiteY52" fmla="*/ 276225 h 1145381"/>
                <a:gd name="connsiteX53" fmla="*/ 1626394 w 1721644"/>
                <a:gd name="connsiteY53" fmla="*/ 273844 h 1145381"/>
                <a:gd name="connsiteX54" fmla="*/ 1521619 w 1721644"/>
                <a:gd name="connsiteY54" fmla="*/ 259556 h 1145381"/>
                <a:gd name="connsiteX55" fmla="*/ 1488282 w 1721644"/>
                <a:gd name="connsiteY55" fmla="*/ 250031 h 1145381"/>
                <a:gd name="connsiteX56" fmla="*/ 1473994 w 1721644"/>
                <a:gd name="connsiteY56" fmla="*/ 183356 h 1145381"/>
                <a:gd name="connsiteX57" fmla="*/ 1388269 w 1721644"/>
                <a:gd name="connsiteY57" fmla="*/ 207169 h 1145381"/>
                <a:gd name="connsiteX58" fmla="*/ 1331119 w 1721644"/>
                <a:gd name="connsiteY58" fmla="*/ 223837 h 1145381"/>
                <a:gd name="connsiteX59" fmla="*/ 1295400 w 1721644"/>
                <a:gd name="connsiteY59" fmla="*/ 202406 h 1145381"/>
                <a:gd name="connsiteX60" fmla="*/ 1214438 w 1721644"/>
                <a:gd name="connsiteY60" fmla="*/ 111919 h 1145381"/>
                <a:gd name="connsiteX61" fmla="*/ 1164432 w 1721644"/>
                <a:gd name="connsiteY61" fmla="*/ 121444 h 1145381"/>
                <a:gd name="connsiteX62" fmla="*/ 1083469 w 1721644"/>
                <a:gd name="connsiteY62" fmla="*/ 100012 h 1145381"/>
                <a:gd name="connsiteX63" fmla="*/ 1050132 w 1721644"/>
                <a:gd name="connsiteY63" fmla="*/ 83344 h 1145381"/>
                <a:gd name="connsiteX64" fmla="*/ 995363 w 1721644"/>
                <a:gd name="connsiteY64" fmla="*/ 135731 h 1145381"/>
                <a:gd name="connsiteX65" fmla="*/ 966788 w 1721644"/>
                <a:gd name="connsiteY65" fmla="*/ 107156 h 1145381"/>
                <a:gd name="connsiteX66" fmla="*/ 940594 w 1721644"/>
                <a:gd name="connsiteY66" fmla="*/ 76200 h 1145381"/>
                <a:gd name="connsiteX67" fmla="*/ 895350 w 1721644"/>
                <a:gd name="connsiteY67" fmla="*/ 59531 h 1145381"/>
                <a:gd name="connsiteX68" fmla="*/ 897732 w 1721644"/>
                <a:gd name="connsiteY68" fmla="*/ 14287 h 1145381"/>
                <a:gd name="connsiteX69" fmla="*/ 862013 w 1721644"/>
                <a:gd name="connsiteY69" fmla="*/ 0 h 1145381"/>
                <a:gd name="connsiteX70" fmla="*/ 814388 w 1721644"/>
                <a:gd name="connsiteY70" fmla="*/ 4762 h 1145381"/>
                <a:gd name="connsiteX71" fmla="*/ 800100 w 1721644"/>
                <a:gd name="connsiteY71" fmla="*/ 23812 h 1145381"/>
                <a:gd name="connsiteX72" fmla="*/ 735807 w 1721644"/>
                <a:gd name="connsiteY72" fmla="*/ 14287 h 1145381"/>
                <a:gd name="connsiteX73" fmla="*/ 676275 w 1721644"/>
                <a:gd name="connsiteY73" fmla="*/ 52387 h 1145381"/>
                <a:gd name="connsiteX74" fmla="*/ 635794 w 1721644"/>
                <a:gd name="connsiteY74" fmla="*/ 85725 h 1145381"/>
                <a:gd name="connsiteX75" fmla="*/ 661988 w 1721644"/>
                <a:gd name="connsiteY75" fmla="*/ 159544 h 1145381"/>
                <a:gd name="connsiteX76" fmla="*/ 685800 w 1721644"/>
                <a:gd name="connsiteY76" fmla="*/ 254794 h 1145381"/>
                <a:gd name="connsiteX77" fmla="*/ 681038 w 1721644"/>
                <a:gd name="connsiteY77" fmla="*/ 266700 h 1145381"/>
                <a:gd name="connsiteX78" fmla="*/ 478632 w 1721644"/>
                <a:gd name="connsiteY78" fmla="*/ 428625 h 1145381"/>
                <a:gd name="connsiteX79" fmla="*/ 414338 w 1721644"/>
                <a:gd name="connsiteY79" fmla="*/ 376237 h 1145381"/>
                <a:gd name="connsiteX80" fmla="*/ 371475 w 1721644"/>
                <a:gd name="connsiteY80" fmla="*/ 433387 h 1145381"/>
                <a:gd name="connsiteX81" fmla="*/ 152400 w 1721644"/>
                <a:gd name="connsiteY81" fmla="*/ 431006 h 1145381"/>
                <a:gd name="connsiteX0" fmla="*/ 152400 w 1721644"/>
                <a:gd name="connsiteY0" fmla="*/ 431006 h 1145381"/>
                <a:gd name="connsiteX1" fmla="*/ 109538 w 1721644"/>
                <a:gd name="connsiteY1" fmla="*/ 509587 h 1145381"/>
                <a:gd name="connsiteX2" fmla="*/ 83344 w 1721644"/>
                <a:gd name="connsiteY2" fmla="*/ 552450 h 1145381"/>
                <a:gd name="connsiteX3" fmla="*/ 0 w 1721644"/>
                <a:gd name="connsiteY3" fmla="*/ 654844 h 1145381"/>
                <a:gd name="connsiteX4" fmla="*/ 40482 w 1721644"/>
                <a:gd name="connsiteY4" fmla="*/ 695325 h 1145381"/>
                <a:gd name="connsiteX5" fmla="*/ 45244 w 1721644"/>
                <a:gd name="connsiteY5" fmla="*/ 766762 h 1145381"/>
                <a:gd name="connsiteX6" fmla="*/ 54769 w 1721644"/>
                <a:gd name="connsiteY6" fmla="*/ 857250 h 1145381"/>
                <a:gd name="connsiteX7" fmla="*/ 133350 w 1721644"/>
                <a:gd name="connsiteY7" fmla="*/ 857250 h 1145381"/>
                <a:gd name="connsiteX8" fmla="*/ 169070 w 1721644"/>
                <a:gd name="connsiteY8" fmla="*/ 881062 h 1145381"/>
                <a:gd name="connsiteX9" fmla="*/ 207169 w 1721644"/>
                <a:gd name="connsiteY9" fmla="*/ 938212 h 1145381"/>
                <a:gd name="connsiteX10" fmla="*/ 247651 w 1721644"/>
                <a:gd name="connsiteY10" fmla="*/ 940594 h 1145381"/>
                <a:gd name="connsiteX11" fmla="*/ 307182 w 1721644"/>
                <a:gd name="connsiteY11" fmla="*/ 933450 h 1145381"/>
                <a:gd name="connsiteX12" fmla="*/ 321469 w 1721644"/>
                <a:gd name="connsiteY12" fmla="*/ 976312 h 1145381"/>
                <a:gd name="connsiteX13" fmla="*/ 347663 w 1721644"/>
                <a:gd name="connsiteY13" fmla="*/ 1000125 h 1145381"/>
                <a:gd name="connsiteX14" fmla="*/ 376238 w 1721644"/>
                <a:gd name="connsiteY14" fmla="*/ 1028700 h 1145381"/>
                <a:gd name="connsiteX15" fmla="*/ 438150 w 1721644"/>
                <a:gd name="connsiteY15" fmla="*/ 1050131 h 1145381"/>
                <a:gd name="connsiteX16" fmla="*/ 542925 w 1721644"/>
                <a:gd name="connsiteY16" fmla="*/ 1035844 h 1145381"/>
                <a:gd name="connsiteX17" fmla="*/ 557213 w 1721644"/>
                <a:gd name="connsiteY17" fmla="*/ 1050131 h 1145381"/>
                <a:gd name="connsiteX18" fmla="*/ 597694 w 1721644"/>
                <a:gd name="connsiteY18" fmla="*/ 1014412 h 1145381"/>
                <a:gd name="connsiteX19" fmla="*/ 621507 w 1721644"/>
                <a:gd name="connsiteY19" fmla="*/ 990600 h 1145381"/>
                <a:gd name="connsiteX20" fmla="*/ 633413 w 1721644"/>
                <a:gd name="connsiteY20" fmla="*/ 954881 h 1145381"/>
                <a:gd name="connsiteX21" fmla="*/ 671513 w 1721644"/>
                <a:gd name="connsiteY21" fmla="*/ 940594 h 1145381"/>
                <a:gd name="connsiteX22" fmla="*/ 711994 w 1721644"/>
                <a:gd name="connsiteY22" fmla="*/ 969169 h 1145381"/>
                <a:gd name="connsiteX23" fmla="*/ 728663 w 1721644"/>
                <a:gd name="connsiteY23" fmla="*/ 1004887 h 1145381"/>
                <a:gd name="connsiteX24" fmla="*/ 762000 w 1721644"/>
                <a:gd name="connsiteY24" fmla="*/ 1038225 h 1145381"/>
                <a:gd name="connsiteX25" fmla="*/ 835819 w 1721644"/>
                <a:gd name="connsiteY25" fmla="*/ 1035844 h 1145381"/>
                <a:gd name="connsiteX26" fmla="*/ 871538 w 1721644"/>
                <a:gd name="connsiteY26" fmla="*/ 1071562 h 1145381"/>
                <a:gd name="connsiteX27" fmla="*/ 883444 w 1721644"/>
                <a:gd name="connsiteY27" fmla="*/ 1131094 h 1145381"/>
                <a:gd name="connsiteX28" fmla="*/ 916782 w 1721644"/>
                <a:gd name="connsiteY28" fmla="*/ 1116806 h 1145381"/>
                <a:gd name="connsiteX29" fmla="*/ 990600 w 1721644"/>
                <a:gd name="connsiteY29" fmla="*/ 1131094 h 1145381"/>
                <a:gd name="connsiteX30" fmla="*/ 1047750 w 1721644"/>
                <a:gd name="connsiteY30" fmla="*/ 1145381 h 1145381"/>
                <a:gd name="connsiteX31" fmla="*/ 1095375 w 1721644"/>
                <a:gd name="connsiteY31" fmla="*/ 1128712 h 1145381"/>
                <a:gd name="connsiteX32" fmla="*/ 1114425 w 1721644"/>
                <a:gd name="connsiteY32" fmla="*/ 1045369 h 1145381"/>
                <a:gd name="connsiteX33" fmla="*/ 1254919 w 1721644"/>
                <a:gd name="connsiteY33" fmla="*/ 940594 h 1145381"/>
                <a:gd name="connsiteX34" fmla="*/ 1295400 w 1721644"/>
                <a:gd name="connsiteY34" fmla="*/ 931069 h 1145381"/>
                <a:gd name="connsiteX35" fmla="*/ 1307307 w 1721644"/>
                <a:gd name="connsiteY35" fmla="*/ 983456 h 1145381"/>
                <a:gd name="connsiteX36" fmla="*/ 1295400 w 1721644"/>
                <a:gd name="connsiteY36" fmla="*/ 1021556 h 1145381"/>
                <a:gd name="connsiteX37" fmla="*/ 1376363 w 1721644"/>
                <a:gd name="connsiteY37" fmla="*/ 1040606 h 1145381"/>
                <a:gd name="connsiteX38" fmla="*/ 1471613 w 1721644"/>
                <a:gd name="connsiteY38" fmla="*/ 942975 h 1145381"/>
                <a:gd name="connsiteX39" fmla="*/ 1497807 w 1721644"/>
                <a:gd name="connsiteY39" fmla="*/ 890587 h 1145381"/>
                <a:gd name="connsiteX40" fmla="*/ 1566863 w 1721644"/>
                <a:gd name="connsiteY40" fmla="*/ 854869 h 1145381"/>
                <a:gd name="connsiteX41" fmla="*/ 1616869 w 1721644"/>
                <a:gd name="connsiteY41" fmla="*/ 800100 h 1145381"/>
                <a:gd name="connsiteX42" fmla="*/ 1676400 w 1721644"/>
                <a:gd name="connsiteY42" fmla="*/ 788194 h 1145381"/>
                <a:gd name="connsiteX43" fmla="*/ 1712119 w 1721644"/>
                <a:gd name="connsiteY43" fmla="*/ 762000 h 1145381"/>
                <a:gd name="connsiteX44" fmla="*/ 1714500 w 1721644"/>
                <a:gd name="connsiteY44" fmla="*/ 740569 h 1145381"/>
                <a:gd name="connsiteX45" fmla="*/ 1678782 w 1721644"/>
                <a:gd name="connsiteY45" fmla="*/ 711994 h 1145381"/>
                <a:gd name="connsiteX46" fmla="*/ 1721644 w 1721644"/>
                <a:gd name="connsiteY46" fmla="*/ 642937 h 1145381"/>
                <a:gd name="connsiteX47" fmla="*/ 1700213 w 1721644"/>
                <a:gd name="connsiteY47" fmla="*/ 585787 h 1145381"/>
                <a:gd name="connsiteX48" fmla="*/ 1714500 w 1721644"/>
                <a:gd name="connsiteY48" fmla="*/ 523875 h 1145381"/>
                <a:gd name="connsiteX49" fmla="*/ 1721644 w 1721644"/>
                <a:gd name="connsiteY49" fmla="*/ 473869 h 1145381"/>
                <a:gd name="connsiteX50" fmla="*/ 1714500 w 1721644"/>
                <a:gd name="connsiteY50" fmla="*/ 359569 h 1145381"/>
                <a:gd name="connsiteX51" fmla="*/ 1702594 w 1721644"/>
                <a:gd name="connsiteY51" fmla="*/ 314325 h 1145381"/>
                <a:gd name="connsiteX52" fmla="*/ 1671638 w 1721644"/>
                <a:gd name="connsiteY52" fmla="*/ 276225 h 1145381"/>
                <a:gd name="connsiteX53" fmla="*/ 1626394 w 1721644"/>
                <a:gd name="connsiteY53" fmla="*/ 273844 h 1145381"/>
                <a:gd name="connsiteX54" fmla="*/ 1521619 w 1721644"/>
                <a:gd name="connsiteY54" fmla="*/ 259556 h 1145381"/>
                <a:gd name="connsiteX55" fmla="*/ 1488282 w 1721644"/>
                <a:gd name="connsiteY55" fmla="*/ 250031 h 1145381"/>
                <a:gd name="connsiteX56" fmla="*/ 1473994 w 1721644"/>
                <a:gd name="connsiteY56" fmla="*/ 183356 h 1145381"/>
                <a:gd name="connsiteX57" fmla="*/ 1388269 w 1721644"/>
                <a:gd name="connsiteY57" fmla="*/ 207169 h 1145381"/>
                <a:gd name="connsiteX58" fmla="*/ 1331119 w 1721644"/>
                <a:gd name="connsiteY58" fmla="*/ 223837 h 1145381"/>
                <a:gd name="connsiteX59" fmla="*/ 1295400 w 1721644"/>
                <a:gd name="connsiteY59" fmla="*/ 202406 h 1145381"/>
                <a:gd name="connsiteX60" fmla="*/ 1214438 w 1721644"/>
                <a:gd name="connsiteY60" fmla="*/ 111919 h 1145381"/>
                <a:gd name="connsiteX61" fmla="*/ 1164432 w 1721644"/>
                <a:gd name="connsiteY61" fmla="*/ 121444 h 1145381"/>
                <a:gd name="connsiteX62" fmla="*/ 1083469 w 1721644"/>
                <a:gd name="connsiteY62" fmla="*/ 100012 h 1145381"/>
                <a:gd name="connsiteX63" fmla="*/ 1050132 w 1721644"/>
                <a:gd name="connsiteY63" fmla="*/ 83344 h 1145381"/>
                <a:gd name="connsiteX64" fmla="*/ 995363 w 1721644"/>
                <a:gd name="connsiteY64" fmla="*/ 135731 h 1145381"/>
                <a:gd name="connsiteX65" fmla="*/ 966788 w 1721644"/>
                <a:gd name="connsiteY65" fmla="*/ 107156 h 1145381"/>
                <a:gd name="connsiteX66" fmla="*/ 940594 w 1721644"/>
                <a:gd name="connsiteY66" fmla="*/ 76200 h 1145381"/>
                <a:gd name="connsiteX67" fmla="*/ 895350 w 1721644"/>
                <a:gd name="connsiteY67" fmla="*/ 59531 h 1145381"/>
                <a:gd name="connsiteX68" fmla="*/ 897732 w 1721644"/>
                <a:gd name="connsiteY68" fmla="*/ 14287 h 1145381"/>
                <a:gd name="connsiteX69" fmla="*/ 862013 w 1721644"/>
                <a:gd name="connsiteY69" fmla="*/ 0 h 1145381"/>
                <a:gd name="connsiteX70" fmla="*/ 814388 w 1721644"/>
                <a:gd name="connsiteY70" fmla="*/ 4762 h 1145381"/>
                <a:gd name="connsiteX71" fmla="*/ 800100 w 1721644"/>
                <a:gd name="connsiteY71" fmla="*/ 23812 h 1145381"/>
                <a:gd name="connsiteX72" fmla="*/ 735807 w 1721644"/>
                <a:gd name="connsiteY72" fmla="*/ 14287 h 1145381"/>
                <a:gd name="connsiteX73" fmla="*/ 676275 w 1721644"/>
                <a:gd name="connsiteY73" fmla="*/ 52387 h 1145381"/>
                <a:gd name="connsiteX74" fmla="*/ 635794 w 1721644"/>
                <a:gd name="connsiteY74" fmla="*/ 85725 h 1145381"/>
                <a:gd name="connsiteX75" fmla="*/ 661988 w 1721644"/>
                <a:gd name="connsiteY75" fmla="*/ 159544 h 1145381"/>
                <a:gd name="connsiteX76" fmla="*/ 685800 w 1721644"/>
                <a:gd name="connsiteY76" fmla="*/ 254794 h 1145381"/>
                <a:gd name="connsiteX77" fmla="*/ 681038 w 1721644"/>
                <a:gd name="connsiteY77" fmla="*/ 266700 h 1145381"/>
                <a:gd name="connsiteX78" fmla="*/ 478632 w 1721644"/>
                <a:gd name="connsiteY78" fmla="*/ 428625 h 1145381"/>
                <a:gd name="connsiteX79" fmla="*/ 414338 w 1721644"/>
                <a:gd name="connsiteY79" fmla="*/ 376237 h 1145381"/>
                <a:gd name="connsiteX80" fmla="*/ 371475 w 1721644"/>
                <a:gd name="connsiteY80" fmla="*/ 433387 h 1145381"/>
                <a:gd name="connsiteX81" fmla="*/ 152400 w 1721644"/>
                <a:gd name="connsiteY81" fmla="*/ 431006 h 114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21644" h="1145381">
                  <a:moveTo>
                    <a:pt x="152400" y="431006"/>
                  </a:moveTo>
                  <a:lnTo>
                    <a:pt x="109538" y="509587"/>
                  </a:lnTo>
                  <a:lnTo>
                    <a:pt x="83344" y="552450"/>
                  </a:lnTo>
                  <a:lnTo>
                    <a:pt x="0" y="654844"/>
                  </a:lnTo>
                  <a:lnTo>
                    <a:pt x="40482" y="695325"/>
                  </a:lnTo>
                  <a:cubicBezTo>
                    <a:pt x="49213" y="712391"/>
                    <a:pt x="44847" y="740171"/>
                    <a:pt x="45244" y="766762"/>
                  </a:cubicBezTo>
                  <a:cubicBezTo>
                    <a:pt x="45641" y="793353"/>
                    <a:pt x="41275" y="840581"/>
                    <a:pt x="54769" y="857250"/>
                  </a:cubicBezTo>
                  <a:lnTo>
                    <a:pt x="133350" y="857250"/>
                  </a:lnTo>
                  <a:lnTo>
                    <a:pt x="169070" y="881062"/>
                  </a:lnTo>
                  <a:lnTo>
                    <a:pt x="207169" y="938212"/>
                  </a:lnTo>
                  <a:lnTo>
                    <a:pt x="247651" y="940594"/>
                  </a:lnTo>
                  <a:lnTo>
                    <a:pt x="307182" y="933450"/>
                  </a:lnTo>
                  <a:lnTo>
                    <a:pt x="321469" y="976312"/>
                  </a:lnTo>
                  <a:lnTo>
                    <a:pt x="347663" y="1000125"/>
                  </a:lnTo>
                  <a:lnTo>
                    <a:pt x="376238" y="1028700"/>
                  </a:lnTo>
                  <a:lnTo>
                    <a:pt x="438150" y="1050131"/>
                  </a:lnTo>
                  <a:lnTo>
                    <a:pt x="542925" y="1035844"/>
                  </a:lnTo>
                  <a:lnTo>
                    <a:pt x="557213" y="1050131"/>
                  </a:lnTo>
                  <a:lnTo>
                    <a:pt x="597694" y="1014412"/>
                  </a:lnTo>
                  <a:lnTo>
                    <a:pt x="621507" y="990600"/>
                  </a:lnTo>
                  <a:lnTo>
                    <a:pt x="633413" y="954881"/>
                  </a:lnTo>
                  <a:lnTo>
                    <a:pt x="671513" y="940594"/>
                  </a:lnTo>
                  <a:lnTo>
                    <a:pt x="711994" y="969169"/>
                  </a:lnTo>
                  <a:lnTo>
                    <a:pt x="728663" y="1004887"/>
                  </a:lnTo>
                  <a:lnTo>
                    <a:pt x="762000" y="1038225"/>
                  </a:lnTo>
                  <a:lnTo>
                    <a:pt x="835819" y="1035844"/>
                  </a:lnTo>
                  <a:lnTo>
                    <a:pt x="871538" y="1071562"/>
                  </a:lnTo>
                  <a:lnTo>
                    <a:pt x="883444" y="1131094"/>
                  </a:lnTo>
                  <a:lnTo>
                    <a:pt x="916782" y="1116806"/>
                  </a:lnTo>
                  <a:lnTo>
                    <a:pt x="990600" y="1131094"/>
                  </a:lnTo>
                  <a:lnTo>
                    <a:pt x="1047750" y="1145381"/>
                  </a:lnTo>
                  <a:lnTo>
                    <a:pt x="1095375" y="1128712"/>
                  </a:lnTo>
                  <a:lnTo>
                    <a:pt x="1114425" y="1045369"/>
                  </a:lnTo>
                  <a:lnTo>
                    <a:pt x="1254919" y="940594"/>
                  </a:lnTo>
                  <a:lnTo>
                    <a:pt x="1295400" y="931069"/>
                  </a:lnTo>
                  <a:lnTo>
                    <a:pt x="1307307" y="983456"/>
                  </a:lnTo>
                  <a:lnTo>
                    <a:pt x="1295400" y="1021556"/>
                  </a:lnTo>
                  <a:lnTo>
                    <a:pt x="1376363" y="1040606"/>
                  </a:lnTo>
                  <a:lnTo>
                    <a:pt x="1471613" y="942975"/>
                  </a:lnTo>
                  <a:lnTo>
                    <a:pt x="1497807" y="890587"/>
                  </a:lnTo>
                  <a:lnTo>
                    <a:pt x="1566863" y="854869"/>
                  </a:lnTo>
                  <a:lnTo>
                    <a:pt x="1616869" y="800100"/>
                  </a:lnTo>
                  <a:lnTo>
                    <a:pt x="1676400" y="788194"/>
                  </a:lnTo>
                  <a:lnTo>
                    <a:pt x="1712119" y="762000"/>
                  </a:lnTo>
                  <a:lnTo>
                    <a:pt x="1714500" y="740569"/>
                  </a:lnTo>
                  <a:lnTo>
                    <a:pt x="1678782" y="711994"/>
                  </a:lnTo>
                  <a:lnTo>
                    <a:pt x="1721644" y="642937"/>
                  </a:lnTo>
                  <a:lnTo>
                    <a:pt x="1700213" y="585787"/>
                  </a:lnTo>
                  <a:lnTo>
                    <a:pt x="1714500" y="523875"/>
                  </a:lnTo>
                  <a:lnTo>
                    <a:pt x="1721644" y="473869"/>
                  </a:lnTo>
                  <a:lnTo>
                    <a:pt x="1714500" y="359569"/>
                  </a:lnTo>
                  <a:lnTo>
                    <a:pt x="1702594" y="314325"/>
                  </a:lnTo>
                  <a:lnTo>
                    <a:pt x="1671638" y="276225"/>
                  </a:lnTo>
                  <a:lnTo>
                    <a:pt x="1626394" y="273844"/>
                  </a:lnTo>
                  <a:lnTo>
                    <a:pt x="1521619" y="259556"/>
                  </a:lnTo>
                  <a:lnTo>
                    <a:pt x="1488282" y="250031"/>
                  </a:lnTo>
                  <a:lnTo>
                    <a:pt x="1473994" y="183356"/>
                  </a:lnTo>
                  <a:lnTo>
                    <a:pt x="1388269" y="207169"/>
                  </a:lnTo>
                  <a:lnTo>
                    <a:pt x="1331119" y="223837"/>
                  </a:lnTo>
                  <a:lnTo>
                    <a:pt x="1295400" y="202406"/>
                  </a:lnTo>
                  <a:lnTo>
                    <a:pt x="1214438" y="111919"/>
                  </a:lnTo>
                  <a:lnTo>
                    <a:pt x="1164432" y="121444"/>
                  </a:lnTo>
                  <a:lnTo>
                    <a:pt x="1083469" y="100012"/>
                  </a:lnTo>
                  <a:lnTo>
                    <a:pt x="1050132" y="83344"/>
                  </a:lnTo>
                  <a:lnTo>
                    <a:pt x="995363" y="135731"/>
                  </a:lnTo>
                  <a:lnTo>
                    <a:pt x="966788" y="107156"/>
                  </a:lnTo>
                  <a:lnTo>
                    <a:pt x="940594" y="76200"/>
                  </a:lnTo>
                  <a:lnTo>
                    <a:pt x="895350" y="59531"/>
                  </a:lnTo>
                  <a:lnTo>
                    <a:pt x="897732" y="14287"/>
                  </a:lnTo>
                  <a:lnTo>
                    <a:pt x="862013" y="0"/>
                  </a:lnTo>
                  <a:lnTo>
                    <a:pt x="814388" y="4762"/>
                  </a:lnTo>
                  <a:lnTo>
                    <a:pt x="800100" y="23812"/>
                  </a:lnTo>
                  <a:lnTo>
                    <a:pt x="735807" y="14287"/>
                  </a:lnTo>
                  <a:lnTo>
                    <a:pt x="676275" y="52387"/>
                  </a:lnTo>
                  <a:lnTo>
                    <a:pt x="635794" y="85725"/>
                  </a:lnTo>
                  <a:lnTo>
                    <a:pt x="661988" y="159544"/>
                  </a:lnTo>
                  <a:lnTo>
                    <a:pt x="685800" y="254794"/>
                  </a:lnTo>
                  <a:lnTo>
                    <a:pt x="681038" y="266700"/>
                  </a:lnTo>
                  <a:lnTo>
                    <a:pt x="478632" y="428625"/>
                  </a:lnTo>
                  <a:lnTo>
                    <a:pt x="414338" y="376237"/>
                  </a:lnTo>
                  <a:lnTo>
                    <a:pt x="371475" y="433387"/>
                  </a:lnTo>
                  <a:lnTo>
                    <a:pt x="152400" y="4310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Freeform 590"/>
            <p:cNvSpPr/>
            <p:nvPr/>
          </p:nvSpPr>
          <p:spPr>
            <a:xfrm>
              <a:off x="4992037" y="2676776"/>
              <a:ext cx="934324" cy="1126308"/>
            </a:xfrm>
            <a:custGeom>
              <a:avLst/>
              <a:gdLst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107156 w 1216819"/>
                <a:gd name="connsiteY31" fmla="*/ 540543 h 1466850"/>
                <a:gd name="connsiteX32" fmla="*/ 92869 w 1216819"/>
                <a:gd name="connsiteY32" fmla="*/ 573881 h 1466850"/>
                <a:gd name="connsiteX33" fmla="*/ 61913 w 1216819"/>
                <a:gd name="connsiteY33" fmla="*/ 566737 h 1466850"/>
                <a:gd name="connsiteX34" fmla="*/ 128588 w 1216819"/>
                <a:gd name="connsiteY34" fmla="*/ 657225 h 1466850"/>
                <a:gd name="connsiteX35" fmla="*/ 133350 w 1216819"/>
                <a:gd name="connsiteY35" fmla="*/ 685800 h 1466850"/>
                <a:gd name="connsiteX36" fmla="*/ 145256 w 1216819"/>
                <a:gd name="connsiteY36" fmla="*/ 795337 h 1466850"/>
                <a:gd name="connsiteX37" fmla="*/ 140494 w 1216819"/>
                <a:gd name="connsiteY37" fmla="*/ 833437 h 1466850"/>
                <a:gd name="connsiteX38" fmla="*/ 121444 w 1216819"/>
                <a:gd name="connsiteY38" fmla="*/ 928687 h 1466850"/>
                <a:gd name="connsiteX39" fmla="*/ 142875 w 1216819"/>
                <a:gd name="connsiteY39" fmla="*/ 995362 h 1466850"/>
                <a:gd name="connsiteX40" fmla="*/ 102394 w 1216819"/>
                <a:gd name="connsiteY40" fmla="*/ 1059656 h 1466850"/>
                <a:gd name="connsiteX41" fmla="*/ 138113 w 1216819"/>
                <a:gd name="connsiteY41" fmla="*/ 1090612 h 1466850"/>
                <a:gd name="connsiteX42" fmla="*/ 138113 w 1216819"/>
                <a:gd name="connsiteY42" fmla="*/ 1090612 h 1466850"/>
                <a:gd name="connsiteX43" fmla="*/ 200025 w 1216819"/>
                <a:gd name="connsiteY43" fmla="*/ 1183481 h 1466850"/>
                <a:gd name="connsiteX44" fmla="*/ 180975 w 1216819"/>
                <a:gd name="connsiteY44" fmla="*/ 1216818 h 1466850"/>
                <a:gd name="connsiteX45" fmla="*/ 171450 w 1216819"/>
                <a:gd name="connsiteY45" fmla="*/ 1243012 h 1466850"/>
                <a:gd name="connsiteX46" fmla="*/ 214313 w 1216819"/>
                <a:gd name="connsiteY46" fmla="*/ 1278731 h 1466850"/>
                <a:gd name="connsiteX47" fmla="*/ 290513 w 1216819"/>
                <a:gd name="connsiteY47" fmla="*/ 1285875 h 1466850"/>
                <a:gd name="connsiteX48" fmla="*/ 350044 w 1216819"/>
                <a:gd name="connsiteY48" fmla="*/ 1309687 h 1466850"/>
                <a:gd name="connsiteX49" fmla="*/ 428625 w 1216819"/>
                <a:gd name="connsiteY49" fmla="*/ 1350168 h 1466850"/>
                <a:gd name="connsiteX50" fmla="*/ 426244 w 1216819"/>
                <a:gd name="connsiteY50" fmla="*/ 1383506 h 1466850"/>
                <a:gd name="connsiteX51" fmla="*/ 438150 w 1216819"/>
                <a:gd name="connsiteY51" fmla="*/ 1404937 h 1466850"/>
                <a:gd name="connsiteX52" fmla="*/ 421481 w 1216819"/>
                <a:gd name="connsiteY52" fmla="*/ 1450181 h 1466850"/>
                <a:gd name="connsiteX53" fmla="*/ 459581 w 1216819"/>
                <a:gd name="connsiteY53" fmla="*/ 1466850 h 1466850"/>
                <a:gd name="connsiteX54" fmla="*/ 495300 w 1216819"/>
                <a:gd name="connsiteY54" fmla="*/ 1409700 h 1466850"/>
                <a:gd name="connsiteX55" fmla="*/ 554831 w 1216819"/>
                <a:gd name="connsiteY55" fmla="*/ 1393031 h 1466850"/>
                <a:gd name="connsiteX56" fmla="*/ 600075 w 1216819"/>
                <a:gd name="connsiteY56" fmla="*/ 1357312 h 1466850"/>
                <a:gd name="connsiteX57" fmla="*/ 654844 w 1216819"/>
                <a:gd name="connsiteY57" fmla="*/ 1366837 h 1466850"/>
                <a:gd name="connsiteX58" fmla="*/ 731044 w 1216819"/>
                <a:gd name="connsiteY58" fmla="*/ 1331118 h 1466850"/>
                <a:gd name="connsiteX59" fmla="*/ 771525 w 1216819"/>
                <a:gd name="connsiteY59" fmla="*/ 1254918 h 1466850"/>
                <a:gd name="connsiteX60" fmla="*/ 792956 w 1216819"/>
                <a:gd name="connsiteY60" fmla="*/ 1238250 h 1466850"/>
                <a:gd name="connsiteX61" fmla="*/ 802481 w 1216819"/>
                <a:gd name="connsiteY61" fmla="*/ 1204912 h 1466850"/>
                <a:gd name="connsiteX62" fmla="*/ 821531 w 1216819"/>
                <a:gd name="connsiteY62" fmla="*/ 1200150 h 1466850"/>
                <a:gd name="connsiteX63" fmla="*/ 969169 w 1216819"/>
                <a:gd name="connsiteY63" fmla="*/ 1231106 h 1466850"/>
                <a:gd name="connsiteX64" fmla="*/ 981075 w 1216819"/>
                <a:gd name="connsiteY64" fmla="*/ 1297781 h 1466850"/>
                <a:gd name="connsiteX65" fmla="*/ 1002506 w 1216819"/>
                <a:gd name="connsiteY65" fmla="*/ 1331118 h 1466850"/>
                <a:gd name="connsiteX66" fmla="*/ 1016794 w 1216819"/>
                <a:gd name="connsiteY66" fmla="*/ 1371600 h 1466850"/>
                <a:gd name="connsiteX67" fmla="*/ 1054894 w 1216819"/>
                <a:gd name="connsiteY67" fmla="*/ 1381125 h 1466850"/>
                <a:gd name="connsiteX68" fmla="*/ 1107281 w 1216819"/>
                <a:gd name="connsiteY68" fmla="*/ 1366837 h 1466850"/>
                <a:gd name="connsiteX69" fmla="*/ 1133475 w 1216819"/>
                <a:gd name="connsiteY69" fmla="*/ 1362075 h 1466850"/>
                <a:gd name="connsiteX70" fmla="*/ 1188244 w 1216819"/>
                <a:gd name="connsiteY70" fmla="*/ 1288256 h 1466850"/>
                <a:gd name="connsiteX71" fmla="*/ 1178719 w 1216819"/>
                <a:gd name="connsiteY71" fmla="*/ 1233487 h 1466850"/>
                <a:gd name="connsiteX72" fmla="*/ 1171575 w 1216819"/>
                <a:gd name="connsiteY72" fmla="*/ 1183481 h 1466850"/>
                <a:gd name="connsiteX73" fmla="*/ 1050131 w 1216819"/>
                <a:gd name="connsiteY73" fmla="*/ 1054893 h 1466850"/>
                <a:gd name="connsiteX74" fmla="*/ 1052513 w 1216819"/>
                <a:gd name="connsiteY74" fmla="*/ 1002506 h 1466850"/>
                <a:gd name="connsiteX75" fmla="*/ 1090613 w 1216819"/>
                <a:gd name="connsiteY75" fmla="*/ 971550 h 1466850"/>
                <a:gd name="connsiteX76" fmla="*/ 1119188 w 1216819"/>
                <a:gd name="connsiteY76" fmla="*/ 919162 h 1466850"/>
                <a:gd name="connsiteX77" fmla="*/ 1195388 w 1216819"/>
                <a:gd name="connsiteY77" fmla="*/ 850106 h 1466850"/>
                <a:gd name="connsiteX78" fmla="*/ 1216819 w 1216819"/>
                <a:gd name="connsiteY78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107156 w 1216819"/>
                <a:gd name="connsiteY31" fmla="*/ 540543 h 1466850"/>
                <a:gd name="connsiteX32" fmla="*/ 92869 w 1216819"/>
                <a:gd name="connsiteY32" fmla="*/ 573881 h 1466850"/>
                <a:gd name="connsiteX33" fmla="*/ 61913 w 1216819"/>
                <a:gd name="connsiteY33" fmla="*/ 566737 h 1466850"/>
                <a:gd name="connsiteX34" fmla="*/ 90488 w 1216819"/>
                <a:gd name="connsiteY34" fmla="*/ 600075 h 1466850"/>
                <a:gd name="connsiteX35" fmla="*/ 128588 w 1216819"/>
                <a:gd name="connsiteY35" fmla="*/ 657225 h 1466850"/>
                <a:gd name="connsiteX36" fmla="*/ 133350 w 1216819"/>
                <a:gd name="connsiteY36" fmla="*/ 685800 h 1466850"/>
                <a:gd name="connsiteX37" fmla="*/ 145256 w 1216819"/>
                <a:gd name="connsiteY37" fmla="*/ 795337 h 1466850"/>
                <a:gd name="connsiteX38" fmla="*/ 140494 w 1216819"/>
                <a:gd name="connsiteY38" fmla="*/ 833437 h 1466850"/>
                <a:gd name="connsiteX39" fmla="*/ 121444 w 1216819"/>
                <a:gd name="connsiteY39" fmla="*/ 928687 h 1466850"/>
                <a:gd name="connsiteX40" fmla="*/ 142875 w 1216819"/>
                <a:gd name="connsiteY40" fmla="*/ 995362 h 1466850"/>
                <a:gd name="connsiteX41" fmla="*/ 102394 w 1216819"/>
                <a:gd name="connsiteY41" fmla="*/ 1059656 h 1466850"/>
                <a:gd name="connsiteX42" fmla="*/ 138113 w 1216819"/>
                <a:gd name="connsiteY42" fmla="*/ 1090612 h 1466850"/>
                <a:gd name="connsiteX43" fmla="*/ 138113 w 1216819"/>
                <a:gd name="connsiteY43" fmla="*/ 1090612 h 1466850"/>
                <a:gd name="connsiteX44" fmla="*/ 200025 w 1216819"/>
                <a:gd name="connsiteY44" fmla="*/ 1183481 h 1466850"/>
                <a:gd name="connsiteX45" fmla="*/ 180975 w 1216819"/>
                <a:gd name="connsiteY45" fmla="*/ 1216818 h 1466850"/>
                <a:gd name="connsiteX46" fmla="*/ 171450 w 1216819"/>
                <a:gd name="connsiteY46" fmla="*/ 1243012 h 1466850"/>
                <a:gd name="connsiteX47" fmla="*/ 214313 w 1216819"/>
                <a:gd name="connsiteY47" fmla="*/ 1278731 h 1466850"/>
                <a:gd name="connsiteX48" fmla="*/ 290513 w 1216819"/>
                <a:gd name="connsiteY48" fmla="*/ 1285875 h 1466850"/>
                <a:gd name="connsiteX49" fmla="*/ 350044 w 1216819"/>
                <a:gd name="connsiteY49" fmla="*/ 1309687 h 1466850"/>
                <a:gd name="connsiteX50" fmla="*/ 428625 w 1216819"/>
                <a:gd name="connsiteY50" fmla="*/ 1350168 h 1466850"/>
                <a:gd name="connsiteX51" fmla="*/ 426244 w 1216819"/>
                <a:gd name="connsiteY51" fmla="*/ 1383506 h 1466850"/>
                <a:gd name="connsiteX52" fmla="*/ 438150 w 1216819"/>
                <a:gd name="connsiteY52" fmla="*/ 1404937 h 1466850"/>
                <a:gd name="connsiteX53" fmla="*/ 421481 w 1216819"/>
                <a:gd name="connsiteY53" fmla="*/ 1450181 h 1466850"/>
                <a:gd name="connsiteX54" fmla="*/ 459581 w 1216819"/>
                <a:gd name="connsiteY54" fmla="*/ 1466850 h 1466850"/>
                <a:gd name="connsiteX55" fmla="*/ 495300 w 1216819"/>
                <a:gd name="connsiteY55" fmla="*/ 1409700 h 1466850"/>
                <a:gd name="connsiteX56" fmla="*/ 554831 w 1216819"/>
                <a:gd name="connsiteY56" fmla="*/ 1393031 h 1466850"/>
                <a:gd name="connsiteX57" fmla="*/ 600075 w 1216819"/>
                <a:gd name="connsiteY57" fmla="*/ 1357312 h 1466850"/>
                <a:gd name="connsiteX58" fmla="*/ 654844 w 1216819"/>
                <a:gd name="connsiteY58" fmla="*/ 1366837 h 1466850"/>
                <a:gd name="connsiteX59" fmla="*/ 731044 w 1216819"/>
                <a:gd name="connsiteY59" fmla="*/ 1331118 h 1466850"/>
                <a:gd name="connsiteX60" fmla="*/ 771525 w 1216819"/>
                <a:gd name="connsiteY60" fmla="*/ 1254918 h 1466850"/>
                <a:gd name="connsiteX61" fmla="*/ 792956 w 1216819"/>
                <a:gd name="connsiteY61" fmla="*/ 1238250 h 1466850"/>
                <a:gd name="connsiteX62" fmla="*/ 802481 w 1216819"/>
                <a:gd name="connsiteY62" fmla="*/ 1204912 h 1466850"/>
                <a:gd name="connsiteX63" fmla="*/ 821531 w 1216819"/>
                <a:gd name="connsiteY63" fmla="*/ 1200150 h 1466850"/>
                <a:gd name="connsiteX64" fmla="*/ 969169 w 1216819"/>
                <a:gd name="connsiteY64" fmla="*/ 1231106 h 1466850"/>
                <a:gd name="connsiteX65" fmla="*/ 981075 w 1216819"/>
                <a:gd name="connsiteY65" fmla="*/ 1297781 h 1466850"/>
                <a:gd name="connsiteX66" fmla="*/ 1002506 w 1216819"/>
                <a:gd name="connsiteY66" fmla="*/ 1331118 h 1466850"/>
                <a:gd name="connsiteX67" fmla="*/ 1016794 w 1216819"/>
                <a:gd name="connsiteY67" fmla="*/ 1371600 h 1466850"/>
                <a:gd name="connsiteX68" fmla="*/ 1054894 w 1216819"/>
                <a:gd name="connsiteY68" fmla="*/ 1381125 h 1466850"/>
                <a:gd name="connsiteX69" fmla="*/ 1107281 w 1216819"/>
                <a:gd name="connsiteY69" fmla="*/ 1366837 h 1466850"/>
                <a:gd name="connsiteX70" fmla="*/ 1133475 w 1216819"/>
                <a:gd name="connsiteY70" fmla="*/ 1362075 h 1466850"/>
                <a:gd name="connsiteX71" fmla="*/ 1188244 w 1216819"/>
                <a:gd name="connsiteY71" fmla="*/ 1288256 h 1466850"/>
                <a:gd name="connsiteX72" fmla="*/ 1178719 w 1216819"/>
                <a:gd name="connsiteY72" fmla="*/ 1233487 h 1466850"/>
                <a:gd name="connsiteX73" fmla="*/ 1171575 w 1216819"/>
                <a:gd name="connsiteY73" fmla="*/ 1183481 h 1466850"/>
                <a:gd name="connsiteX74" fmla="*/ 1050131 w 1216819"/>
                <a:gd name="connsiteY74" fmla="*/ 1054893 h 1466850"/>
                <a:gd name="connsiteX75" fmla="*/ 1052513 w 1216819"/>
                <a:gd name="connsiteY75" fmla="*/ 1002506 h 1466850"/>
                <a:gd name="connsiteX76" fmla="*/ 1090613 w 1216819"/>
                <a:gd name="connsiteY76" fmla="*/ 971550 h 1466850"/>
                <a:gd name="connsiteX77" fmla="*/ 1119188 w 1216819"/>
                <a:gd name="connsiteY77" fmla="*/ 919162 h 1466850"/>
                <a:gd name="connsiteX78" fmla="*/ 1195388 w 1216819"/>
                <a:gd name="connsiteY78" fmla="*/ 850106 h 1466850"/>
                <a:gd name="connsiteX79" fmla="*/ 1216819 w 1216819"/>
                <a:gd name="connsiteY79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107156 w 1216819"/>
                <a:gd name="connsiteY31" fmla="*/ 540543 h 1466850"/>
                <a:gd name="connsiteX32" fmla="*/ 92869 w 1216819"/>
                <a:gd name="connsiteY32" fmla="*/ 573881 h 1466850"/>
                <a:gd name="connsiteX33" fmla="*/ 61913 w 1216819"/>
                <a:gd name="connsiteY33" fmla="*/ 566737 h 1466850"/>
                <a:gd name="connsiteX34" fmla="*/ 78581 w 1216819"/>
                <a:gd name="connsiteY34" fmla="*/ 607218 h 1466850"/>
                <a:gd name="connsiteX35" fmla="*/ 128588 w 1216819"/>
                <a:gd name="connsiteY35" fmla="*/ 657225 h 1466850"/>
                <a:gd name="connsiteX36" fmla="*/ 133350 w 1216819"/>
                <a:gd name="connsiteY36" fmla="*/ 685800 h 1466850"/>
                <a:gd name="connsiteX37" fmla="*/ 145256 w 1216819"/>
                <a:gd name="connsiteY37" fmla="*/ 795337 h 1466850"/>
                <a:gd name="connsiteX38" fmla="*/ 140494 w 1216819"/>
                <a:gd name="connsiteY38" fmla="*/ 833437 h 1466850"/>
                <a:gd name="connsiteX39" fmla="*/ 121444 w 1216819"/>
                <a:gd name="connsiteY39" fmla="*/ 928687 h 1466850"/>
                <a:gd name="connsiteX40" fmla="*/ 142875 w 1216819"/>
                <a:gd name="connsiteY40" fmla="*/ 995362 h 1466850"/>
                <a:gd name="connsiteX41" fmla="*/ 102394 w 1216819"/>
                <a:gd name="connsiteY41" fmla="*/ 1059656 h 1466850"/>
                <a:gd name="connsiteX42" fmla="*/ 138113 w 1216819"/>
                <a:gd name="connsiteY42" fmla="*/ 1090612 h 1466850"/>
                <a:gd name="connsiteX43" fmla="*/ 138113 w 1216819"/>
                <a:gd name="connsiteY43" fmla="*/ 1090612 h 1466850"/>
                <a:gd name="connsiteX44" fmla="*/ 200025 w 1216819"/>
                <a:gd name="connsiteY44" fmla="*/ 1183481 h 1466850"/>
                <a:gd name="connsiteX45" fmla="*/ 180975 w 1216819"/>
                <a:gd name="connsiteY45" fmla="*/ 1216818 h 1466850"/>
                <a:gd name="connsiteX46" fmla="*/ 171450 w 1216819"/>
                <a:gd name="connsiteY46" fmla="*/ 1243012 h 1466850"/>
                <a:gd name="connsiteX47" fmla="*/ 214313 w 1216819"/>
                <a:gd name="connsiteY47" fmla="*/ 1278731 h 1466850"/>
                <a:gd name="connsiteX48" fmla="*/ 290513 w 1216819"/>
                <a:gd name="connsiteY48" fmla="*/ 1285875 h 1466850"/>
                <a:gd name="connsiteX49" fmla="*/ 350044 w 1216819"/>
                <a:gd name="connsiteY49" fmla="*/ 1309687 h 1466850"/>
                <a:gd name="connsiteX50" fmla="*/ 428625 w 1216819"/>
                <a:gd name="connsiteY50" fmla="*/ 1350168 h 1466850"/>
                <a:gd name="connsiteX51" fmla="*/ 426244 w 1216819"/>
                <a:gd name="connsiteY51" fmla="*/ 1383506 h 1466850"/>
                <a:gd name="connsiteX52" fmla="*/ 438150 w 1216819"/>
                <a:gd name="connsiteY52" fmla="*/ 1404937 h 1466850"/>
                <a:gd name="connsiteX53" fmla="*/ 421481 w 1216819"/>
                <a:gd name="connsiteY53" fmla="*/ 1450181 h 1466850"/>
                <a:gd name="connsiteX54" fmla="*/ 459581 w 1216819"/>
                <a:gd name="connsiteY54" fmla="*/ 1466850 h 1466850"/>
                <a:gd name="connsiteX55" fmla="*/ 495300 w 1216819"/>
                <a:gd name="connsiteY55" fmla="*/ 1409700 h 1466850"/>
                <a:gd name="connsiteX56" fmla="*/ 554831 w 1216819"/>
                <a:gd name="connsiteY56" fmla="*/ 1393031 h 1466850"/>
                <a:gd name="connsiteX57" fmla="*/ 600075 w 1216819"/>
                <a:gd name="connsiteY57" fmla="*/ 1357312 h 1466850"/>
                <a:gd name="connsiteX58" fmla="*/ 654844 w 1216819"/>
                <a:gd name="connsiteY58" fmla="*/ 1366837 h 1466850"/>
                <a:gd name="connsiteX59" fmla="*/ 731044 w 1216819"/>
                <a:gd name="connsiteY59" fmla="*/ 1331118 h 1466850"/>
                <a:gd name="connsiteX60" fmla="*/ 771525 w 1216819"/>
                <a:gd name="connsiteY60" fmla="*/ 1254918 h 1466850"/>
                <a:gd name="connsiteX61" fmla="*/ 792956 w 1216819"/>
                <a:gd name="connsiteY61" fmla="*/ 1238250 h 1466850"/>
                <a:gd name="connsiteX62" fmla="*/ 802481 w 1216819"/>
                <a:gd name="connsiteY62" fmla="*/ 1204912 h 1466850"/>
                <a:gd name="connsiteX63" fmla="*/ 821531 w 1216819"/>
                <a:gd name="connsiteY63" fmla="*/ 1200150 h 1466850"/>
                <a:gd name="connsiteX64" fmla="*/ 969169 w 1216819"/>
                <a:gd name="connsiteY64" fmla="*/ 1231106 h 1466850"/>
                <a:gd name="connsiteX65" fmla="*/ 981075 w 1216819"/>
                <a:gd name="connsiteY65" fmla="*/ 1297781 h 1466850"/>
                <a:gd name="connsiteX66" fmla="*/ 1002506 w 1216819"/>
                <a:gd name="connsiteY66" fmla="*/ 1331118 h 1466850"/>
                <a:gd name="connsiteX67" fmla="*/ 1016794 w 1216819"/>
                <a:gd name="connsiteY67" fmla="*/ 1371600 h 1466850"/>
                <a:gd name="connsiteX68" fmla="*/ 1054894 w 1216819"/>
                <a:gd name="connsiteY68" fmla="*/ 1381125 h 1466850"/>
                <a:gd name="connsiteX69" fmla="*/ 1107281 w 1216819"/>
                <a:gd name="connsiteY69" fmla="*/ 1366837 h 1466850"/>
                <a:gd name="connsiteX70" fmla="*/ 1133475 w 1216819"/>
                <a:gd name="connsiteY70" fmla="*/ 1362075 h 1466850"/>
                <a:gd name="connsiteX71" fmla="*/ 1188244 w 1216819"/>
                <a:gd name="connsiteY71" fmla="*/ 1288256 h 1466850"/>
                <a:gd name="connsiteX72" fmla="*/ 1178719 w 1216819"/>
                <a:gd name="connsiteY72" fmla="*/ 1233487 h 1466850"/>
                <a:gd name="connsiteX73" fmla="*/ 1171575 w 1216819"/>
                <a:gd name="connsiteY73" fmla="*/ 1183481 h 1466850"/>
                <a:gd name="connsiteX74" fmla="*/ 1050131 w 1216819"/>
                <a:gd name="connsiteY74" fmla="*/ 1054893 h 1466850"/>
                <a:gd name="connsiteX75" fmla="*/ 1052513 w 1216819"/>
                <a:gd name="connsiteY75" fmla="*/ 1002506 h 1466850"/>
                <a:gd name="connsiteX76" fmla="*/ 1090613 w 1216819"/>
                <a:gd name="connsiteY76" fmla="*/ 971550 h 1466850"/>
                <a:gd name="connsiteX77" fmla="*/ 1119188 w 1216819"/>
                <a:gd name="connsiteY77" fmla="*/ 919162 h 1466850"/>
                <a:gd name="connsiteX78" fmla="*/ 1195388 w 1216819"/>
                <a:gd name="connsiteY78" fmla="*/ 850106 h 1466850"/>
                <a:gd name="connsiteX79" fmla="*/ 1216819 w 1216819"/>
                <a:gd name="connsiteY79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100012 w 1216819"/>
                <a:gd name="connsiteY31" fmla="*/ 542924 h 1466850"/>
                <a:gd name="connsiteX32" fmla="*/ 92869 w 1216819"/>
                <a:gd name="connsiteY32" fmla="*/ 573881 h 1466850"/>
                <a:gd name="connsiteX33" fmla="*/ 61913 w 1216819"/>
                <a:gd name="connsiteY33" fmla="*/ 566737 h 1466850"/>
                <a:gd name="connsiteX34" fmla="*/ 78581 w 1216819"/>
                <a:gd name="connsiteY34" fmla="*/ 607218 h 1466850"/>
                <a:gd name="connsiteX35" fmla="*/ 128588 w 1216819"/>
                <a:gd name="connsiteY35" fmla="*/ 657225 h 1466850"/>
                <a:gd name="connsiteX36" fmla="*/ 133350 w 1216819"/>
                <a:gd name="connsiteY36" fmla="*/ 685800 h 1466850"/>
                <a:gd name="connsiteX37" fmla="*/ 145256 w 1216819"/>
                <a:gd name="connsiteY37" fmla="*/ 795337 h 1466850"/>
                <a:gd name="connsiteX38" fmla="*/ 140494 w 1216819"/>
                <a:gd name="connsiteY38" fmla="*/ 833437 h 1466850"/>
                <a:gd name="connsiteX39" fmla="*/ 121444 w 1216819"/>
                <a:gd name="connsiteY39" fmla="*/ 928687 h 1466850"/>
                <a:gd name="connsiteX40" fmla="*/ 142875 w 1216819"/>
                <a:gd name="connsiteY40" fmla="*/ 995362 h 1466850"/>
                <a:gd name="connsiteX41" fmla="*/ 102394 w 1216819"/>
                <a:gd name="connsiteY41" fmla="*/ 1059656 h 1466850"/>
                <a:gd name="connsiteX42" fmla="*/ 138113 w 1216819"/>
                <a:gd name="connsiteY42" fmla="*/ 1090612 h 1466850"/>
                <a:gd name="connsiteX43" fmla="*/ 138113 w 1216819"/>
                <a:gd name="connsiteY43" fmla="*/ 1090612 h 1466850"/>
                <a:gd name="connsiteX44" fmla="*/ 200025 w 1216819"/>
                <a:gd name="connsiteY44" fmla="*/ 1183481 h 1466850"/>
                <a:gd name="connsiteX45" fmla="*/ 180975 w 1216819"/>
                <a:gd name="connsiteY45" fmla="*/ 1216818 h 1466850"/>
                <a:gd name="connsiteX46" fmla="*/ 171450 w 1216819"/>
                <a:gd name="connsiteY46" fmla="*/ 1243012 h 1466850"/>
                <a:gd name="connsiteX47" fmla="*/ 214313 w 1216819"/>
                <a:gd name="connsiteY47" fmla="*/ 1278731 h 1466850"/>
                <a:gd name="connsiteX48" fmla="*/ 290513 w 1216819"/>
                <a:gd name="connsiteY48" fmla="*/ 1285875 h 1466850"/>
                <a:gd name="connsiteX49" fmla="*/ 350044 w 1216819"/>
                <a:gd name="connsiteY49" fmla="*/ 1309687 h 1466850"/>
                <a:gd name="connsiteX50" fmla="*/ 428625 w 1216819"/>
                <a:gd name="connsiteY50" fmla="*/ 1350168 h 1466850"/>
                <a:gd name="connsiteX51" fmla="*/ 426244 w 1216819"/>
                <a:gd name="connsiteY51" fmla="*/ 1383506 h 1466850"/>
                <a:gd name="connsiteX52" fmla="*/ 438150 w 1216819"/>
                <a:gd name="connsiteY52" fmla="*/ 1404937 h 1466850"/>
                <a:gd name="connsiteX53" fmla="*/ 421481 w 1216819"/>
                <a:gd name="connsiteY53" fmla="*/ 1450181 h 1466850"/>
                <a:gd name="connsiteX54" fmla="*/ 459581 w 1216819"/>
                <a:gd name="connsiteY54" fmla="*/ 1466850 h 1466850"/>
                <a:gd name="connsiteX55" fmla="*/ 495300 w 1216819"/>
                <a:gd name="connsiteY55" fmla="*/ 1409700 h 1466850"/>
                <a:gd name="connsiteX56" fmla="*/ 554831 w 1216819"/>
                <a:gd name="connsiteY56" fmla="*/ 1393031 h 1466850"/>
                <a:gd name="connsiteX57" fmla="*/ 600075 w 1216819"/>
                <a:gd name="connsiteY57" fmla="*/ 1357312 h 1466850"/>
                <a:gd name="connsiteX58" fmla="*/ 654844 w 1216819"/>
                <a:gd name="connsiteY58" fmla="*/ 1366837 h 1466850"/>
                <a:gd name="connsiteX59" fmla="*/ 731044 w 1216819"/>
                <a:gd name="connsiteY59" fmla="*/ 1331118 h 1466850"/>
                <a:gd name="connsiteX60" fmla="*/ 771525 w 1216819"/>
                <a:gd name="connsiteY60" fmla="*/ 1254918 h 1466850"/>
                <a:gd name="connsiteX61" fmla="*/ 792956 w 1216819"/>
                <a:gd name="connsiteY61" fmla="*/ 1238250 h 1466850"/>
                <a:gd name="connsiteX62" fmla="*/ 802481 w 1216819"/>
                <a:gd name="connsiteY62" fmla="*/ 1204912 h 1466850"/>
                <a:gd name="connsiteX63" fmla="*/ 821531 w 1216819"/>
                <a:gd name="connsiteY63" fmla="*/ 1200150 h 1466850"/>
                <a:gd name="connsiteX64" fmla="*/ 969169 w 1216819"/>
                <a:gd name="connsiteY64" fmla="*/ 1231106 h 1466850"/>
                <a:gd name="connsiteX65" fmla="*/ 981075 w 1216819"/>
                <a:gd name="connsiteY65" fmla="*/ 1297781 h 1466850"/>
                <a:gd name="connsiteX66" fmla="*/ 1002506 w 1216819"/>
                <a:gd name="connsiteY66" fmla="*/ 1331118 h 1466850"/>
                <a:gd name="connsiteX67" fmla="*/ 1016794 w 1216819"/>
                <a:gd name="connsiteY67" fmla="*/ 1371600 h 1466850"/>
                <a:gd name="connsiteX68" fmla="*/ 1054894 w 1216819"/>
                <a:gd name="connsiteY68" fmla="*/ 1381125 h 1466850"/>
                <a:gd name="connsiteX69" fmla="*/ 1107281 w 1216819"/>
                <a:gd name="connsiteY69" fmla="*/ 1366837 h 1466850"/>
                <a:gd name="connsiteX70" fmla="*/ 1133475 w 1216819"/>
                <a:gd name="connsiteY70" fmla="*/ 1362075 h 1466850"/>
                <a:gd name="connsiteX71" fmla="*/ 1188244 w 1216819"/>
                <a:gd name="connsiteY71" fmla="*/ 1288256 h 1466850"/>
                <a:gd name="connsiteX72" fmla="*/ 1178719 w 1216819"/>
                <a:gd name="connsiteY72" fmla="*/ 1233487 h 1466850"/>
                <a:gd name="connsiteX73" fmla="*/ 1171575 w 1216819"/>
                <a:gd name="connsiteY73" fmla="*/ 1183481 h 1466850"/>
                <a:gd name="connsiteX74" fmla="*/ 1050131 w 1216819"/>
                <a:gd name="connsiteY74" fmla="*/ 1054893 h 1466850"/>
                <a:gd name="connsiteX75" fmla="*/ 1052513 w 1216819"/>
                <a:gd name="connsiteY75" fmla="*/ 1002506 h 1466850"/>
                <a:gd name="connsiteX76" fmla="*/ 1090613 w 1216819"/>
                <a:gd name="connsiteY76" fmla="*/ 971550 h 1466850"/>
                <a:gd name="connsiteX77" fmla="*/ 1119188 w 1216819"/>
                <a:gd name="connsiteY77" fmla="*/ 919162 h 1466850"/>
                <a:gd name="connsiteX78" fmla="*/ 1195388 w 1216819"/>
                <a:gd name="connsiteY78" fmla="*/ 850106 h 1466850"/>
                <a:gd name="connsiteX79" fmla="*/ 1216819 w 1216819"/>
                <a:gd name="connsiteY79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7625 w 1216819"/>
                <a:gd name="connsiteY31" fmla="*/ 500062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38113 w 1216819"/>
                <a:gd name="connsiteY44" fmla="*/ 1090612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57312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9169 w 1216819"/>
                <a:gd name="connsiteY65" fmla="*/ 1231106 h 1466850"/>
                <a:gd name="connsiteX66" fmla="*/ 981075 w 1216819"/>
                <a:gd name="connsiteY66" fmla="*/ 1297781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38113 w 1216819"/>
                <a:gd name="connsiteY44" fmla="*/ 1090612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57312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9169 w 1216819"/>
                <a:gd name="connsiteY65" fmla="*/ 1231106 h 1466850"/>
                <a:gd name="connsiteX66" fmla="*/ 981075 w 1216819"/>
                <a:gd name="connsiteY66" fmla="*/ 1297781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57312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9169 w 1216819"/>
                <a:gd name="connsiteY65" fmla="*/ 1231106 h 1466850"/>
                <a:gd name="connsiteX66" fmla="*/ 981075 w 1216819"/>
                <a:gd name="connsiteY66" fmla="*/ 1297781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66837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9169 w 1216819"/>
                <a:gd name="connsiteY65" fmla="*/ 1231106 h 1466850"/>
                <a:gd name="connsiteX66" fmla="*/ 981075 w 1216819"/>
                <a:gd name="connsiteY66" fmla="*/ 1297781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66837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2025 w 1216819"/>
                <a:gd name="connsiteY65" fmla="*/ 1240631 h 1466850"/>
                <a:gd name="connsiteX66" fmla="*/ 981075 w 1216819"/>
                <a:gd name="connsiteY66" fmla="*/ 1297781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66837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2025 w 1216819"/>
                <a:gd name="connsiteY65" fmla="*/ 1240631 h 1466850"/>
                <a:gd name="connsiteX66" fmla="*/ 971550 w 1216819"/>
                <a:gd name="connsiteY66" fmla="*/ 1293018 h 1466850"/>
                <a:gd name="connsiteX67" fmla="*/ 1002506 w 1216819"/>
                <a:gd name="connsiteY67" fmla="*/ 1331118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66837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2025 w 1216819"/>
                <a:gd name="connsiteY65" fmla="*/ 1240631 h 1466850"/>
                <a:gd name="connsiteX66" fmla="*/ 971550 w 1216819"/>
                <a:gd name="connsiteY66" fmla="*/ 1293018 h 1466850"/>
                <a:gd name="connsiteX67" fmla="*/ 992981 w 1216819"/>
                <a:gd name="connsiteY67" fmla="*/ 1333500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107281 w 1216819"/>
                <a:gd name="connsiteY70" fmla="*/ 1366837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  <a:gd name="connsiteX0" fmla="*/ 1216819 w 1216819"/>
                <a:gd name="connsiteY0" fmla="*/ 771525 h 1466850"/>
                <a:gd name="connsiteX1" fmla="*/ 1021556 w 1216819"/>
                <a:gd name="connsiteY1" fmla="*/ 523875 h 1466850"/>
                <a:gd name="connsiteX2" fmla="*/ 871538 w 1216819"/>
                <a:gd name="connsiteY2" fmla="*/ 345281 h 1466850"/>
                <a:gd name="connsiteX3" fmla="*/ 759619 w 1216819"/>
                <a:gd name="connsiteY3" fmla="*/ 245268 h 1466850"/>
                <a:gd name="connsiteX4" fmla="*/ 633413 w 1216819"/>
                <a:gd name="connsiteY4" fmla="*/ 190500 h 1466850"/>
                <a:gd name="connsiteX5" fmla="*/ 614363 w 1216819"/>
                <a:gd name="connsiteY5" fmla="*/ 178593 h 1466850"/>
                <a:gd name="connsiteX6" fmla="*/ 581025 w 1216819"/>
                <a:gd name="connsiteY6" fmla="*/ 138112 h 1466850"/>
                <a:gd name="connsiteX7" fmla="*/ 564356 w 1216819"/>
                <a:gd name="connsiteY7" fmla="*/ 102393 h 1466850"/>
                <a:gd name="connsiteX8" fmla="*/ 602456 w 1216819"/>
                <a:gd name="connsiteY8" fmla="*/ 100012 h 1466850"/>
                <a:gd name="connsiteX9" fmla="*/ 628650 w 1216819"/>
                <a:gd name="connsiteY9" fmla="*/ 104775 h 1466850"/>
                <a:gd name="connsiteX10" fmla="*/ 661988 w 1216819"/>
                <a:gd name="connsiteY10" fmla="*/ 42862 h 1466850"/>
                <a:gd name="connsiteX11" fmla="*/ 652463 w 1216819"/>
                <a:gd name="connsiteY11" fmla="*/ 0 h 1466850"/>
                <a:gd name="connsiteX12" fmla="*/ 621506 w 1216819"/>
                <a:gd name="connsiteY12" fmla="*/ 16668 h 1466850"/>
                <a:gd name="connsiteX13" fmla="*/ 566738 w 1216819"/>
                <a:gd name="connsiteY13" fmla="*/ 50006 h 1466850"/>
                <a:gd name="connsiteX14" fmla="*/ 533400 w 1216819"/>
                <a:gd name="connsiteY14" fmla="*/ 50006 h 1466850"/>
                <a:gd name="connsiteX15" fmla="*/ 519113 w 1216819"/>
                <a:gd name="connsiteY15" fmla="*/ 78581 h 1466850"/>
                <a:gd name="connsiteX16" fmla="*/ 509588 w 1216819"/>
                <a:gd name="connsiteY16" fmla="*/ 97631 h 1466850"/>
                <a:gd name="connsiteX17" fmla="*/ 447675 w 1216819"/>
                <a:gd name="connsiteY17" fmla="*/ 142875 h 1466850"/>
                <a:gd name="connsiteX18" fmla="*/ 390525 w 1216819"/>
                <a:gd name="connsiteY18" fmla="*/ 140493 h 1466850"/>
                <a:gd name="connsiteX19" fmla="*/ 350044 w 1216819"/>
                <a:gd name="connsiteY19" fmla="*/ 226218 h 1466850"/>
                <a:gd name="connsiteX20" fmla="*/ 252413 w 1216819"/>
                <a:gd name="connsiteY20" fmla="*/ 264318 h 1466850"/>
                <a:gd name="connsiteX21" fmla="*/ 207169 w 1216819"/>
                <a:gd name="connsiteY21" fmla="*/ 297656 h 1466850"/>
                <a:gd name="connsiteX22" fmla="*/ 195263 w 1216819"/>
                <a:gd name="connsiteY22" fmla="*/ 357187 h 1466850"/>
                <a:gd name="connsiteX23" fmla="*/ 147638 w 1216819"/>
                <a:gd name="connsiteY23" fmla="*/ 333375 h 1466850"/>
                <a:gd name="connsiteX24" fmla="*/ 119063 w 1216819"/>
                <a:gd name="connsiteY24" fmla="*/ 319087 h 1466850"/>
                <a:gd name="connsiteX25" fmla="*/ 45244 w 1216819"/>
                <a:gd name="connsiteY25" fmla="*/ 357187 h 1466850"/>
                <a:gd name="connsiteX26" fmla="*/ 0 w 1216819"/>
                <a:gd name="connsiteY26" fmla="*/ 388143 h 1466850"/>
                <a:gd name="connsiteX27" fmla="*/ 9525 w 1216819"/>
                <a:gd name="connsiteY27" fmla="*/ 445293 h 1466850"/>
                <a:gd name="connsiteX28" fmla="*/ 61913 w 1216819"/>
                <a:gd name="connsiteY28" fmla="*/ 423862 h 1466850"/>
                <a:gd name="connsiteX29" fmla="*/ 52388 w 1216819"/>
                <a:gd name="connsiteY29" fmla="*/ 464343 h 1466850"/>
                <a:gd name="connsiteX30" fmla="*/ 23813 w 1216819"/>
                <a:gd name="connsiteY30" fmla="*/ 483393 h 1466850"/>
                <a:gd name="connsiteX31" fmla="*/ 40481 w 1216819"/>
                <a:gd name="connsiteY31" fmla="*/ 507206 h 1466850"/>
                <a:gd name="connsiteX32" fmla="*/ 100012 w 1216819"/>
                <a:gd name="connsiteY32" fmla="*/ 542924 h 1466850"/>
                <a:gd name="connsiteX33" fmla="*/ 92869 w 1216819"/>
                <a:gd name="connsiteY33" fmla="*/ 573881 h 1466850"/>
                <a:gd name="connsiteX34" fmla="*/ 61913 w 1216819"/>
                <a:gd name="connsiteY34" fmla="*/ 566737 h 1466850"/>
                <a:gd name="connsiteX35" fmla="*/ 78581 w 1216819"/>
                <a:gd name="connsiteY35" fmla="*/ 607218 h 1466850"/>
                <a:gd name="connsiteX36" fmla="*/ 128588 w 1216819"/>
                <a:gd name="connsiteY36" fmla="*/ 657225 h 1466850"/>
                <a:gd name="connsiteX37" fmla="*/ 133350 w 1216819"/>
                <a:gd name="connsiteY37" fmla="*/ 685800 h 1466850"/>
                <a:gd name="connsiteX38" fmla="*/ 145256 w 1216819"/>
                <a:gd name="connsiteY38" fmla="*/ 795337 h 1466850"/>
                <a:gd name="connsiteX39" fmla="*/ 140494 w 1216819"/>
                <a:gd name="connsiteY39" fmla="*/ 833437 h 1466850"/>
                <a:gd name="connsiteX40" fmla="*/ 121444 w 1216819"/>
                <a:gd name="connsiteY40" fmla="*/ 928687 h 1466850"/>
                <a:gd name="connsiteX41" fmla="*/ 142875 w 1216819"/>
                <a:gd name="connsiteY41" fmla="*/ 995362 h 1466850"/>
                <a:gd name="connsiteX42" fmla="*/ 102394 w 1216819"/>
                <a:gd name="connsiteY42" fmla="*/ 1059656 h 1466850"/>
                <a:gd name="connsiteX43" fmla="*/ 138113 w 1216819"/>
                <a:gd name="connsiteY43" fmla="*/ 1090612 h 1466850"/>
                <a:gd name="connsiteX44" fmla="*/ 140495 w 1216819"/>
                <a:gd name="connsiteY44" fmla="*/ 1119187 h 1466850"/>
                <a:gd name="connsiteX45" fmla="*/ 200025 w 1216819"/>
                <a:gd name="connsiteY45" fmla="*/ 1183481 h 1466850"/>
                <a:gd name="connsiteX46" fmla="*/ 180975 w 1216819"/>
                <a:gd name="connsiteY46" fmla="*/ 1216818 h 1466850"/>
                <a:gd name="connsiteX47" fmla="*/ 171450 w 1216819"/>
                <a:gd name="connsiteY47" fmla="*/ 1243012 h 1466850"/>
                <a:gd name="connsiteX48" fmla="*/ 214313 w 1216819"/>
                <a:gd name="connsiteY48" fmla="*/ 1278731 h 1466850"/>
                <a:gd name="connsiteX49" fmla="*/ 290513 w 1216819"/>
                <a:gd name="connsiteY49" fmla="*/ 1285875 h 1466850"/>
                <a:gd name="connsiteX50" fmla="*/ 350044 w 1216819"/>
                <a:gd name="connsiteY50" fmla="*/ 1309687 h 1466850"/>
                <a:gd name="connsiteX51" fmla="*/ 428625 w 1216819"/>
                <a:gd name="connsiteY51" fmla="*/ 1350168 h 1466850"/>
                <a:gd name="connsiteX52" fmla="*/ 426244 w 1216819"/>
                <a:gd name="connsiteY52" fmla="*/ 1383506 h 1466850"/>
                <a:gd name="connsiteX53" fmla="*/ 438150 w 1216819"/>
                <a:gd name="connsiteY53" fmla="*/ 1404937 h 1466850"/>
                <a:gd name="connsiteX54" fmla="*/ 421481 w 1216819"/>
                <a:gd name="connsiteY54" fmla="*/ 1450181 h 1466850"/>
                <a:gd name="connsiteX55" fmla="*/ 459581 w 1216819"/>
                <a:gd name="connsiteY55" fmla="*/ 1466850 h 1466850"/>
                <a:gd name="connsiteX56" fmla="*/ 495300 w 1216819"/>
                <a:gd name="connsiteY56" fmla="*/ 1409700 h 1466850"/>
                <a:gd name="connsiteX57" fmla="*/ 554831 w 1216819"/>
                <a:gd name="connsiteY57" fmla="*/ 1393031 h 1466850"/>
                <a:gd name="connsiteX58" fmla="*/ 600075 w 1216819"/>
                <a:gd name="connsiteY58" fmla="*/ 1366837 h 1466850"/>
                <a:gd name="connsiteX59" fmla="*/ 654844 w 1216819"/>
                <a:gd name="connsiteY59" fmla="*/ 1366837 h 1466850"/>
                <a:gd name="connsiteX60" fmla="*/ 731044 w 1216819"/>
                <a:gd name="connsiteY60" fmla="*/ 1331118 h 1466850"/>
                <a:gd name="connsiteX61" fmla="*/ 771525 w 1216819"/>
                <a:gd name="connsiteY61" fmla="*/ 1254918 h 1466850"/>
                <a:gd name="connsiteX62" fmla="*/ 792956 w 1216819"/>
                <a:gd name="connsiteY62" fmla="*/ 1238250 h 1466850"/>
                <a:gd name="connsiteX63" fmla="*/ 802481 w 1216819"/>
                <a:gd name="connsiteY63" fmla="*/ 1204912 h 1466850"/>
                <a:gd name="connsiteX64" fmla="*/ 821531 w 1216819"/>
                <a:gd name="connsiteY64" fmla="*/ 1200150 h 1466850"/>
                <a:gd name="connsiteX65" fmla="*/ 962025 w 1216819"/>
                <a:gd name="connsiteY65" fmla="*/ 1240631 h 1466850"/>
                <a:gd name="connsiteX66" fmla="*/ 971550 w 1216819"/>
                <a:gd name="connsiteY66" fmla="*/ 1293018 h 1466850"/>
                <a:gd name="connsiteX67" fmla="*/ 992981 w 1216819"/>
                <a:gd name="connsiteY67" fmla="*/ 1333500 h 1466850"/>
                <a:gd name="connsiteX68" fmla="*/ 1016794 w 1216819"/>
                <a:gd name="connsiteY68" fmla="*/ 1371600 h 1466850"/>
                <a:gd name="connsiteX69" fmla="*/ 1054894 w 1216819"/>
                <a:gd name="connsiteY69" fmla="*/ 1381125 h 1466850"/>
                <a:gd name="connsiteX70" fmla="*/ 1090612 w 1216819"/>
                <a:gd name="connsiteY70" fmla="*/ 1376362 h 1466850"/>
                <a:gd name="connsiteX71" fmla="*/ 1133475 w 1216819"/>
                <a:gd name="connsiteY71" fmla="*/ 1362075 h 1466850"/>
                <a:gd name="connsiteX72" fmla="*/ 1188244 w 1216819"/>
                <a:gd name="connsiteY72" fmla="*/ 1288256 h 1466850"/>
                <a:gd name="connsiteX73" fmla="*/ 1178719 w 1216819"/>
                <a:gd name="connsiteY73" fmla="*/ 1233487 h 1466850"/>
                <a:gd name="connsiteX74" fmla="*/ 1171575 w 1216819"/>
                <a:gd name="connsiteY74" fmla="*/ 1183481 h 1466850"/>
                <a:gd name="connsiteX75" fmla="*/ 1050131 w 1216819"/>
                <a:gd name="connsiteY75" fmla="*/ 1054893 h 1466850"/>
                <a:gd name="connsiteX76" fmla="*/ 1052513 w 1216819"/>
                <a:gd name="connsiteY76" fmla="*/ 1002506 h 1466850"/>
                <a:gd name="connsiteX77" fmla="*/ 1090613 w 1216819"/>
                <a:gd name="connsiteY77" fmla="*/ 971550 h 1466850"/>
                <a:gd name="connsiteX78" fmla="*/ 1119188 w 1216819"/>
                <a:gd name="connsiteY78" fmla="*/ 919162 h 1466850"/>
                <a:gd name="connsiteX79" fmla="*/ 1195388 w 1216819"/>
                <a:gd name="connsiteY79" fmla="*/ 850106 h 1466850"/>
                <a:gd name="connsiteX80" fmla="*/ 1216819 w 1216819"/>
                <a:gd name="connsiteY80" fmla="*/ 771525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6819" h="1466850">
                  <a:moveTo>
                    <a:pt x="1216819" y="771525"/>
                  </a:moveTo>
                  <a:lnTo>
                    <a:pt x="1021556" y="523875"/>
                  </a:lnTo>
                  <a:lnTo>
                    <a:pt x="871538" y="345281"/>
                  </a:lnTo>
                  <a:lnTo>
                    <a:pt x="759619" y="245268"/>
                  </a:lnTo>
                  <a:lnTo>
                    <a:pt x="633413" y="190500"/>
                  </a:lnTo>
                  <a:lnTo>
                    <a:pt x="614363" y="178593"/>
                  </a:lnTo>
                  <a:lnTo>
                    <a:pt x="581025" y="138112"/>
                  </a:lnTo>
                  <a:lnTo>
                    <a:pt x="564356" y="102393"/>
                  </a:lnTo>
                  <a:lnTo>
                    <a:pt x="602456" y="100012"/>
                  </a:lnTo>
                  <a:lnTo>
                    <a:pt x="628650" y="104775"/>
                  </a:lnTo>
                  <a:lnTo>
                    <a:pt x="661988" y="42862"/>
                  </a:lnTo>
                  <a:lnTo>
                    <a:pt x="652463" y="0"/>
                  </a:lnTo>
                  <a:lnTo>
                    <a:pt x="621506" y="16668"/>
                  </a:lnTo>
                  <a:lnTo>
                    <a:pt x="566738" y="50006"/>
                  </a:lnTo>
                  <a:lnTo>
                    <a:pt x="533400" y="50006"/>
                  </a:lnTo>
                  <a:lnTo>
                    <a:pt x="519113" y="78581"/>
                  </a:lnTo>
                  <a:lnTo>
                    <a:pt x="509588" y="97631"/>
                  </a:lnTo>
                  <a:lnTo>
                    <a:pt x="447675" y="142875"/>
                  </a:lnTo>
                  <a:lnTo>
                    <a:pt x="390525" y="140493"/>
                  </a:lnTo>
                  <a:lnTo>
                    <a:pt x="350044" y="226218"/>
                  </a:lnTo>
                  <a:lnTo>
                    <a:pt x="252413" y="264318"/>
                  </a:lnTo>
                  <a:lnTo>
                    <a:pt x="207169" y="297656"/>
                  </a:lnTo>
                  <a:lnTo>
                    <a:pt x="195263" y="357187"/>
                  </a:lnTo>
                  <a:lnTo>
                    <a:pt x="147638" y="333375"/>
                  </a:lnTo>
                  <a:lnTo>
                    <a:pt x="119063" y="319087"/>
                  </a:lnTo>
                  <a:lnTo>
                    <a:pt x="45244" y="357187"/>
                  </a:lnTo>
                  <a:lnTo>
                    <a:pt x="0" y="388143"/>
                  </a:lnTo>
                  <a:lnTo>
                    <a:pt x="9525" y="445293"/>
                  </a:lnTo>
                  <a:lnTo>
                    <a:pt x="61913" y="423862"/>
                  </a:lnTo>
                  <a:lnTo>
                    <a:pt x="52388" y="464343"/>
                  </a:lnTo>
                  <a:lnTo>
                    <a:pt x="23813" y="483393"/>
                  </a:lnTo>
                  <a:lnTo>
                    <a:pt x="40481" y="507206"/>
                  </a:lnTo>
                  <a:lnTo>
                    <a:pt x="100012" y="542924"/>
                  </a:lnTo>
                  <a:lnTo>
                    <a:pt x="92869" y="573881"/>
                  </a:lnTo>
                  <a:lnTo>
                    <a:pt x="61913" y="566737"/>
                  </a:lnTo>
                  <a:lnTo>
                    <a:pt x="78581" y="607218"/>
                  </a:lnTo>
                  <a:lnTo>
                    <a:pt x="128588" y="657225"/>
                  </a:lnTo>
                  <a:lnTo>
                    <a:pt x="133350" y="685800"/>
                  </a:lnTo>
                  <a:lnTo>
                    <a:pt x="145256" y="795337"/>
                  </a:lnTo>
                  <a:lnTo>
                    <a:pt x="140494" y="833437"/>
                  </a:lnTo>
                  <a:lnTo>
                    <a:pt x="121444" y="928687"/>
                  </a:lnTo>
                  <a:lnTo>
                    <a:pt x="142875" y="995362"/>
                  </a:lnTo>
                  <a:lnTo>
                    <a:pt x="102394" y="1059656"/>
                  </a:lnTo>
                  <a:cubicBezTo>
                    <a:pt x="114300" y="1069975"/>
                    <a:pt x="131763" y="1080690"/>
                    <a:pt x="138113" y="1090612"/>
                  </a:cubicBezTo>
                  <a:cubicBezTo>
                    <a:pt x="144463" y="1100534"/>
                    <a:pt x="139701" y="1109662"/>
                    <a:pt x="140495" y="1119187"/>
                  </a:cubicBezTo>
                  <a:lnTo>
                    <a:pt x="200025" y="1183481"/>
                  </a:lnTo>
                  <a:lnTo>
                    <a:pt x="180975" y="1216818"/>
                  </a:lnTo>
                  <a:lnTo>
                    <a:pt x="171450" y="1243012"/>
                  </a:lnTo>
                  <a:lnTo>
                    <a:pt x="214313" y="1278731"/>
                  </a:lnTo>
                  <a:lnTo>
                    <a:pt x="290513" y="1285875"/>
                  </a:lnTo>
                  <a:lnTo>
                    <a:pt x="350044" y="1309687"/>
                  </a:lnTo>
                  <a:lnTo>
                    <a:pt x="428625" y="1350168"/>
                  </a:lnTo>
                  <a:lnTo>
                    <a:pt x="426244" y="1383506"/>
                  </a:lnTo>
                  <a:lnTo>
                    <a:pt x="438150" y="1404937"/>
                  </a:lnTo>
                  <a:lnTo>
                    <a:pt x="421481" y="1450181"/>
                  </a:lnTo>
                  <a:lnTo>
                    <a:pt x="459581" y="1466850"/>
                  </a:lnTo>
                  <a:lnTo>
                    <a:pt x="495300" y="1409700"/>
                  </a:lnTo>
                  <a:lnTo>
                    <a:pt x="554831" y="1393031"/>
                  </a:lnTo>
                  <a:lnTo>
                    <a:pt x="600075" y="1366837"/>
                  </a:lnTo>
                  <a:lnTo>
                    <a:pt x="654844" y="1366837"/>
                  </a:lnTo>
                  <a:lnTo>
                    <a:pt x="731044" y="1331118"/>
                  </a:lnTo>
                  <a:lnTo>
                    <a:pt x="771525" y="1254918"/>
                  </a:lnTo>
                  <a:lnTo>
                    <a:pt x="792956" y="1238250"/>
                  </a:lnTo>
                  <a:lnTo>
                    <a:pt x="802481" y="1204912"/>
                  </a:lnTo>
                  <a:lnTo>
                    <a:pt x="821531" y="1200150"/>
                  </a:lnTo>
                  <a:lnTo>
                    <a:pt x="962025" y="1240631"/>
                  </a:lnTo>
                  <a:lnTo>
                    <a:pt x="971550" y="1293018"/>
                  </a:lnTo>
                  <a:lnTo>
                    <a:pt x="992981" y="1333500"/>
                  </a:lnTo>
                  <a:lnTo>
                    <a:pt x="1016794" y="1371600"/>
                  </a:lnTo>
                  <a:lnTo>
                    <a:pt x="1054894" y="1381125"/>
                  </a:lnTo>
                  <a:lnTo>
                    <a:pt x="1090612" y="1376362"/>
                  </a:lnTo>
                  <a:lnTo>
                    <a:pt x="1133475" y="1362075"/>
                  </a:lnTo>
                  <a:lnTo>
                    <a:pt x="1188244" y="1288256"/>
                  </a:lnTo>
                  <a:lnTo>
                    <a:pt x="1178719" y="1233487"/>
                  </a:lnTo>
                  <a:lnTo>
                    <a:pt x="1171575" y="1183481"/>
                  </a:lnTo>
                  <a:lnTo>
                    <a:pt x="1050131" y="1054893"/>
                  </a:lnTo>
                  <a:lnTo>
                    <a:pt x="1052513" y="1002506"/>
                  </a:lnTo>
                  <a:lnTo>
                    <a:pt x="1090613" y="971550"/>
                  </a:lnTo>
                  <a:lnTo>
                    <a:pt x="1119188" y="919162"/>
                  </a:lnTo>
                  <a:lnTo>
                    <a:pt x="1195388" y="850106"/>
                  </a:lnTo>
                  <a:lnTo>
                    <a:pt x="1216819" y="7715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Freeform 762"/>
            <p:cNvSpPr/>
            <p:nvPr/>
          </p:nvSpPr>
          <p:spPr>
            <a:xfrm>
              <a:off x="5020921" y="3990066"/>
              <a:ext cx="392773" cy="129140"/>
            </a:xfrm>
            <a:custGeom>
              <a:avLst/>
              <a:gdLst>
                <a:gd name="connsiteX0" fmla="*/ 0 w 863600"/>
                <a:gd name="connsiteY0" fmla="*/ 196850 h 285750"/>
                <a:gd name="connsiteX1" fmla="*/ 234950 w 863600"/>
                <a:gd name="connsiteY1" fmla="*/ 88900 h 285750"/>
                <a:gd name="connsiteX2" fmla="*/ 311150 w 863600"/>
                <a:gd name="connsiteY2" fmla="*/ 6350 h 285750"/>
                <a:gd name="connsiteX3" fmla="*/ 406400 w 863600"/>
                <a:gd name="connsiteY3" fmla="*/ 0 h 285750"/>
                <a:gd name="connsiteX4" fmla="*/ 463550 w 863600"/>
                <a:gd name="connsiteY4" fmla="*/ 0 h 285750"/>
                <a:gd name="connsiteX5" fmla="*/ 552450 w 863600"/>
                <a:gd name="connsiteY5" fmla="*/ 69850 h 285750"/>
                <a:gd name="connsiteX6" fmla="*/ 552450 w 863600"/>
                <a:gd name="connsiteY6" fmla="*/ 69850 h 285750"/>
                <a:gd name="connsiteX7" fmla="*/ 685800 w 863600"/>
                <a:gd name="connsiteY7" fmla="*/ 50800 h 285750"/>
                <a:gd name="connsiteX8" fmla="*/ 768350 w 863600"/>
                <a:gd name="connsiteY8" fmla="*/ 25400 h 285750"/>
                <a:gd name="connsiteX9" fmla="*/ 844550 w 863600"/>
                <a:gd name="connsiteY9" fmla="*/ 57150 h 285750"/>
                <a:gd name="connsiteX10" fmla="*/ 863600 w 863600"/>
                <a:gd name="connsiteY10" fmla="*/ 133350 h 285750"/>
                <a:gd name="connsiteX11" fmla="*/ 844550 w 863600"/>
                <a:gd name="connsiteY11" fmla="*/ 241300 h 285750"/>
                <a:gd name="connsiteX12" fmla="*/ 787400 w 863600"/>
                <a:gd name="connsiteY1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3600" h="285750">
                  <a:moveTo>
                    <a:pt x="0" y="196850"/>
                  </a:moveTo>
                  <a:lnTo>
                    <a:pt x="234950" y="88900"/>
                  </a:lnTo>
                  <a:lnTo>
                    <a:pt x="311150" y="6350"/>
                  </a:lnTo>
                  <a:lnTo>
                    <a:pt x="406400" y="0"/>
                  </a:lnTo>
                  <a:lnTo>
                    <a:pt x="463550" y="0"/>
                  </a:lnTo>
                  <a:lnTo>
                    <a:pt x="552450" y="69850"/>
                  </a:lnTo>
                  <a:lnTo>
                    <a:pt x="552450" y="69850"/>
                  </a:lnTo>
                  <a:lnTo>
                    <a:pt x="685800" y="50800"/>
                  </a:lnTo>
                  <a:lnTo>
                    <a:pt x="768350" y="25400"/>
                  </a:lnTo>
                  <a:lnTo>
                    <a:pt x="844550" y="57150"/>
                  </a:lnTo>
                  <a:lnTo>
                    <a:pt x="863600" y="133350"/>
                  </a:lnTo>
                  <a:lnTo>
                    <a:pt x="844550" y="241300"/>
                  </a:lnTo>
                  <a:lnTo>
                    <a:pt x="787400" y="28575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3" name="Freeform 763"/>
            <p:cNvSpPr/>
            <p:nvPr/>
          </p:nvSpPr>
          <p:spPr>
            <a:xfrm>
              <a:off x="4162918" y="3397964"/>
              <a:ext cx="121111" cy="179336"/>
            </a:xfrm>
            <a:custGeom>
              <a:avLst/>
              <a:gdLst>
                <a:gd name="connsiteX0" fmla="*/ 323850 w 323850"/>
                <a:gd name="connsiteY0" fmla="*/ 482600 h 482600"/>
                <a:gd name="connsiteX1" fmla="*/ 241300 w 323850"/>
                <a:gd name="connsiteY1" fmla="*/ 450850 h 482600"/>
                <a:gd name="connsiteX2" fmla="*/ 184150 w 323850"/>
                <a:gd name="connsiteY2" fmla="*/ 438150 h 482600"/>
                <a:gd name="connsiteX3" fmla="*/ 63500 w 323850"/>
                <a:gd name="connsiteY3" fmla="*/ 273050 h 482600"/>
                <a:gd name="connsiteX4" fmla="*/ 25400 w 323850"/>
                <a:gd name="connsiteY4" fmla="*/ 184150 h 482600"/>
                <a:gd name="connsiteX5" fmla="*/ 0 w 323850"/>
                <a:gd name="connsiteY5" fmla="*/ 63500 h 482600"/>
                <a:gd name="connsiteX6" fmla="*/ 69850 w 323850"/>
                <a:gd name="connsiteY6" fmla="*/ 0 h 482600"/>
                <a:gd name="connsiteX7" fmla="*/ 95250 w 323850"/>
                <a:gd name="connsiteY7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50" h="482600">
                  <a:moveTo>
                    <a:pt x="323850" y="482600"/>
                  </a:moveTo>
                  <a:lnTo>
                    <a:pt x="241300" y="450850"/>
                  </a:lnTo>
                  <a:lnTo>
                    <a:pt x="184150" y="438150"/>
                  </a:lnTo>
                  <a:lnTo>
                    <a:pt x="63500" y="273050"/>
                  </a:lnTo>
                  <a:lnTo>
                    <a:pt x="25400" y="184150"/>
                  </a:lnTo>
                  <a:lnTo>
                    <a:pt x="0" y="63500"/>
                  </a:lnTo>
                  <a:lnTo>
                    <a:pt x="69850" y="0"/>
                  </a:lnTo>
                  <a:lnTo>
                    <a:pt x="952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4" name="Freeform 764"/>
            <p:cNvSpPr/>
            <p:nvPr/>
          </p:nvSpPr>
          <p:spPr>
            <a:xfrm>
              <a:off x="4896491" y="3263664"/>
              <a:ext cx="153834" cy="185594"/>
            </a:xfrm>
            <a:custGeom>
              <a:avLst/>
              <a:gdLst>
                <a:gd name="connsiteX0" fmla="*/ 355600 w 355600"/>
                <a:gd name="connsiteY0" fmla="*/ 423333 h 423333"/>
                <a:gd name="connsiteX1" fmla="*/ 211667 w 355600"/>
                <a:gd name="connsiteY1" fmla="*/ 254000 h 423333"/>
                <a:gd name="connsiteX2" fmla="*/ 101600 w 355600"/>
                <a:gd name="connsiteY2" fmla="*/ 143933 h 423333"/>
                <a:gd name="connsiteX3" fmla="*/ 50800 w 355600"/>
                <a:gd name="connsiteY3" fmla="*/ 84666 h 423333"/>
                <a:gd name="connsiteX4" fmla="*/ 0 w 355600"/>
                <a:gd name="connsiteY4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423333">
                  <a:moveTo>
                    <a:pt x="355600" y="423333"/>
                  </a:moveTo>
                  <a:lnTo>
                    <a:pt x="211667" y="254000"/>
                  </a:lnTo>
                  <a:lnTo>
                    <a:pt x="101600" y="143933"/>
                  </a:lnTo>
                  <a:lnTo>
                    <a:pt x="50800" y="84666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5" name="Freeform 765"/>
            <p:cNvSpPr/>
            <p:nvPr/>
          </p:nvSpPr>
          <p:spPr>
            <a:xfrm>
              <a:off x="5995117" y="4842825"/>
              <a:ext cx="164028" cy="105903"/>
            </a:xfrm>
            <a:custGeom>
              <a:avLst/>
              <a:gdLst>
                <a:gd name="connsiteX0" fmla="*/ 0 w 171450"/>
                <a:gd name="connsiteY0" fmla="*/ 61912 h 61912"/>
                <a:gd name="connsiteX1" fmla="*/ 47625 w 171450"/>
                <a:gd name="connsiteY1" fmla="*/ 42862 h 61912"/>
                <a:gd name="connsiteX2" fmla="*/ 123825 w 171450"/>
                <a:gd name="connsiteY2" fmla="*/ 38100 h 61912"/>
                <a:gd name="connsiteX3" fmla="*/ 171450 w 171450"/>
                <a:gd name="connsiteY3" fmla="*/ 33337 h 61912"/>
                <a:gd name="connsiteX4" fmla="*/ 152400 w 171450"/>
                <a:gd name="connsiteY4" fmla="*/ 0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61912">
                  <a:moveTo>
                    <a:pt x="0" y="61912"/>
                  </a:moveTo>
                  <a:lnTo>
                    <a:pt x="47625" y="42862"/>
                  </a:lnTo>
                  <a:lnTo>
                    <a:pt x="123825" y="38100"/>
                  </a:lnTo>
                  <a:lnTo>
                    <a:pt x="171450" y="33337"/>
                  </a:lnTo>
                  <a:lnTo>
                    <a:pt x="15240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6" name="Freeform 766"/>
            <p:cNvSpPr/>
            <p:nvPr/>
          </p:nvSpPr>
          <p:spPr>
            <a:xfrm>
              <a:off x="1217584" y="5127609"/>
              <a:ext cx="502268" cy="787030"/>
            </a:xfrm>
            <a:custGeom>
              <a:avLst/>
              <a:gdLst>
                <a:gd name="connsiteX0" fmla="*/ 0 w 619125"/>
                <a:gd name="connsiteY0" fmla="*/ 0 h 1143000"/>
                <a:gd name="connsiteX1" fmla="*/ 4762 w 619125"/>
                <a:gd name="connsiteY1" fmla="*/ 157162 h 1143000"/>
                <a:gd name="connsiteX2" fmla="*/ 52387 w 619125"/>
                <a:gd name="connsiteY2" fmla="*/ 242887 h 1143000"/>
                <a:gd name="connsiteX3" fmla="*/ 114300 w 619125"/>
                <a:gd name="connsiteY3" fmla="*/ 276225 h 1143000"/>
                <a:gd name="connsiteX4" fmla="*/ 176212 w 619125"/>
                <a:gd name="connsiteY4" fmla="*/ 190500 h 1143000"/>
                <a:gd name="connsiteX5" fmla="*/ 238125 w 619125"/>
                <a:gd name="connsiteY5" fmla="*/ 138112 h 1143000"/>
                <a:gd name="connsiteX6" fmla="*/ 328612 w 619125"/>
                <a:gd name="connsiteY6" fmla="*/ 114300 h 1143000"/>
                <a:gd name="connsiteX7" fmla="*/ 385762 w 619125"/>
                <a:gd name="connsiteY7" fmla="*/ 123825 h 1143000"/>
                <a:gd name="connsiteX8" fmla="*/ 404812 w 619125"/>
                <a:gd name="connsiteY8" fmla="*/ 166687 h 1143000"/>
                <a:gd name="connsiteX9" fmla="*/ 414337 w 619125"/>
                <a:gd name="connsiteY9" fmla="*/ 219075 h 1143000"/>
                <a:gd name="connsiteX10" fmla="*/ 485775 w 619125"/>
                <a:gd name="connsiteY10" fmla="*/ 252412 h 1143000"/>
                <a:gd name="connsiteX11" fmla="*/ 481012 w 619125"/>
                <a:gd name="connsiteY11" fmla="*/ 266700 h 1143000"/>
                <a:gd name="connsiteX12" fmla="*/ 481012 w 619125"/>
                <a:gd name="connsiteY12" fmla="*/ 342900 h 1143000"/>
                <a:gd name="connsiteX13" fmla="*/ 533400 w 619125"/>
                <a:gd name="connsiteY13" fmla="*/ 438150 h 1143000"/>
                <a:gd name="connsiteX14" fmla="*/ 585787 w 619125"/>
                <a:gd name="connsiteY14" fmla="*/ 542925 h 1143000"/>
                <a:gd name="connsiteX15" fmla="*/ 614362 w 619125"/>
                <a:gd name="connsiteY15" fmla="*/ 661987 h 1143000"/>
                <a:gd name="connsiteX16" fmla="*/ 619125 w 619125"/>
                <a:gd name="connsiteY16" fmla="*/ 976312 h 1143000"/>
                <a:gd name="connsiteX17" fmla="*/ 619125 w 619125"/>
                <a:gd name="connsiteY17" fmla="*/ 1143000 h 1143000"/>
                <a:gd name="connsiteX0" fmla="*/ 0 w 619125"/>
                <a:gd name="connsiteY0" fmla="*/ 0 h 976312"/>
                <a:gd name="connsiteX1" fmla="*/ 4762 w 619125"/>
                <a:gd name="connsiteY1" fmla="*/ 157162 h 976312"/>
                <a:gd name="connsiteX2" fmla="*/ 52387 w 619125"/>
                <a:gd name="connsiteY2" fmla="*/ 242887 h 976312"/>
                <a:gd name="connsiteX3" fmla="*/ 114300 w 619125"/>
                <a:gd name="connsiteY3" fmla="*/ 276225 h 976312"/>
                <a:gd name="connsiteX4" fmla="*/ 176212 w 619125"/>
                <a:gd name="connsiteY4" fmla="*/ 190500 h 976312"/>
                <a:gd name="connsiteX5" fmla="*/ 238125 w 619125"/>
                <a:gd name="connsiteY5" fmla="*/ 138112 h 976312"/>
                <a:gd name="connsiteX6" fmla="*/ 328612 w 619125"/>
                <a:gd name="connsiteY6" fmla="*/ 114300 h 976312"/>
                <a:gd name="connsiteX7" fmla="*/ 385762 w 619125"/>
                <a:gd name="connsiteY7" fmla="*/ 123825 h 976312"/>
                <a:gd name="connsiteX8" fmla="*/ 404812 w 619125"/>
                <a:gd name="connsiteY8" fmla="*/ 166687 h 976312"/>
                <a:gd name="connsiteX9" fmla="*/ 414337 w 619125"/>
                <a:gd name="connsiteY9" fmla="*/ 219075 h 976312"/>
                <a:gd name="connsiteX10" fmla="*/ 485775 w 619125"/>
                <a:gd name="connsiteY10" fmla="*/ 252412 h 976312"/>
                <a:gd name="connsiteX11" fmla="*/ 481012 w 619125"/>
                <a:gd name="connsiteY11" fmla="*/ 266700 h 976312"/>
                <a:gd name="connsiteX12" fmla="*/ 481012 w 619125"/>
                <a:gd name="connsiteY12" fmla="*/ 342900 h 976312"/>
                <a:gd name="connsiteX13" fmla="*/ 533400 w 619125"/>
                <a:gd name="connsiteY13" fmla="*/ 438150 h 976312"/>
                <a:gd name="connsiteX14" fmla="*/ 585787 w 619125"/>
                <a:gd name="connsiteY14" fmla="*/ 542925 h 976312"/>
                <a:gd name="connsiteX15" fmla="*/ 614362 w 619125"/>
                <a:gd name="connsiteY15" fmla="*/ 661987 h 976312"/>
                <a:gd name="connsiteX16" fmla="*/ 619125 w 619125"/>
                <a:gd name="connsiteY16" fmla="*/ 976312 h 97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9125" h="976312">
                  <a:moveTo>
                    <a:pt x="0" y="0"/>
                  </a:moveTo>
                  <a:lnTo>
                    <a:pt x="4762" y="157162"/>
                  </a:lnTo>
                  <a:lnTo>
                    <a:pt x="52387" y="242887"/>
                  </a:lnTo>
                  <a:lnTo>
                    <a:pt x="114300" y="276225"/>
                  </a:lnTo>
                  <a:lnTo>
                    <a:pt x="176212" y="190500"/>
                  </a:lnTo>
                  <a:lnTo>
                    <a:pt x="238125" y="138112"/>
                  </a:lnTo>
                  <a:lnTo>
                    <a:pt x="328612" y="114300"/>
                  </a:lnTo>
                  <a:lnTo>
                    <a:pt x="385762" y="123825"/>
                  </a:lnTo>
                  <a:lnTo>
                    <a:pt x="404812" y="166687"/>
                  </a:lnTo>
                  <a:lnTo>
                    <a:pt x="414337" y="219075"/>
                  </a:lnTo>
                  <a:lnTo>
                    <a:pt x="485775" y="252412"/>
                  </a:lnTo>
                  <a:lnTo>
                    <a:pt x="481012" y="266700"/>
                  </a:lnTo>
                  <a:lnTo>
                    <a:pt x="481012" y="342900"/>
                  </a:lnTo>
                  <a:lnTo>
                    <a:pt x="533400" y="438150"/>
                  </a:lnTo>
                  <a:lnTo>
                    <a:pt x="585787" y="542925"/>
                  </a:lnTo>
                  <a:lnTo>
                    <a:pt x="614362" y="661987"/>
                  </a:lnTo>
                  <a:cubicBezTo>
                    <a:pt x="615950" y="766762"/>
                    <a:pt x="617537" y="871537"/>
                    <a:pt x="619125" y="976312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7" name="Freeform 767"/>
            <p:cNvSpPr/>
            <p:nvPr/>
          </p:nvSpPr>
          <p:spPr>
            <a:xfrm>
              <a:off x="1209860" y="4831993"/>
              <a:ext cx="799767" cy="295615"/>
            </a:xfrm>
            <a:custGeom>
              <a:avLst/>
              <a:gdLst>
                <a:gd name="connsiteX0" fmla="*/ 0 w 923925"/>
                <a:gd name="connsiteY0" fmla="*/ 257175 h 257175"/>
                <a:gd name="connsiteX1" fmla="*/ 85725 w 923925"/>
                <a:gd name="connsiteY1" fmla="*/ 247650 h 257175"/>
                <a:gd name="connsiteX2" fmla="*/ 152400 w 923925"/>
                <a:gd name="connsiteY2" fmla="*/ 242887 h 257175"/>
                <a:gd name="connsiteX3" fmla="*/ 209550 w 923925"/>
                <a:gd name="connsiteY3" fmla="*/ 247650 h 257175"/>
                <a:gd name="connsiteX4" fmla="*/ 404812 w 923925"/>
                <a:gd name="connsiteY4" fmla="*/ 171450 h 257175"/>
                <a:gd name="connsiteX5" fmla="*/ 466725 w 923925"/>
                <a:gd name="connsiteY5" fmla="*/ 138112 h 257175"/>
                <a:gd name="connsiteX6" fmla="*/ 581025 w 923925"/>
                <a:gd name="connsiteY6" fmla="*/ 176212 h 257175"/>
                <a:gd name="connsiteX7" fmla="*/ 604837 w 923925"/>
                <a:gd name="connsiteY7" fmla="*/ 223837 h 257175"/>
                <a:gd name="connsiteX8" fmla="*/ 700087 w 923925"/>
                <a:gd name="connsiteY8" fmla="*/ 223837 h 257175"/>
                <a:gd name="connsiteX9" fmla="*/ 781050 w 923925"/>
                <a:gd name="connsiteY9" fmla="*/ 176212 h 257175"/>
                <a:gd name="connsiteX10" fmla="*/ 923925 w 923925"/>
                <a:gd name="connsiteY10" fmla="*/ 0 h 257175"/>
                <a:gd name="connsiteX0" fmla="*/ 0 w 976313"/>
                <a:gd name="connsiteY0" fmla="*/ 352425 h 352425"/>
                <a:gd name="connsiteX1" fmla="*/ 85725 w 976313"/>
                <a:gd name="connsiteY1" fmla="*/ 342900 h 352425"/>
                <a:gd name="connsiteX2" fmla="*/ 152400 w 976313"/>
                <a:gd name="connsiteY2" fmla="*/ 338137 h 352425"/>
                <a:gd name="connsiteX3" fmla="*/ 209550 w 976313"/>
                <a:gd name="connsiteY3" fmla="*/ 342900 h 352425"/>
                <a:gd name="connsiteX4" fmla="*/ 404812 w 976313"/>
                <a:gd name="connsiteY4" fmla="*/ 266700 h 352425"/>
                <a:gd name="connsiteX5" fmla="*/ 466725 w 976313"/>
                <a:gd name="connsiteY5" fmla="*/ 233362 h 352425"/>
                <a:gd name="connsiteX6" fmla="*/ 581025 w 976313"/>
                <a:gd name="connsiteY6" fmla="*/ 271462 h 352425"/>
                <a:gd name="connsiteX7" fmla="*/ 604837 w 976313"/>
                <a:gd name="connsiteY7" fmla="*/ 319087 h 352425"/>
                <a:gd name="connsiteX8" fmla="*/ 700087 w 976313"/>
                <a:gd name="connsiteY8" fmla="*/ 319087 h 352425"/>
                <a:gd name="connsiteX9" fmla="*/ 781050 w 976313"/>
                <a:gd name="connsiteY9" fmla="*/ 271462 h 352425"/>
                <a:gd name="connsiteX10" fmla="*/ 976313 w 976313"/>
                <a:gd name="connsiteY10" fmla="*/ 0 h 352425"/>
                <a:gd name="connsiteX0" fmla="*/ 0 w 976313"/>
                <a:gd name="connsiteY0" fmla="*/ 352425 h 352425"/>
                <a:gd name="connsiteX1" fmla="*/ 85725 w 976313"/>
                <a:gd name="connsiteY1" fmla="*/ 342900 h 352425"/>
                <a:gd name="connsiteX2" fmla="*/ 152400 w 976313"/>
                <a:gd name="connsiteY2" fmla="*/ 338137 h 352425"/>
                <a:gd name="connsiteX3" fmla="*/ 209550 w 976313"/>
                <a:gd name="connsiteY3" fmla="*/ 342900 h 352425"/>
                <a:gd name="connsiteX4" fmla="*/ 404812 w 976313"/>
                <a:gd name="connsiteY4" fmla="*/ 266700 h 352425"/>
                <a:gd name="connsiteX5" fmla="*/ 466725 w 976313"/>
                <a:gd name="connsiteY5" fmla="*/ 233362 h 352425"/>
                <a:gd name="connsiteX6" fmla="*/ 581025 w 976313"/>
                <a:gd name="connsiteY6" fmla="*/ 271462 h 352425"/>
                <a:gd name="connsiteX7" fmla="*/ 604837 w 976313"/>
                <a:gd name="connsiteY7" fmla="*/ 319087 h 352425"/>
                <a:gd name="connsiteX8" fmla="*/ 700087 w 976313"/>
                <a:gd name="connsiteY8" fmla="*/ 319087 h 352425"/>
                <a:gd name="connsiteX9" fmla="*/ 781050 w 976313"/>
                <a:gd name="connsiteY9" fmla="*/ 271462 h 352425"/>
                <a:gd name="connsiteX10" fmla="*/ 871537 w 976313"/>
                <a:gd name="connsiteY10" fmla="*/ 119062 h 352425"/>
                <a:gd name="connsiteX11" fmla="*/ 976313 w 976313"/>
                <a:gd name="connsiteY11" fmla="*/ 0 h 352425"/>
                <a:gd name="connsiteX0" fmla="*/ 0 w 976313"/>
                <a:gd name="connsiteY0" fmla="*/ 352425 h 352425"/>
                <a:gd name="connsiteX1" fmla="*/ 85725 w 976313"/>
                <a:gd name="connsiteY1" fmla="*/ 342900 h 352425"/>
                <a:gd name="connsiteX2" fmla="*/ 152400 w 976313"/>
                <a:gd name="connsiteY2" fmla="*/ 338137 h 352425"/>
                <a:gd name="connsiteX3" fmla="*/ 209550 w 976313"/>
                <a:gd name="connsiteY3" fmla="*/ 342900 h 352425"/>
                <a:gd name="connsiteX4" fmla="*/ 404812 w 976313"/>
                <a:gd name="connsiteY4" fmla="*/ 266700 h 352425"/>
                <a:gd name="connsiteX5" fmla="*/ 466725 w 976313"/>
                <a:gd name="connsiteY5" fmla="*/ 233362 h 352425"/>
                <a:gd name="connsiteX6" fmla="*/ 581025 w 976313"/>
                <a:gd name="connsiteY6" fmla="*/ 271462 h 352425"/>
                <a:gd name="connsiteX7" fmla="*/ 604837 w 976313"/>
                <a:gd name="connsiteY7" fmla="*/ 319087 h 352425"/>
                <a:gd name="connsiteX8" fmla="*/ 700087 w 976313"/>
                <a:gd name="connsiteY8" fmla="*/ 319087 h 352425"/>
                <a:gd name="connsiteX9" fmla="*/ 781050 w 976313"/>
                <a:gd name="connsiteY9" fmla="*/ 271462 h 352425"/>
                <a:gd name="connsiteX10" fmla="*/ 871537 w 976313"/>
                <a:gd name="connsiteY10" fmla="*/ 119062 h 352425"/>
                <a:gd name="connsiteX11" fmla="*/ 976313 w 976313"/>
                <a:gd name="connsiteY11" fmla="*/ 0 h 352425"/>
                <a:gd name="connsiteX0" fmla="*/ 0 w 976313"/>
                <a:gd name="connsiteY0" fmla="*/ 352425 h 352425"/>
                <a:gd name="connsiteX1" fmla="*/ 85725 w 976313"/>
                <a:gd name="connsiteY1" fmla="*/ 342900 h 352425"/>
                <a:gd name="connsiteX2" fmla="*/ 152400 w 976313"/>
                <a:gd name="connsiteY2" fmla="*/ 338137 h 352425"/>
                <a:gd name="connsiteX3" fmla="*/ 209550 w 976313"/>
                <a:gd name="connsiteY3" fmla="*/ 342900 h 352425"/>
                <a:gd name="connsiteX4" fmla="*/ 404812 w 976313"/>
                <a:gd name="connsiteY4" fmla="*/ 266700 h 352425"/>
                <a:gd name="connsiteX5" fmla="*/ 466725 w 976313"/>
                <a:gd name="connsiteY5" fmla="*/ 233362 h 352425"/>
                <a:gd name="connsiteX6" fmla="*/ 581025 w 976313"/>
                <a:gd name="connsiteY6" fmla="*/ 271462 h 352425"/>
                <a:gd name="connsiteX7" fmla="*/ 604837 w 976313"/>
                <a:gd name="connsiteY7" fmla="*/ 319087 h 352425"/>
                <a:gd name="connsiteX8" fmla="*/ 700087 w 976313"/>
                <a:gd name="connsiteY8" fmla="*/ 319087 h 352425"/>
                <a:gd name="connsiteX9" fmla="*/ 781050 w 976313"/>
                <a:gd name="connsiteY9" fmla="*/ 271462 h 352425"/>
                <a:gd name="connsiteX10" fmla="*/ 871537 w 976313"/>
                <a:gd name="connsiteY10" fmla="*/ 119062 h 352425"/>
                <a:gd name="connsiteX11" fmla="*/ 976313 w 976313"/>
                <a:gd name="connsiteY11" fmla="*/ 0 h 352425"/>
                <a:gd name="connsiteX0" fmla="*/ 0 w 976313"/>
                <a:gd name="connsiteY0" fmla="*/ 352425 h 352425"/>
                <a:gd name="connsiteX1" fmla="*/ 85725 w 976313"/>
                <a:gd name="connsiteY1" fmla="*/ 342900 h 352425"/>
                <a:gd name="connsiteX2" fmla="*/ 152400 w 976313"/>
                <a:gd name="connsiteY2" fmla="*/ 338137 h 352425"/>
                <a:gd name="connsiteX3" fmla="*/ 209550 w 976313"/>
                <a:gd name="connsiteY3" fmla="*/ 342900 h 352425"/>
                <a:gd name="connsiteX4" fmla="*/ 404812 w 976313"/>
                <a:gd name="connsiteY4" fmla="*/ 266700 h 352425"/>
                <a:gd name="connsiteX5" fmla="*/ 466725 w 976313"/>
                <a:gd name="connsiteY5" fmla="*/ 233362 h 352425"/>
                <a:gd name="connsiteX6" fmla="*/ 581025 w 976313"/>
                <a:gd name="connsiteY6" fmla="*/ 271462 h 352425"/>
                <a:gd name="connsiteX7" fmla="*/ 604837 w 976313"/>
                <a:gd name="connsiteY7" fmla="*/ 319087 h 352425"/>
                <a:gd name="connsiteX8" fmla="*/ 700087 w 976313"/>
                <a:gd name="connsiteY8" fmla="*/ 319087 h 352425"/>
                <a:gd name="connsiteX9" fmla="*/ 781050 w 976313"/>
                <a:gd name="connsiteY9" fmla="*/ 271462 h 352425"/>
                <a:gd name="connsiteX10" fmla="*/ 871537 w 976313"/>
                <a:gd name="connsiteY10" fmla="*/ 119062 h 352425"/>
                <a:gd name="connsiteX11" fmla="*/ 976313 w 976313"/>
                <a:gd name="connsiteY11" fmla="*/ 0 h 352425"/>
                <a:gd name="connsiteX0" fmla="*/ 0 w 985838"/>
                <a:gd name="connsiteY0" fmla="*/ 366713 h 366713"/>
                <a:gd name="connsiteX1" fmla="*/ 85725 w 985838"/>
                <a:gd name="connsiteY1" fmla="*/ 357188 h 366713"/>
                <a:gd name="connsiteX2" fmla="*/ 152400 w 985838"/>
                <a:gd name="connsiteY2" fmla="*/ 352425 h 366713"/>
                <a:gd name="connsiteX3" fmla="*/ 209550 w 985838"/>
                <a:gd name="connsiteY3" fmla="*/ 357188 h 366713"/>
                <a:gd name="connsiteX4" fmla="*/ 404812 w 985838"/>
                <a:gd name="connsiteY4" fmla="*/ 280988 h 366713"/>
                <a:gd name="connsiteX5" fmla="*/ 466725 w 985838"/>
                <a:gd name="connsiteY5" fmla="*/ 247650 h 366713"/>
                <a:gd name="connsiteX6" fmla="*/ 581025 w 985838"/>
                <a:gd name="connsiteY6" fmla="*/ 285750 h 366713"/>
                <a:gd name="connsiteX7" fmla="*/ 604837 w 985838"/>
                <a:gd name="connsiteY7" fmla="*/ 333375 h 366713"/>
                <a:gd name="connsiteX8" fmla="*/ 700087 w 985838"/>
                <a:gd name="connsiteY8" fmla="*/ 333375 h 366713"/>
                <a:gd name="connsiteX9" fmla="*/ 781050 w 985838"/>
                <a:gd name="connsiteY9" fmla="*/ 285750 h 366713"/>
                <a:gd name="connsiteX10" fmla="*/ 871537 w 985838"/>
                <a:gd name="connsiteY10" fmla="*/ 133350 h 366713"/>
                <a:gd name="connsiteX11" fmla="*/ 985838 w 985838"/>
                <a:gd name="connsiteY11" fmla="*/ 0 h 36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5838" h="366713">
                  <a:moveTo>
                    <a:pt x="0" y="366713"/>
                  </a:moveTo>
                  <a:lnTo>
                    <a:pt x="85725" y="357188"/>
                  </a:lnTo>
                  <a:lnTo>
                    <a:pt x="152400" y="352425"/>
                  </a:lnTo>
                  <a:lnTo>
                    <a:pt x="209550" y="357188"/>
                  </a:lnTo>
                  <a:lnTo>
                    <a:pt x="404812" y="280988"/>
                  </a:lnTo>
                  <a:cubicBezTo>
                    <a:pt x="447675" y="262732"/>
                    <a:pt x="437356" y="246856"/>
                    <a:pt x="466725" y="247650"/>
                  </a:cubicBezTo>
                  <a:cubicBezTo>
                    <a:pt x="496094" y="248444"/>
                    <a:pt x="558006" y="271463"/>
                    <a:pt x="581025" y="285750"/>
                  </a:cubicBezTo>
                  <a:lnTo>
                    <a:pt x="604837" y="333375"/>
                  </a:lnTo>
                  <a:cubicBezTo>
                    <a:pt x="612774" y="349250"/>
                    <a:pt x="670718" y="341313"/>
                    <a:pt x="700087" y="333375"/>
                  </a:cubicBezTo>
                  <a:lnTo>
                    <a:pt x="781050" y="285750"/>
                  </a:lnTo>
                  <a:cubicBezTo>
                    <a:pt x="809625" y="252413"/>
                    <a:pt x="837406" y="180975"/>
                    <a:pt x="871537" y="133350"/>
                  </a:cubicBezTo>
                  <a:cubicBezTo>
                    <a:pt x="905668" y="85725"/>
                    <a:pt x="947738" y="44450"/>
                    <a:pt x="985838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8" name="Freeform 768"/>
            <p:cNvSpPr/>
            <p:nvPr/>
          </p:nvSpPr>
          <p:spPr>
            <a:xfrm>
              <a:off x="1545988" y="3941308"/>
              <a:ext cx="590881" cy="1252967"/>
            </a:xfrm>
            <a:custGeom>
              <a:avLst/>
              <a:gdLst>
                <a:gd name="connsiteX0" fmla="*/ 0 w 928687"/>
                <a:gd name="connsiteY0" fmla="*/ 0 h 2133600"/>
                <a:gd name="connsiteX1" fmla="*/ 9525 w 928687"/>
                <a:gd name="connsiteY1" fmla="*/ 138112 h 2133600"/>
                <a:gd name="connsiteX2" fmla="*/ 85725 w 928687"/>
                <a:gd name="connsiteY2" fmla="*/ 242887 h 2133600"/>
                <a:gd name="connsiteX3" fmla="*/ 190500 w 928687"/>
                <a:gd name="connsiteY3" fmla="*/ 376237 h 2133600"/>
                <a:gd name="connsiteX4" fmla="*/ 290512 w 928687"/>
                <a:gd name="connsiteY4" fmla="*/ 442912 h 2133600"/>
                <a:gd name="connsiteX5" fmla="*/ 361950 w 928687"/>
                <a:gd name="connsiteY5" fmla="*/ 585787 h 2133600"/>
                <a:gd name="connsiteX6" fmla="*/ 419100 w 928687"/>
                <a:gd name="connsiteY6" fmla="*/ 747712 h 2133600"/>
                <a:gd name="connsiteX7" fmla="*/ 447675 w 928687"/>
                <a:gd name="connsiteY7" fmla="*/ 785812 h 2133600"/>
                <a:gd name="connsiteX8" fmla="*/ 928687 w 928687"/>
                <a:gd name="connsiteY8" fmla="*/ 2133600 h 2133600"/>
                <a:gd name="connsiteX0" fmla="*/ 0 w 933450"/>
                <a:gd name="connsiteY0" fmla="*/ 0 h 2109787"/>
                <a:gd name="connsiteX1" fmla="*/ 14288 w 933450"/>
                <a:gd name="connsiteY1" fmla="*/ 114299 h 2109787"/>
                <a:gd name="connsiteX2" fmla="*/ 90488 w 933450"/>
                <a:gd name="connsiteY2" fmla="*/ 219074 h 2109787"/>
                <a:gd name="connsiteX3" fmla="*/ 195263 w 933450"/>
                <a:gd name="connsiteY3" fmla="*/ 352424 h 2109787"/>
                <a:gd name="connsiteX4" fmla="*/ 295275 w 933450"/>
                <a:gd name="connsiteY4" fmla="*/ 419099 h 2109787"/>
                <a:gd name="connsiteX5" fmla="*/ 366713 w 933450"/>
                <a:gd name="connsiteY5" fmla="*/ 561974 h 2109787"/>
                <a:gd name="connsiteX6" fmla="*/ 423863 w 933450"/>
                <a:gd name="connsiteY6" fmla="*/ 723899 h 2109787"/>
                <a:gd name="connsiteX7" fmla="*/ 452438 w 933450"/>
                <a:gd name="connsiteY7" fmla="*/ 761999 h 2109787"/>
                <a:gd name="connsiteX8" fmla="*/ 933450 w 933450"/>
                <a:gd name="connsiteY8" fmla="*/ 2109787 h 2109787"/>
                <a:gd name="connsiteX0" fmla="*/ 0 w 728351"/>
                <a:gd name="connsiteY0" fmla="*/ 0 h 1554310"/>
                <a:gd name="connsiteX1" fmla="*/ 14288 w 728351"/>
                <a:gd name="connsiteY1" fmla="*/ 114299 h 1554310"/>
                <a:gd name="connsiteX2" fmla="*/ 90488 w 728351"/>
                <a:gd name="connsiteY2" fmla="*/ 219074 h 1554310"/>
                <a:gd name="connsiteX3" fmla="*/ 195263 w 728351"/>
                <a:gd name="connsiteY3" fmla="*/ 352424 h 1554310"/>
                <a:gd name="connsiteX4" fmla="*/ 295275 w 728351"/>
                <a:gd name="connsiteY4" fmla="*/ 419099 h 1554310"/>
                <a:gd name="connsiteX5" fmla="*/ 366713 w 728351"/>
                <a:gd name="connsiteY5" fmla="*/ 561974 h 1554310"/>
                <a:gd name="connsiteX6" fmla="*/ 423863 w 728351"/>
                <a:gd name="connsiteY6" fmla="*/ 723899 h 1554310"/>
                <a:gd name="connsiteX7" fmla="*/ 452438 w 728351"/>
                <a:gd name="connsiteY7" fmla="*/ 761999 h 1554310"/>
                <a:gd name="connsiteX8" fmla="*/ 728351 w 728351"/>
                <a:gd name="connsiteY8" fmla="*/ 1554310 h 155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351" h="1554310">
                  <a:moveTo>
                    <a:pt x="0" y="0"/>
                  </a:moveTo>
                  <a:lnTo>
                    <a:pt x="14288" y="114299"/>
                  </a:lnTo>
                  <a:lnTo>
                    <a:pt x="90488" y="219074"/>
                  </a:lnTo>
                  <a:lnTo>
                    <a:pt x="195263" y="352424"/>
                  </a:lnTo>
                  <a:lnTo>
                    <a:pt x="295275" y="419099"/>
                  </a:lnTo>
                  <a:lnTo>
                    <a:pt x="366713" y="561974"/>
                  </a:lnTo>
                  <a:lnTo>
                    <a:pt x="423863" y="723899"/>
                  </a:lnTo>
                  <a:lnTo>
                    <a:pt x="452438" y="761999"/>
                  </a:lnTo>
                  <a:cubicBezTo>
                    <a:pt x="612775" y="1211262"/>
                    <a:pt x="568014" y="1105047"/>
                    <a:pt x="728351" y="155431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99" name="Freeform 769"/>
            <p:cNvSpPr/>
            <p:nvPr/>
          </p:nvSpPr>
          <p:spPr>
            <a:xfrm>
              <a:off x="775844" y="4258679"/>
              <a:ext cx="672269" cy="120403"/>
            </a:xfrm>
            <a:custGeom>
              <a:avLst/>
              <a:gdLst>
                <a:gd name="connsiteX0" fmla="*/ 828675 w 828675"/>
                <a:gd name="connsiteY0" fmla="*/ 63500 h 146050"/>
                <a:gd name="connsiteX1" fmla="*/ 777875 w 828675"/>
                <a:gd name="connsiteY1" fmla="*/ 41275 h 146050"/>
                <a:gd name="connsiteX2" fmla="*/ 736600 w 828675"/>
                <a:gd name="connsiteY2" fmla="*/ 25400 h 146050"/>
                <a:gd name="connsiteX3" fmla="*/ 736600 w 828675"/>
                <a:gd name="connsiteY3" fmla="*/ 25400 h 146050"/>
                <a:gd name="connsiteX4" fmla="*/ 628650 w 828675"/>
                <a:gd name="connsiteY4" fmla="*/ 28575 h 146050"/>
                <a:gd name="connsiteX5" fmla="*/ 542925 w 828675"/>
                <a:gd name="connsiteY5" fmla="*/ 53975 h 146050"/>
                <a:gd name="connsiteX6" fmla="*/ 492125 w 828675"/>
                <a:gd name="connsiteY6" fmla="*/ 85725 h 146050"/>
                <a:gd name="connsiteX7" fmla="*/ 431800 w 828675"/>
                <a:gd name="connsiteY7" fmla="*/ 101600 h 146050"/>
                <a:gd name="connsiteX8" fmla="*/ 368300 w 828675"/>
                <a:gd name="connsiteY8" fmla="*/ 133350 h 146050"/>
                <a:gd name="connsiteX9" fmla="*/ 298450 w 828675"/>
                <a:gd name="connsiteY9" fmla="*/ 136525 h 146050"/>
                <a:gd name="connsiteX10" fmla="*/ 184150 w 828675"/>
                <a:gd name="connsiteY10" fmla="*/ 146050 h 146050"/>
                <a:gd name="connsiteX11" fmla="*/ 85725 w 828675"/>
                <a:gd name="connsiteY11" fmla="*/ 73025 h 146050"/>
                <a:gd name="connsiteX12" fmla="*/ 0 w 828675"/>
                <a:gd name="connsiteY12" fmla="*/ 0 h 146050"/>
                <a:gd name="connsiteX0" fmla="*/ 828675 w 828675"/>
                <a:gd name="connsiteY0" fmla="*/ 63500 h 149360"/>
                <a:gd name="connsiteX1" fmla="*/ 777875 w 828675"/>
                <a:gd name="connsiteY1" fmla="*/ 41275 h 149360"/>
                <a:gd name="connsiteX2" fmla="*/ 736600 w 828675"/>
                <a:gd name="connsiteY2" fmla="*/ 25400 h 149360"/>
                <a:gd name="connsiteX3" fmla="*/ 736600 w 828675"/>
                <a:gd name="connsiteY3" fmla="*/ 25400 h 149360"/>
                <a:gd name="connsiteX4" fmla="*/ 628650 w 828675"/>
                <a:gd name="connsiteY4" fmla="*/ 28575 h 149360"/>
                <a:gd name="connsiteX5" fmla="*/ 542925 w 828675"/>
                <a:gd name="connsiteY5" fmla="*/ 53975 h 149360"/>
                <a:gd name="connsiteX6" fmla="*/ 492125 w 828675"/>
                <a:gd name="connsiteY6" fmla="*/ 85725 h 149360"/>
                <a:gd name="connsiteX7" fmla="*/ 431800 w 828675"/>
                <a:gd name="connsiteY7" fmla="*/ 101600 h 149360"/>
                <a:gd name="connsiteX8" fmla="*/ 368300 w 828675"/>
                <a:gd name="connsiteY8" fmla="*/ 133350 h 149360"/>
                <a:gd name="connsiteX9" fmla="*/ 298450 w 828675"/>
                <a:gd name="connsiteY9" fmla="*/ 136525 h 149360"/>
                <a:gd name="connsiteX10" fmla="*/ 184150 w 828675"/>
                <a:gd name="connsiteY10" fmla="*/ 146050 h 149360"/>
                <a:gd name="connsiteX11" fmla="*/ 85725 w 828675"/>
                <a:gd name="connsiteY11" fmla="*/ 73025 h 149360"/>
                <a:gd name="connsiteX12" fmla="*/ 0 w 828675"/>
                <a:gd name="connsiteY12" fmla="*/ 0 h 149360"/>
                <a:gd name="connsiteX0" fmla="*/ 828675 w 828675"/>
                <a:gd name="connsiteY0" fmla="*/ 63500 h 149360"/>
                <a:gd name="connsiteX1" fmla="*/ 777875 w 828675"/>
                <a:gd name="connsiteY1" fmla="*/ 41275 h 149360"/>
                <a:gd name="connsiteX2" fmla="*/ 736600 w 828675"/>
                <a:gd name="connsiteY2" fmla="*/ 25400 h 149360"/>
                <a:gd name="connsiteX3" fmla="*/ 736600 w 828675"/>
                <a:gd name="connsiteY3" fmla="*/ 25400 h 149360"/>
                <a:gd name="connsiteX4" fmla="*/ 628650 w 828675"/>
                <a:gd name="connsiteY4" fmla="*/ 28575 h 149360"/>
                <a:gd name="connsiteX5" fmla="*/ 542925 w 828675"/>
                <a:gd name="connsiteY5" fmla="*/ 53975 h 149360"/>
                <a:gd name="connsiteX6" fmla="*/ 492125 w 828675"/>
                <a:gd name="connsiteY6" fmla="*/ 85725 h 149360"/>
                <a:gd name="connsiteX7" fmla="*/ 431800 w 828675"/>
                <a:gd name="connsiteY7" fmla="*/ 101600 h 149360"/>
                <a:gd name="connsiteX8" fmla="*/ 368300 w 828675"/>
                <a:gd name="connsiteY8" fmla="*/ 133350 h 149360"/>
                <a:gd name="connsiteX9" fmla="*/ 298450 w 828675"/>
                <a:gd name="connsiteY9" fmla="*/ 136525 h 149360"/>
                <a:gd name="connsiteX10" fmla="*/ 184150 w 828675"/>
                <a:gd name="connsiteY10" fmla="*/ 146050 h 149360"/>
                <a:gd name="connsiteX11" fmla="*/ 85725 w 828675"/>
                <a:gd name="connsiteY11" fmla="*/ 73025 h 149360"/>
                <a:gd name="connsiteX12" fmla="*/ 0 w 828675"/>
                <a:gd name="connsiteY12" fmla="*/ 0 h 14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675" h="149360">
                  <a:moveTo>
                    <a:pt x="828675" y="63500"/>
                  </a:moveTo>
                  <a:lnTo>
                    <a:pt x="777875" y="41275"/>
                  </a:lnTo>
                  <a:lnTo>
                    <a:pt x="736600" y="25400"/>
                  </a:lnTo>
                  <a:lnTo>
                    <a:pt x="736600" y="25400"/>
                  </a:lnTo>
                  <a:lnTo>
                    <a:pt x="628650" y="28575"/>
                  </a:lnTo>
                  <a:lnTo>
                    <a:pt x="542925" y="53975"/>
                  </a:lnTo>
                  <a:lnTo>
                    <a:pt x="492125" y="85725"/>
                  </a:lnTo>
                  <a:lnTo>
                    <a:pt x="431800" y="101600"/>
                  </a:lnTo>
                  <a:cubicBezTo>
                    <a:pt x="411163" y="109538"/>
                    <a:pt x="390525" y="127529"/>
                    <a:pt x="368300" y="133350"/>
                  </a:cubicBezTo>
                  <a:cubicBezTo>
                    <a:pt x="346075" y="139171"/>
                    <a:pt x="329142" y="134408"/>
                    <a:pt x="298450" y="136525"/>
                  </a:cubicBezTo>
                  <a:cubicBezTo>
                    <a:pt x="267758" y="138642"/>
                    <a:pt x="219604" y="156633"/>
                    <a:pt x="184150" y="146050"/>
                  </a:cubicBezTo>
                  <a:cubicBezTo>
                    <a:pt x="148696" y="135467"/>
                    <a:pt x="116417" y="97367"/>
                    <a:pt x="85725" y="73025"/>
                  </a:cubicBez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0" name="Freeform 770"/>
            <p:cNvSpPr/>
            <p:nvPr/>
          </p:nvSpPr>
          <p:spPr>
            <a:xfrm>
              <a:off x="1448113" y="3452453"/>
              <a:ext cx="1254387" cy="857414"/>
            </a:xfrm>
            <a:custGeom>
              <a:avLst/>
              <a:gdLst>
                <a:gd name="connsiteX0" fmla="*/ 0 w 1546225"/>
                <a:gd name="connsiteY0" fmla="*/ 1063625 h 1063625"/>
                <a:gd name="connsiteX1" fmla="*/ 76200 w 1546225"/>
                <a:gd name="connsiteY1" fmla="*/ 1057275 h 1063625"/>
                <a:gd name="connsiteX2" fmla="*/ 263525 w 1546225"/>
                <a:gd name="connsiteY2" fmla="*/ 1016000 h 1063625"/>
                <a:gd name="connsiteX3" fmla="*/ 431800 w 1546225"/>
                <a:gd name="connsiteY3" fmla="*/ 984250 h 1063625"/>
                <a:gd name="connsiteX4" fmla="*/ 517525 w 1546225"/>
                <a:gd name="connsiteY4" fmla="*/ 946150 h 1063625"/>
                <a:gd name="connsiteX5" fmla="*/ 711200 w 1546225"/>
                <a:gd name="connsiteY5" fmla="*/ 895350 h 1063625"/>
                <a:gd name="connsiteX6" fmla="*/ 815975 w 1546225"/>
                <a:gd name="connsiteY6" fmla="*/ 854075 h 1063625"/>
                <a:gd name="connsiteX7" fmla="*/ 927100 w 1546225"/>
                <a:gd name="connsiteY7" fmla="*/ 790575 h 1063625"/>
                <a:gd name="connsiteX8" fmla="*/ 1003300 w 1546225"/>
                <a:gd name="connsiteY8" fmla="*/ 742950 h 1063625"/>
                <a:gd name="connsiteX9" fmla="*/ 1041400 w 1546225"/>
                <a:gd name="connsiteY9" fmla="*/ 698500 h 1063625"/>
                <a:gd name="connsiteX10" fmla="*/ 1101725 w 1546225"/>
                <a:gd name="connsiteY10" fmla="*/ 650875 h 1063625"/>
                <a:gd name="connsiteX11" fmla="*/ 1231900 w 1546225"/>
                <a:gd name="connsiteY11" fmla="*/ 577850 h 1063625"/>
                <a:gd name="connsiteX12" fmla="*/ 1358900 w 1546225"/>
                <a:gd name="connsiteY12" fmla="*/ 492125 h 1063625"/>
                <a:gd name="connsiteX13" fmla="*/ 1422400 w 1546225"/>
                <a:gd name="connsiteY13" fmla="*/ 476250 h 1063625"/>
                <a:gd name="connsiteX14" fmla="*/ 1466850 w 1546225"/>
                <a:gd name="connsiteY14" fmla="*/ 390525 h 1063625"/>
                <a:gd name="connsiteX15" fmla="*/ 1485900 w 1546225"/>
                <a:gd name="connsiteY15" fmla="*/ 273050 h 1063625"/>
                <a:gd name="connsiteX16" fmla="*/ 1482725 w 1546225"/>
                <a:gd name="connsiteY16" fmla="*/ 238125 h 1063625"/>
                <a:gd name="connsiteX17" fmla="*/ 1508125 w 1546225"/>
                <a:gd name="connsiteY17" fmla="*/ 123825 h 1063625"/>
                <a:gd name="connsiteX18" fmla="*/ 1546225 w 1546225"/>
                <a:gd name="connsiteY18" fmla="*/ 0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46225" h="1063625">
                  <a:moveTo>
                    <a:pt x="0" y="1063625"/>
                  </a:moveTo>
                  <a:lnTo>
                    <a:pt x="76200" y="1057275"/>
                  </a:lnTo>
                  <a:lnTo>
                    <a:pt x="263525" y="1016000"/>
                  </a:lnTo>
                  <a:lnTo>
                    <a:pt x="431800" y="984250"/>
                  </a:lnTo>
                  <a:lnTo>
                    <a:pt x="517525" y="946150"/>
                  </a:lnTo>
                  <a:lnTo>
                    <a:pt x="711200" y="895350"/>
                  </a:lnTo>
                  <a:lnTo>
                    <a:pt x="815975" y="854075"/>
                  </a:lnTo>
                  <a:lnTo>
                    <a:pt x="927100" y="790575"/>
                  </a:lnTo>
                  <a:lnTo>
                    <a:pt x="1003300" y="742950"/>
                  </a:lnTo>
                  <a:lnTo>
                    <a:pt x="1041400" y="698500"/>
                  </a:lnTo>
                  <a:lnTo>
                    <a:pt x="1101725" y="650875"/>
                  </a:lnTo>
                  <a:lnTo>
                    <a:pt x="1231900" y="577850"/>
                  </a:lnTo>
                  <a:lnTo>
                    <a:pt x="1358900" y="492125"/>
                  </a:lnTo>
                  <a:lnTo>
                    <a:pt x="1422400" y="476250"/>
                  </a:lnTo>
                  <a:lnTo>
                    <a:pt x="1466850" y="390525"/>
                  </a:lnTo>
                  <a:lnTo>
                    <a:pt x="1485900" y="273050"/>
                  </a:lnTo>
                  <a:lnTo>
                    <a:pt x="1482725" y="238125"/>
                  </a:lnTo>
                  <a:lnTo>
                    <a:pt x="1508125" y="123825"/>
                  </a:lnTo>
                  <a:lnTo>
                    <a:pt x="1546225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1" name="Freeform 771"/>
            <p:cNvSpPr/>
            <p:nvPr/>
          </p:nvSpPr>
          <p:spPr>
            <a:xfrm>
              <a:off x="895665" y="3050456"/>
              <a:ext cx="2449223" cy="1841424"/>
            </a:xfrm>
            <a:custGeom>
              <a:avLst/>
              <a:gdLst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3002280 w 5006340"/>
                <a:gd name="connsiteY13" fmla="*/ 1981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05562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00400 w 5006340"/>
                <a:gd name="connsiteY15" fmla="*/ 218694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67100 w 5006340"/>
                <a:gd name="connsiteY16" fmla="*/ 243840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72840 w 5006340"/>
                <a:gd name="connsiteY17" fmla="*/ 247650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718560 w 5006340"/>
                <a:gd name="connsiteY17" fmla="*/ 268224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11880 w 5006340"/>
                <a:gd name="connsiteY17" fmla="*/ 246126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5006340 w 5006340"/>
                <a:gd name="connsiteY20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23360 w 5006340"/>
                <a:gd name="connsiteY20" fmla="*/ 298704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191000 w 5006340"/>
                <a:gd name="connsiteY21" fmla="*/ 313182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72940 w 5006340"/>
                <a:gd name="connsiteY22" fmla="*/ 330708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709160 w 5006340"/>
                <a:gd name="connsiteY23" fmla="*/ 359664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07080 w 5006340"/>
                <a:gd name="connsiteY16" fmla="*/ 237744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192780 w 5006340"/>
                <a:gd name="connsiteY15" fmla="*/ 236982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4653280"/>
                <a:gd name="connsiteY0" fmla="*/ 0 h 3703320"/>
                <a:gd name="connsiteX1" fmla="*/ 320040 w 4653280"/>
                <a:gd name="connsiteY1" fmla="*/ 167640 h 3703320"/>
                <a:gd name="connsiteX2" fmla="*/ 449580 w 4653280"/>
                <a:gd name="connsiteY2" fmla="*/ 205740 h 3703320"/>
                <a:gd name="connsiteX3" fmla="*/ 594360 w 4653280"/>
                <a:gd name="connsiteY3" fmla="*/ 297180 h 3703320"/>
                <a:gd name="connsiteX4" fmla="*/ 655320 w 4653280"/>
                <a:gd name="connsiteY4" fmla="*/ 381000 h 3703320"/>
                <a:gd name="connsiteX5" fmla="*/ 990600 w 4653280"/>
                <a:gd name="connsiteY5" fmla="*/ 472440 h 3703320"/>
                <a:gd name="connsiteX6" fmla="*/ 1356360 w 4653280"/>
                <a:gd name="connsiteY6" fmla="*/ 586740 h 3703320"/>
                <a:gd name="connsiteX7" fmla="*/ 1752600 w 4653280"/>
                <a:gd name="connsiteY7" fmla="*/ 586740 h 3703320"/>
                <a:gd name="connsiteX8" fmla="*/ 1866900 w 4653280"/>
                <a:gd name="connsiteY8" fmla="*/ 571500 h 3703320"/>
                <a:gd name="connsiteX9" fmla="*/ 2034540 w 4653280"/>
                <a:gd name="connsiteY9" fmla="*/ 716280 h 3703320"/>
                <a:gd name="connsiteX10" fmla="*/ 2225040 w 4653280"/>
                <a:gd name="connsiteY10" fmla="*/ 1036320 h 3703320"/>
                <a:gd name="connsiteX11" fmla="*/ 2476500 w 4653280"/>
                <a:gd name="connsiteY11" fmla="*/ 1272540 h 3703320"/>
                <a:gd name="connsiteX12" fmla="*/ 2674620 w 4653280"/>
                <a:gd name="connsiteY12" fmla="*/ 1661160 h 3703320"/>
                <a:gd name="connsiteX13" fmla="*/ 2956560 w 4653280"/>
                <a:gd name="connsiteY13" fmla="*/ 2034540 h 3703320"/>
                <a:gd name="connsiteX14" fmla="*/ 3162300 w 4653280"/>
                <a:gd name="connsiteY14" fmla="*/ 2164080 h 3703320"/>
                <a:gd name="connsiteX15" fmla="*/ 3192780 w 4653280"/>
                <a:gd name="connsiteY15" fmla="*/ 2369820 h 3703320"/>
                <a:gd name="connsiteX16" fmla="*/ 3345180 w 4653280"/>
                <a:gd name="connsiteY16" fmla="*/ 2468880 h 3703320"/>
                <a:gd name="connsiteX17" fmla="*/ 3489960 w 4653280"/>
                <a:gd name="connsiteY17" fmla="*/ 2392680 h 3703320"/>
                <a:gd name="connsiteX18" fmla="*/ 3573780 w 4653280"/>
                <a:gd name="connsiteY18" fmla="*/ 2552700 h 3703320"/>
                <a:gd name="connsiteX19" fmla="*/ 3718560 w 4653280"/>
                <a:gd name="connsiteY19" fmla="*/ 2682240 h 3703320"/>
                <a:gd name="connsiteX20" fmla="*/ 3909060 w 4653280"/>
                <a:gd name="connsiteY20" fmla="*/ 2857500 h 3703320"/>
                <a:gd name="connsiteX21" fmla="*/ 4061460 w 4653280"/>
                <a:gd name="connsiteY21" fmla="*/ 3002280 h 3703320"/>
                <a:gd name="connsiteX22" fmla="*/ 4270587 w 4653280"/>
                <a:gd name="connsiteY22" fmla="*/ 3135207 h 3703320"/>
                <a:gd name="connsiteX23" fmla="*/ 4428066 w 4653280"/>
                <a:gd name="connsiteY23" fmla="*/ 3401907 h 3703320"/>
                <a:gd name="connsiteX24" fmla="*/ 4653280 w 4653280"/>
                <a:gd name="connsiteY24" fmla="*/ 3703320 h 3703320"/>
                <a:gd name="connsiteX0" fmla="*/ 0 w 4428066"/>
                <a:gd name="connsiteY0" fmla="*/ 0 h 3401907"/>
                <a:gd name="connsiteX1" fmla="*/ 320040 w 4428066"/>
                <a:gd name="connsiteY1" fmla="*/ 167640 h 3401907"/>
                <a:gd name="connsiteX2" fmla="*/ 449580 w 4428066"/>
                <a:gd name="connsiteY2" fmla="*/ 205740 h 3401907"/>
                <a:gd name="connsiteX3" fmla="*/ 594360 w 4428066"/>
                <a:gd name="connsiteY3" fmla="*/ 297180 h 3401907"/>
                <a:gd name="connsiteX4" fmla="*/ 655320 w 4428066"/>
                <a:gd name="connsiteY4" fmla="*/ 381000 h 3401907"/>
                <a:gd name="connsiteX5" fmla="*/ 990600 w 4428066"/>
                <a:gd name="connsiteY5" fmla="*/ 472440 h 3401907"/>
                <a:gd name="connsiteX6" fmla="*/ 1356360 w 4428066"/>
                <a:gd name="connsiteY6" fmla="*/ 586740 h 3401907"/>
                <a:gd name="connsiteX7" fmla="*/ 1752600 w 4428066"/>
                <a:gd name="connsiteY7" fmla="*/ 586740 h 3401907"/>
                <a:gd name="connsiteX8" fmla="*/ 1866900 w 4428066"/>
                <a:gd name="connsiteY8" fmla="*/ 571500 h 3401907"/>
                <a:gd name="connsiteX9" fmla="*/ 2034540 w 4428066"/>
                <a:gd name="connsiteY9" fmla="*/ 716280 h 3401907"/>
                <a:gd name="connsiteX10" fmla="*/ 2225040 w 4428066"/>
                <a:gd name="connsiteY10" fmla="*/ 1036320 h 3401907"/>
                <a:gd name="connsiteX11" fmla="*/ 2476500 w 4428066"/>
                <a:gd name="connsiteY11" fmla="*/ 1272540 h 3401907"/>
                <a:gd name="connsiteX12" fmla="*/ 2674620 w 4428066"/>
                <a:gd name="connsiteY12" fmla="*/ 1661160 h 3401907"/>
                <a:gd name="connsiteX13" fmla="*/ 2956560 w 4428066"/>
                <a:gd name="connsiteY13" fmla="*/ 2034540 h 3401907"/>
                <a:gd name="connsiteX14" fmla="*/ 3162300 w 4428066"/>
                <a:gd name="connsiteY14" fmla="*/ 2164080 h 3401907"/>
                <a:gd name="connsiteX15" fmla="*/ 3192780 w 4428066"/>
                <a:gd name="connsiteY15" fmla="*/ 2369820 h 3401907"/>
                <a:gd name="connsiteX16" fmla="*/ 3345180 w 4428066"/>
                <a:gd name="connsiteY16" fmla="*/ 2468880 h 3401907"/>
                <a:gd name="connsiteX17" fmla="*/ 3489960 w 4428066"/>
                <a:gd name="connsiteY17" fmla="*/ 2392680 h 3401907"/>
                <a:gd name="connsiteX18" fmla="*/ 3573780 w 4428066"/>
                <a:gd name="connsiteY18" fmla="*/ 2552700 h 3401907"/>
                <a:gd name="connsiteX19" fmla="*/ 3718560 w 4428066"/>
                <a:gd name="connsiteY19" fmla="*/ 2682240 h 3401907"/>
                <a:gd name="connsiteX20" fmla="*/ 3909060 w 4428066"/>
                <a:gd name="connsiteY20" fmla="*/ 2857500 h 3401907"/>
                <a:gd name="connsiteX21" fmla="*/ 4061460 w 4428066"/>
                <a:gd name="connsiteY21" fmla="*/ 3002280 h 3401907"/>
                <a:gd name="connsiteX22" fmla="*/ 4270587 w 4428066"/>
                <a:gd name="connsiteY22" fmla="*/ 3135207 h 3401907"/>
                <a:gd name="connsiteX23" fmla="*/ 4428066 w 4428066"/>
                <a:gd name="connsiteY23" fmla="*/ 3401907 h 3401907"/>
                <a:gd name="connsiteX0" fmla="*/ 0 w 4270587"/>
                <a:gd name="connsiteY0" fmla="*/ 0 h 3135207"/>
                <a:gd name="connsiteX1" fmla="*/ 320040 w 4270587"/>
                <a:gd name="connsiteY1" fmla="*/ 167640 h 3135207"/>
                <a:gd name="connsiteX2" fmla="*/ 449580 w 4270587"/>
                <a:gd name="connsiteY2" fmla="*/ 205740 h 3135207"/>
                <a:gd name="connsiteX3" fmla="*/ 594360 w 4270587"/>
                <a:gd name="connsiteY3" fmla="*/ 297180 h 3135207"/>
                <a:gd name="connsiteX4" fmla="*/ 655320 w 4270587"/>
                <a:gd name="connsiteY4" fmla="*/ 381000 h 3135207"/>
                <a:gd name="connsiteX5" fmla="*/ 990600 w 4270587"/>
                <a:gd name="connsiteY5" fmla="*/ 472440 h 3135207"/>
                <a:gd name="connsiteX6" fmla="*/ 1356360 w 4270587"/>
                <a:gd name="connsiteY6" fmla="*/ 586740 h 3135207"/>
                <a:gd name="connsiteX7" fmla="*/ 1752600 w 4270587"/>
                <a:gd name="connsiteY7" fmla="*/ 586740 h 3135207"/>
                <a:gd name="connsiteX8" fmla="*/ 1866900 w 4270587"/>
                <a:gd name="connsiteY8" fmla="*/ 571500 h 3135207"/>
                <a:gd name="connsiteX9" fmla="*/ 2034540 w 4270587"/>
                <a:gd name="connsiteY9" fmla="*/ 716280 h 3135207"/>
                <a:gd name="connsiteX10" fmla="*/ 2225040 w 4270587"/>
                <a:gd name="connsiteY10" fmla="*/ 1036320 h 3135207"/>
                <a:gd name="connsiteX11" fmla="*/ 2476500 w 4270587"/>
                <a:gd name="connsiteY11" fmla="*/ 1272540 h 3135207"/>
                <a:gd name="connsiteX12" fmla="*/ 2674620 w 4270587"/>
                <a:gd name="connsiteY12" fmla="*/ 1661160 h 3135207"/>
                <a:gd name="connsiteX13" fmla="*/ 2956560 w 4270587"/>
                <a:gd name="connsiteY13" fmla="*/ 2034540 h 3135207"/>
                <a:gd name="connsiteX14" fmla="*/ 3162300 w 4270587"/>
                <a:gd name="connsiteY14" fmla="*/ 2164080 h 3135207"/>
                <a:gd name="connsiteX15" fmla="*/ 3192780 w 4270587"/>
                <a:gd name="connsiteY15" fmla="*/ 2369820 h 3135207"/>
                <a:gd name="connsiteX16" fmla="*/ 3345180 w 4270587"/>
                <a:gd name="connsiteY16" fmla="*/ 2468880 h 3135207"/>
                <a:gd name="connsiteX17" fmla="*/ 3489960 w 4270587"/>
                <a:gd name="connsiteY17" fmla="*/ 2392680 h 3135207"/>
                <a:gd name="connsiteX18" fmla="*/ 3573780 w 4270587"/>
                <a:gd name="connsiteY18" fmla="*/ 2552700 h 3135207"/>
                <a:gd name="connsiteX19" fmla="*/ 3718560 w 4270587"/>
                <a:gd name="connsiteY19" fmla="*/ 2682240 h 3135207"/>
                <a:gd name="connsiteX20" fmla="*/ 3909060 w 4270587"/>
                <a:gd name="connsiteY20" fmla="*/ 2857500 h 3135207"/>
                <a:gd name="connsiteX21" fmla="*/ 4061460 w 4270587"/>
                <a:gd name="connsiteY21" fmla="*/ 3002280 h 3135207"/>
                <a:gd name="connsiteX22" fmla="*/ 4270587 w 4270587"/>
                <a:gd name="connsiteY22" fmla="*/ 3135207 h 3135207"/>
                <a:gd name="connsiteX0" fmla="*/ 0 w 4061460"/>
                <a:gd name="connsiteY0" fmla="*/ 0 h 3002280"/>
                <a:gd name="connsiteX1" fmla="*/ 320040 w 4061460"/>
                <a:gd name="connsiteY1" fmla="*/ 167640 h 3002280"/>
                <a:gd name="connsiteX2" fmla="*/ 449580 w 4061460"/>
                <a:gd name="connsiteY2" fmla="*/ 205740 h 3002280"/>
                <a:gd name="connsiteX3" fmla="*/ 594360 w 4061460"/>
                <a:gd name="connsiteY3" fmla="*/ 297180 h 3002280"/>
                <a:gd name="connsiteX4" fmla="*/ 655320 w 4061460"/>
                <a:gd name="connsiteY4" fmla="*/ 381000 h 3002280"/>
                <a:gd name="connsiteX5" fmla="*/ 990600 w 4061460"/>
                <a:gd name="connsiteY5" fmla="*/ 472440 h 3002280"/>
                <a:gd name="connsiteX6" fmla="*/ 1356360 w 4061460"/>
                <a:gd name="connsiteY6" fmla="*/ 586740 h 3002280"/>
                <a:gd name="connsiteX7" fmla="*/ 1752600 w 4061460"/>
                <a:gd name="connsiteY7" fmla="*/ 586740 h 3002280"/>
                <a:gd name="connsiteX8" fmla="*/ 1866900 w 4061460"/>
                <a:gd name="connsiteY8" fmla="*/ 571500 h 3002280"/>
                <a:gd name="connsiteX9" fmla="*/ 2034540 w 4061460"/>
                <a:gd name="connsiteY9" fmla="*/ 716280 h 3002280"/>
                <a:gd name="connsiteX10" fmla="*/ 2225040 w 4061460"/>
                <a:gd name="connsiteY10" fmla="*/ 1036320 h 3002280"/>
                <a:gd name="connsiteX11" fmla="*/ 2476500 w 4061460"/>
                <a:gd name="connsiteY11" fmla="*/ 1272540 h 3002280"/>
                <a:gd name="connsiteX12" fmla="*/ 2674620 w 4061460"/>
                <a:gd name="connsiteY12" fmla="*/ 1661160 h 3002280"/>
                <a:gd name="connsiteX13" fmla="*/ 2956560 w 4061460"/>
                <a:gd name="connsiteY13" fmla="*/ 2034540 h 3002280"/>
                <a:gd name="connsiteX14" fmla="*/ 3162300 w 4061460"/>
                <a:gd name="connsiteY14" fmla="*/ 2164080 h 3002280"/>
                <a:gd name="connsiteX15" fmla="*/ 3192780 w 4061460"/>
                <a:gd name="connsiteY15" fmla="*/ 2369820 h 3002280"/>
                <a:gd name="connsiteX16" fmla="*/ 3345180 w 4061460"/>
                <a:gd name="connsiteY16" fmla="*/ 2468880 h 3002280"/>
                <a:gd name="connsiteX17" fmla="*/ 3489960 w 4061460"/>
                <a:gd name="connsiteY17" fmla="*/ 2392680 h 3002280"/>
                <a:gd name="connsiteX18" fmla="*/ 3573780 w 4061460"/>
                <a:gd name="connsiteY18" fmla="*/ 2552700 h 3002280"/>
                <a:gd name="connsiteX19" fmla="*/ 3718560 w 4061460"/>
                <a:gd name="connsiteY19" fmla="*/ 2682240 h 3002280"/>
                <a:gd name="connsiteX20" fmla="*/ 3909060 w 4061460"/>
                <a:gd name="connsiteY20" fmla="*/ 2857500 h 3002280"/>
                <a:gd name="connsiteX21" fmla="*/ 4061460 w 4061460"/>
                <a:gd name="connsiteY21" fmla="*/ 3002280 h 3002280"/>
                <a:gd name="connsiteX0" fmla="*/ 0 w 3909060"/>
                <a:gd name="connsiteY0" fmla="*/ 0 h 2857500"/>
                <a:gd name="connsiteX1" fmla="*/ 320040 w 3909060"/>
                <a:gd name="connsiteY1" fmla="*/ 167640 h 2857500"/>
                <a:gd name="connsiteX2" fmla="*/ 449580 w 3909060"/>
                <a:gd name="connsiteY2" fmla="*/ 205740 h 2857500"/>
                <a:gd name="connsiteX3" fmla="*/ 594360 w 3909060"/>
                <a:gd name="connsiteY3" fmla="*/ 297180 h 2857500"/>
                <a:gd name="connsiteX4" fmla="*/ 655320 w 3909060"/>
                <a:gd name="connsiteY4" fmla="*/ 381000 h 2857500"/>
                <a:gd name="connsiteX5" fmla="*/ 990600 w 3909060"/>
                <a:gd name="connsiteY5" fmla="*/ 472440 h 2857500"/>
                <a:gd name="connsiteX6" fmla="*/ 1356360 w 3909060"/>
                <a:gd name="connsiteY6" fmla="*/ 586740 h 2857500"/>
                <a:gd name="connsiteX7" fmla="*/ 1752600 w 3909060"/>
                <a:gd name="connsiteY7" fmla="*/ 586740 h 2857500"/>
                <a:gd name="connsiteX8" fmla="*/ 1866900 w 3909060"/>
                <a:gd name="connsiteY8" fmla="*/ 571500 h 2857500"/>
                <a:gd name="connsiteX9" fmla="*/ 2034540 w 3909060"/>
                <a:gd name="connsiteY9" fmla="*/ 716280 h 2857500"/>
                <a:gd name="connsiteX10" fmla="*/ 2225040 w 3909060"/>
                <a:gd name="connsiteY10" fmla="*/ 1036320 h 2857500"/>
                <a:gd name="connsiteX11" fmla="*/ 2476500 w 3909060"/>
                <a:gd name="connsiteY11" fmla="*/ 1272540 h 2857500"/>
                <a:gd name="connsiteX12" fmla="*/ 2674620 w 3909060"/>
                <a:gd name="connsiteY12" fmla="*/ 1661160 h 2857500"/>
                <a:gd name="connsiteX13" fmla="*/ 2956560 w 3909060"/>
                <a:gd name="connsiteY13" fmla="*/ 2034540 h 2857500"/>
                <a:gd name="connsiteX14" fmla="*/ 3162300 w 3909060"/>
                <a:gd name="connsiteY14" fmla="*/ 2164080 h 2857500"/>
                <a:gd name="connsiteX15" fmla="*/ 3192780 w 3909060"/>
                <a:gd name="connsiteY15" fmla="*/ 2369820 h 2857500"/>
                <a:gd name="connsiteX16" fmla="*/ 3345180 w 3909060"/>
                <a:gd name="connsiteY16" fmla="*/ 2468880 h 2857500"/>
                <a:gd name="connsiteX17" fmla="*/ 3489960 w 3909060"/>
                <a:gd name="connsiteY17" fmla="*/ 2392680 h 2857500"/>
                <a:gd name="connsiteX18" fmla="*/ 3573780 w 3909060"/>
                <a:gd name="connsiteY18" fmla="*/ 2552700 h 2857500"/>
                <a:gd name="connsiteX19" fmla="*/ 3718560 w 3909060"/>
                <a:gd name="connsiteY19" fmla="*/ 2682240 h 2857500"/>
                <a:gd name="connsiteX20" fmla="*/ 3909060 w 3909060"/>
                <a:gd name="connsiteY20" fmla="*/ 2857500 h 2857500"/>
                <a:gd name="connsiteX0" fmla="*/ 0 w 3909060"/>
                <a:gd name="connsiteY0" fmla="*/ 0 h 2857500"/>
                <a:gd name="connsiteX1" fmla="*/ 320040 w 3909060"/>
                <a:gd name="connsiteY1" fmla="*/ 167640 h 2857500"/>
                <a:gd name="connsiteX2" fmla="*/ 449580 w 3909060"/>
                <a:gd name="connsiteY2" fmla="*/ 205740 h 2857500"/>
                <a:gd name="connsiteX3" fmla="*/ 594360 w 3909060"/>
                <a:gd name="connsiteY3" fmla="*/ 297180 h 2857500"/>
                <a:gd name="connsiteX4" fmla="*/ 655320 w 3909060"/>
                <a:gd name="connsiteY4" fmla="*/ 381000 h 2857500"/>
                <a:gd name="connsiteX5" fmla="*/ 990600 w 3909060"/>
                <a:gd name="connsiteY5" fmla="*/ 472440 h 2857500"/>
                <a:gd name="connsiteX6" fmla="*/ 1356360 w 3909060"/>
                <a:gd name="connsiteY6" fmla="*/ 586740 h 2857500"/>
                <a:gd name="connsiteX7" fmla="*/ 1752600 w 3909060"/>
                <a:gd name="connsiteY7" fmla="*/ 586740 h 2857500"/>
                <a:gd name="connsiteX8" fmla="*/ 1866900 w 3909060"/>
                <a:gd name="connsiteY8" fmla="*/ 571500 h 2857500"/>
                <a:gd name="connsiteX9" fmla="*/ 2034540 w 3909060"/>
                <a:gd name="connsiteY9" fmla="*/ 716280 h 2857500"/>
                <a:gd name="connsiteX10" fmla="*/ 2225040 w 3909060"/>
                <a:gd name="connsiteY10" fmla="*/ 1036320 h 2857500"/>
                <a:gd name="connsiteX11" fmla="*/ 2476500 w 3909060"/>
                <a:gd name="connsiteY11" fmla="*/ 1272540 h 2857500"/>
                <a:gd name="connsiteX12" fmla="*/ 2674620 w 3909060"/>
                <a:gd name="connsiteY12" fmla="*/ 1661160 h 2857500"/>
                <a:gd name="connsiteX13" fmla="*/ 2956560 w 3909060"/>
                <a:gd name="connsiteY13" fmla="*/ 2034540 h 2857500"/>
                <a:gd name="connsiteX14" fmla="*/ 3162300 w 3909060"/>
                <a:gd name="connsiteY14" fmla="*/ 2164080 h 2857500"/>
                <a:gd name="connsiteX15" fmla="*/ 3192780 w 3909060"/>
                <a:gd name="connsiteY15" fmla="*/ 2369820 h 2857500"/>
                <a:gd name="connsiteX16" fmla="*/ 3345180 w 3909060"/>
                <a:gd name="connsiteY16" fmla="*/ 2468880 h 2857500"/>
                <a:gd name="connsiteX17" fmla="*/ 3489960 w 3909060"/>
                <a:gd name="connsiteY17" fmla="*/ 2392680 h 2857500"/>
                <a:gd name="connsiteX18" fmla="*/ 3573780 w 3909060"/>
                <a:gd name="connsiteY18" fmla="*/ 2552700 h 2857500"/>
                <a:gd name="connsiteX19" fmla="*/ 3909060 w 3909060"/>
                <a:gd name="connsiteY19" fmla="*/ 2857500 h 2857500"/>
                <a:gd name="connsiteX0" fmla="*/ 0 w 3573780"/>
                <a:gd name="connsiteY0" fmla="*/ 0 h 2552700"/>
                <a:gd name="connsiteX1" fmla="*/ 320040 w 3573780"/>
                <a:gd name="connsiteY1" fmla="*/ 167640 h 2552700"/>
                <a:gd name="connsiteX2" fmla="*/ 449580 w 3573780"/>
                <a:gd name="connsiteY2" fmla="*/ 205740 h 2552700"/>
                <a:gd name="connsiteX3" fmla="*/ 594360 w 3573780"/>
                <a:gd name="connsiteY3" fmla="*/ 297180 h 2552700"/>
                <a:gd name="connsiteX4" fmla="*/ 655320 w 3573780"/>
                <a:gd name="connsiteY4" fmla="*/ 381000 h 2552700"/>
                <a:gd name="connsiteX5" fmla="*/ 990600 w 3573780"/>
                <a:gd name="connsiteY5" fmla="*/ 472440 h 2552700"/>
                <a:gd name="connsiteX6" fmla="*/ 1356360 w 3573780"/>
                <a:gd name="connsiteY6" fmla="*/ 586740 h 2552700"/>
                <a:gd name="connsiteX7" fmla="*/ 1752600 w 3573780"/>
                <a:gd name="connsiteY7" fmla="*/ 586740 h 2552700"/>
                <a:gd name="connsiteX8" fmla="*/ 1866900 w 3573780"/>
                <a:gd name="connsiteY8" fmla="*/ 571500 h 2552700"/>
                <a:gd name="connsiteX9" fmla="*/ 2034540 w 3573780"/>
                <a:gd name="connsiteY9" fmla="*/ 716280 h 2552700"/>
                <a:gd name="connsiteX10" fmla="*/ 2225040 w 3573780"/>
                <a:gd name="connsiteY10" fmla="*/ 1036320 h 2552700"/>
                <a:gd name="connsiteX11" fmla="*/ 2476500 w 3573780"/>
                <a:gd name="connsiteY11" fmla="*/ 1272540 h 2552700"/>
                <a:gd name="connsiteX12" fmla="*/ 2674620 w 3573780"/>
                <a:gd name="connsiteY12" fmla="*/ 1661160 h 2552700"/>
                <a:gd name="connsiteX13" fmla="*/ 2956560 w 3573780"/>
                <a:gd name="connsiteY13" fmla="*/ 2034540 h 2552700"/>
                <a:gd name="connsiteX14" fmla="*/ 3162300 w 3573780"/>
                <a:gd name="connsiteY14" fmla="*/ 2164080 h 2552700"/>
                <a:gd name="connsiteX15" fmla="*/ 3192780 w 3573780"/>
                <a:gd name="connsiteY15" fmla="*/ 2369820 h 2552700"/>
                <a:gd name="connsiteX16" fmla="*/ 3345180 w 3573780"/>
                <a:gd name="connsiteY16" fmla="*/ 2468880 h 2552700"/>
                <a:gd name="connsiteX17" fmla="*/ 3489960 w 3573780"/>
                <a:gd name="connsiteY17" fmla="*/ 2392680 h 2552700"/>
                <a:gd name="connsiteX18" fmla="*/ 3573780 w 3573780"/>
                <a:gd name="connsiteY18" fmla="*/ 2552700 h 2552700"/>
                <a:gd name="connsiteX0" fmla="*/ 0 w 3489960"/>
                <a:gd name="connsiteY0" fmla="*/ 0 h 2469445"/>
                <a:gd name="connsiteX1" fmla="*/ 320040 w 3489960"/>
                <a:gd name="connsiteY1" fmla="*/ 167640 h 2469445"/>
                <a:gd name="connsiteX2" fmla="*/ 449580 w 3489960"/>
                <a:gd name="connsiteY2" fmla="*/ 205740 h 2469445"/>
                <a:gd name="connsiteX3" fmla="*/ 594360 w 3489960"/>
                <a:gd name="connsiteY3" fmla="*/ 297180 h 2469445"/>
                <a:gd name="connsiteX4" fmla="*/ 655320 w 3489960"/>
                <a:gd name="connsiteY4" fmla="*/ 381000 h 2469445"/>
                <a:gd name="connsiteX5" fmla="*/ 990600 w 3489960"/>
                <a:gd name="connsiteY5" fmla="*/ 472440 h 2469445"/>
                <a:gd name="connsiteX6" fmla="*/ 1356360 w 3489960"/>
                <a:gd name="connsiteY6" fmla="*/ 586740 h 2469445"/>
                <a:gd name="connsiteX7" fmla="*/ 1752600 w 3489960"/>
                <a:gd name="connsiteY7" fmla="*/ 586740 h 2469445"/>
                <a:gd name="connsiteX8" fmla="*/ 1866900 w 3489960"/>
                <a:gd name="connsiteY8" fmla="*/ 571500 h 2469445"/>
                <a:gd name="connsiteX9" fmla="*/ 2034540 w 3489960"/>
                <a:gd name="connsiteY9" fmla="*/ 716280 h 2469445"/>
                <a:gd name="connsiteX10" fmla="*/ 2225040 w 3489960"/>
                <a:gd name="connsiteY10" fmla="*/ 1036320 h 2469445"/>
                <a:gd name="connsiteX11" fmla="*/ 2476500 w 3489960"/>
                <a:gd name="connsiteY11" fmla="*/ 1272540 h 2469445"/>
                <a:gd name="connsiteX12" fmla="*/ 2674620 w 3489960"/>
                <a:gd name="connsiteY12" fmla="*/ 1661160 h 2469445"/>
                <a:gd name="connsiteX13" fmla="*/ 2956560 w 3489960"/>
                <a:gd name="connsiteY13" fmla="*/ 2034540 h 2469445"/>
                <a:gd name="connsiteX14" fmla="*/ 3162300 w 3489960"/>
                <a:gd name="connsiteY14" fmla="*/ 2164080 h 2469445"/>
                <a:gd name="connsiteX15" fmla="*/ 3192780 w 3489960"/>
                <a:gd name="connsiteY15" fmla="*/ 2369820 h 2469445"/>
                <a:gd name="connsiteX16" fmla="*/ 3345180 w 3489960"/>
                <a:gd name="connsiteY16" fmla="*/ 2468880 h 2469445"/>
                <a:gd name="connsiteX17" fmla="*/ 3489960 w 3489960"/>
                <a:gd name="connsiteY17" fmla="*/ 2392680 h 2469445"/>
                <a:gd name="connsiteX0" fmla="*/ 0 w 3345180"/>
                <a:gd name="connsiteY0" fmla="*/ 0 h 2468880"/>
                <a:gd name="connsiteX1" fmla="*/ 320040 w 3345180"/>
                <a:gd name="connsiteY1" fmla="*/ 167640 h 2468880"/>
                <a:gd name="connsiteX2" fmla="*/ 449580 w 3345180"/>
                <a:gd name="connsiteY2" fmla="*/ 205740 h 2468880"/>
                <a:gd name="connsiteX3" fmla="*/ 594360 w 3345180"/>
                <a:gd name="connsiteY3" fmla="*/ 297180 h 2468880"/>
                <a:gd name="connsiteX4" fmla="*/ 655320 w 3345180"/>
                <a:gd name="connsiteY4" fmla="*/ 381000 h 2468880"/>
                <a:gd name="connsiteX5" fmla="*/ 990600 w 3345180"/>
                <a:gd name="connsiteY5" fmla="*/ 472440 h 2468880"/>
                <a:gd name="connsiteX6" fmla="*/ 1356360 w 3345180"/>
                <a:gd name="connsiteY6" fmla="*/ 586740 h 2468880"/>
                <a:gd name="connsiteX7" fmla="*/ 1752600 w 3345180"/>
                <a:gd name="connsiteY7" fmla="*/ 586740 h 2468880"/>
                <a:gd name="connsiteX8" fmla="*/ 1866900 w 3345180"/>
                <a:gd name="connsiteY8" fmla="*/ 571500 h 2468880"/>
                <a:gd name="connsiteX9" fmla="*/ 2034540 w 3345180"/>
                <a:gd name="connsiteY9" fmla="*/ 716280 h 2468880"/>
                <a:gd name="connsiteX10" fmla="*/ 2225040 w 3345180"/>
                <a:gd name="connsiteY10" fmla="*/ 1036320 h 2468880"/>
                <a:gd name="connsiteX11" fmla="*/ 2476500 w 3345180"/>
                <a:gd name="connsiteY11" fmla="*/ 1272540 h 2468880"/>
                <a:gd name="connsiteX12" fmla="*/ 2674620 w 3345180"/>
                <a:gd name="connsiteY12" fmla="*/ 1661160 h 2468880"/>
                <a:gd name="connsiteX13" fmla="*/ 2956560 w 3345180"/>
                <a:gd name="connsiteY13" fmla="*/ 2034540 h 2468880"/>
                <a:gd name="connsiteX14" fmla="*/ 3162300 w 3345180"/>
                <a:gd name="connsiteY14" fmla="*/ 2164080 h 2468880"/>
                <a:gd name="connsiteX15" fmla="*/ 3192780 w 3345180"/>
                <a:gd name="connsiteY15" fmla="*/ 2369820 h 2468880"/>
                <a:gd name="connsiteX16" fmla="*/ 3345180 w 3345180"/>
                <a:gd name="connsiteY16" fmla="*/ 2468880 h 2468880"/>
                <a:gd name="connsiteX0" fmla="*/ 0 w 3192780"/>
                <a:gd name="connsiteY0" fmla="*/ 0 h 2369820"/>
                <a:gd name="connsiteX1" fmla="*/ 320040 w 3192780"/>
                <a:gd name="connsiteY1" fmla="*/ 167640 h 2369820"/>
                <a:gd name="connsiteX2" fmla="*/ 449580 w 3192780"/>
                <a:gd name="connsiteY2" fmla="*/ 205740 h 2369820"/>
                <a:gd name="connsiteX3" fmla="*/ 594360 w 3192780"/>
                <a:gd name="connsiteY3" fmla="*/ 297180 h 2369820"/>
                <a:gd name="connsiteX4" fmla="*/ 655320 w 3192780"/>
                <a:gd name="connsiteY4" fmla="*/ 381000 h 2369820"/>
                <a:gd name="connsiteX5" fmla="*/ 990600 w 3192780"/>
                <a:gd name="connsiteY5" fmla="*/ 472440 h 2369820"/>
                <a:gd name="connsiteX6" fmla="*/ 1356360 w 3192780"/>
                <a:gd name="connsiteY6" fmla="*/ 586740 h 2369820"/>
                <a:gd name="connsiteX7" fmla="*/ 1752600 w 3192780"/>
                <a:gd name="connsiteY7" fmla="*/ 586740 h 2369820"/>
                <a:gd name="connsiteX8" fmla="*/ 1866900 w 3192780"/>
                <a:gd name="connsiteY8" fmla="*/ 571500 h 2369820"/>
                <a:gd name="connsiteX9" fmla="*/ 2034540 w 3192780"/>
                <a:gd name="connsiteY9" fmla="*/ 716280 h 2369820"/>
                <a:gd name="connsiteX10" fmla="*/ 2225040 w 3192780"/>
                <a:gd name="connsiteY10" fmla="*/ 1036320 h 2369820"/>
                <a:gd name="connsiteX11" fmla="*/ 2476500 w 3192780"/>
                <a:gd name="connsiteY11" fmla="*/ 1272540 h 2369820"/>
                <a:gd name="connsiteX12" fmla="*/ 2674620 w 3192780"/>
                <a:gd name="connsiteY12" fmla="*/ 1661160 h 2369820"/>
                <a:gd name="connsiteX13" fmla="*/ 2956560 w 3192780"/>
                <a:gd name="connsiteY13" fmla="*/ 2034540 h 2369820"/>
                <a:gd name="connsiteX14" fmla="*/ 3162300 w 3192780"/>
                <a:gd name="connsiteY14" fmla="*/ 2164080 h 2369820"/>
                <a:gd name="connsiteX15" fmla="*/ 3192780 w 3192780"/>
                <a:gd name="connsiteY15" fmla="*/ 2369820 h 2369820"/>
                <a:gd name="connsiteX0" fmla="*/ 0 w 2872740"/>
                <a:gd name="connsiteY0" fmla="*/ 0 h 2202180"/>
                <a:gd name="connsiteX1" fmla="*/ 129540 w 2872740"/>
                <a:gd name="connsiteY1" fmla="*/ 38100 h 2202180"/>
                <a:gd name="connsiteX2" fmla="*/ 274320 w 2872740"/>
                <a:gd name="connsiteY2" fmla="*/ 129540 h 2202180"/>
                <a:gd name="connsiteX3" fmla="*/ 335280 w 2872740"/>
                <a:gd name="connsiteY3" fmla="*/ 213360 h 2202180"/>
                <a:gd name="connsiteX4" fmla="*/ 670560 w 2872740"/>
                <a:gd name="connsiteY4" fmla="*/ 304800 h 2202180"/>
                <a:gd name="connsiteX5" fmla="*/ 1036320 w 2872740"/>
                <a:gd name="connsiteY5" fmla="*/ 419100 h 2202180"/>
                <a:gd name="connsiteX6" fmla="*/ 1432560 w 2872740"/>
                <a:gd name="connsiteY6" fmla="*/ 419100 h 2202180"/>
                <a:gd name="connsiteX7" fmla="*/ 1546860 w 2872740"/>
                <a:gd name="connsiteY7" fmla="*/ 403860 h 2202180"/>
                <a:gd name="connsiteX8" fmla="*/ 1714500 w 2872740"/>
                <a:gd name="connsiteY8" fmla="*/ 548640 h 2202180"/>
                <a:gd name="connsiteX9" fmla="*/ 1905000 w 2872740"/>
                <a:gd name="connsiteY9" fmla="*/ 868680 h 2202180"/>
                <a:gd name="connsiteX10" fmla="*/ 2156460 w 2872740"/>
                <a:gd name="connsiteY10" fmla="*/ 1104900 h 2202180"/>
                <a:gd name="connsiteX11" fmla="*/ 2354580 w 2872740"/>
                <a:gd name="connsiteY11" fmla="*/ 1493520 h 2202180"/>
                <a:gd name="connsiteX12" fmla="*/ 2636520 w 2872740"/>
                <a:gd name="connsiteY12" fmla="*/ 1866900 h 2202180"/>
                <a:gd name="connsiteX13" fmla="*/ 2842260 w 2872740"/>
                <a:gd name="connsiteY13" fmla="*/ 1996440 h 2202180"/>
                <a:gd name="connsiteX14" fmla="*/ 2872740 w 2872740"/>
                <a:gd name="connsiteY14" fmla="*/ 2202180 h 2202180"/>
                <a:gd name="connsiteX0" fmla="*/ 0 w 2743200"/>
                <a:gd name="connsiteY0" fmla="*/ 0 h 2164080"/>
                <a:gd name="connsiteX1" fmla="*/ 144780 w 2743200"/>
                <a:gd name="connsiteY1" fmla="*/ 91440 h 2164080"/>
                <a:gd name="connsiteX2" fmla="*/ 205740 w 2743200"/>
                <a:gd name="connsiteY2" fmla="*/ 175260 h 2164080"/>
                <a:gd name="connsiteX3" fmla="*/ 541020 w 2743200"/>
                <a:gd name="connsiteY3" fmla="*/ 266700 h 2164080"/>
                <a:gd name="connsiteX4" fmla="*/ 906780 w 2743200"/>
                <a:gd name="connsiteY4" fmla="*/ 381000 h 2164080"/>
                <a:gd name="connsiteX5" fmla="*/ 1303020 w 2743200"/>
                <a:gd name="connsiteY5" fmla="*/ 381000 h 2164080"/>
                <a:gd name="connsiteX6" fmla="*/ 1417320 w 2743200"/>
                <a:gd name="connsiteY6" fmla="*/ 365760 h 2164080"/>
                <a:gd name="connsiteX7" fmla="*/ 1584960 w 2743200"/>
                <a:gd name="connsiteY7" fmla="*/ 510540 h 2164080"/>
                <a:gd name="connsiteX8" fmla="*/ 1775460 w 2743200"/>
                <a:gd name="connsiteY8" fmla="*/ 830580 h 2164080"/>
                <a:gd name="connsiteX9" fmla="*/ 2026920 w 2743200"/>
                <a:gd name="connsiteY9" fmla="*/ 1066800 h 2164080"/>
                <a:gd name="connsiteX10" fmla="*/ 2225040 w 2743200"/>
                <a:gd name="connsiteY10" fmla="*/ 1455420 h 2164080"/>
                <a:gd name="connsiteX11" fmla="*/ 2506980 w 2743200"/>
                <a:gd name="connsiteY11" fmla="*/ 1828800 h 2164080"/>
                <a:gd name="connsiteX12" fmla="*/ 2712720 w 2743200"/>
                <a:gd name="connsiteY12" fmla="*/ 1958340 h 2164080"/>
                <a:gd name="connsiteX13" fmla="*/ 2743200 w 2743200"/>
                <a:gd name="connsiteY13" fmla="*/ 2164080 h 2164080"/>
                <a:gd name="connsiteX0" fmla="*/ 0 w 2598420"/>
                <a:gd name="connsiteY0" fmla="*/ 0 h 2072640"/>
                <a:gd name="connsiteX1" fmla="*/ 60960 w 2598420"/>
                <a:gd name="connsiteY1" fmla="*/ 83820 h 2072640"/>
                <a:gd name="connsiteX2" fmla="*/ 396240 w 2598420"/>
                <a:gd name="connsiteY2" fmla="*/ 175260 h 2072640"/>
                <a:gd name="connsiteX3" fmla="*/ 762000 w 2598420"/>
                <a:gd name="connsiteY3" fmla="*/ 289560 h 2072640"/>
                <a:gd name="connsiteX4" fmla="*/ 1158240 w 2598420"/>
                <a:gd name="connsiteY4" fmla="*/ 289560 h 2072640"/>
                <a:gd name="connsiteX5" fmla="*/ 1272540 w 2598420"/>
                <a:gd name="connsiteY5" fmla="*/ 274320 h 2072640"/>
                <a:gd name="connsiteX6" fmla="*/ 1440180 w 2598420"/>
                <a:gd name="connsiteY6" fmla="*/ 419100 h 2072640"/>
                <a:gd name="connsiteX7" fmla="*/ 1630680 w 2598420"/>
                <a:gd name="connsiteY7" fmla="*/ 739140 h 2072640"/>
                <a:gd name="connsiteX8" fmla="*/ 1882140 w 2598420"/>
                <a:gd name="connsiteY8" fmla="*/ 975360 h 2072640"/>
                <a:gd name="connsiteX9" fmla="*/ 2080260 w 2598420"/>
                <a:gd name="connsiteY9" fmla="*/ 1363980 h 2072640"/>
                <a:gd name="connsiteX10" fmla="*/ 2362200 w 2598420"/>
                <a:gd name="connsiteY10" fmla="*/ 1737360 h 2072640"/>
                <a:gd name="connsiteX11" fmla="*/ 2567940 w 2598420"/>
                <a:gd name="connsiteY11" fmla="*/ 1866900 h 2072640"/>
                <a:gd name="connsiteX12" fmla="*/ 2598420 w 2598420"/>
                <a:gd name="connsiteY12" fmla="*/ 2072640 h 2072640"/>
                <a:gd name="connsiteX0" fmla="*/ 0 w 3019047"/>
                <a:gd name="connsiteY0" fmla="*/ 0 h 2284293"/>
                <a:gd name="connsiteX1" fmla="*/ 481587 w 3019047"/>
                <a:gd name="connsiteY1" fmla="*/ 295473 h 2284293"/>
                <a:gd name="connsiteX2" fmla="*/ 816867 w 3019047"/>
                <a:gd name="connsiteY2" fmla="*/ 386913 h 2284293"/>
                <a:gd name="connsiteX3" fmla="*/ 1182627 w 3019047"/>
                <a:gd name="connsiteY3" fmla="*/ 501213 h 2284293"/>
                <a:gd name="connsiteX4" fmla="*/ 1578867 w 3019047"/>
                <a:gd name="connsiteY4" fmla="*/ 501213 h 2284293"/>
                <a:gd name="connsiteX5" fmla="*/ 1693167 w 3019047"/>
                <a:gd name="connsiteY5" fmla="*/ 485973 h 2284293"/>
                <a:gd name="connsiteX6" fmla="*/ 1860807 w 3019047"/>
                <a:gd name="connsiteY6" fmla="*/ 630753 h 2284293"/>
                <a:gd name="connsiteX7" fmla="*/ 2051307 w 3019047"/>
                <a:gd name="connsiteY7" fmla="*/ 950793 h 2284293"/>
                <a:gd name="connsiteX8" fmla="*/ 2302767 w 3019047"/>
                <a:gd name="connsiteY8" fmla="*/ 1187013 h 2284293"/>
                <a:gd name="connsiteX9" fmla="*/ 2500887 w 3019047"/>
                <a:gd name="connsiteY9" fmla="*/ 1575633 h 2284293"/>
                <a:gd name="connsiteX10" fmla="*/ 2782827 w 3019047"/>
                <a:gd name="connsiteY10" fmla="*/ 1949013 h 2284293"/>
                <a:gd name="connsiteX11" fmla="*/ 2988567 w 3019047"/>
                <a:gd name="connsiteY11" fmla="*/ 2078553 h 2284293"/>
                <a:gd name="connsiteX12" fmla="*/ 3019047 w 3019047"/>
                <a:gd name="connsiteY12" fmla="*/ 2284293 h 2284293"/>
                <a:gd name="connsiteX0" fmla="*/ 0 w 3019047"/>
                <a:gd name="connsiteY0" fmla="*/ 0 h 2284293"/>
                <a:gd name="connsiteX1" fmla="*/ 300366 w 3019047"/>
                <a:gd name="connsiteY1" fmla="*/ 130931 h 2284293"/>
                <a:gd name="connsiteX2" fmla="*/ 481587 w 3019047"/>
                <a:gd name="connsiteY2" fmla="*/ 295473 h 2284293"/>
                <a:gd name="connsiteX3" fmla="*/ 816867 w 3019047"/>
                <a:gd name="connsiteY3" fmla="*/ 386913 h 2284293"/>
                <a:gd name="connsiteX4" fmla="*/ 1182627 w 3019047"/>
                <a:gd name="connsiteY4" fmla="*/ 501213 h 2284293"/>
                <a:gd name="connsiteX5" fmla="*/ 1578867 w 3019047"/>
                <a:gd name="connsiteY5" fmla="*/ 501213 h 2284293"/>
                <a:gd name="connsiteX6" fmla="*/ 1693167 w 3019047"/>
                <a:gd name="connsiteY6" fmla="*/ 485973 h 2284293"/>
                <a:gd name="connsiteX7" fmla="*/ 1860807 w 3019047"/>
                <a:gd name="connsiteY7" fmla="*/ 630753 h 2284293"/>
                <a:gd name="connsiteX8" fmla="*/ 2051307 w 3019047"/>
                <a:gd name="connsiteY8" fmla="*/ 950793 h 2284293"/>
                <a:gd name="connsiteX9" fmla="*/ 2302767 w 3019047"/>
                <a:gd name="connsiteY9" fmla="*/ 1187013 h 2284293"/>
                <a:gd name="connsiteX10" fmla="*/ 2500887 w 3019047"/>
                <a:gd name="connsiteY10" fmla="*/ 1575633 h 2284293"/>
                <a:gd name="connsiteX11" fmla="*/ 2782827 w 3019047"/>
                <a:gd name="connsiteY11" fmla="*/ 1949013 h 2284293"/>
                <a:gd name="connsiteX12" fmla="*/ 2988567 w 3019047"/>
                <a:gd name="connsiteY12" fmla="*/ 2078553 h 2284293"/>
                <a:gd name="connsiteX13" fmla="*/ 3019047 w 3019047"/>
                <a:gd name="connsiteY13" fmla="*/ 2284293 h 228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19047" h="2284293">
                  <a:moveTo>
                    <a:pt x="0" y="0"/>
                  </a:moveTo>
                  <a:cubicBezTo>
                    <a:pt x="100122" y="66220"/>
                    <a:pt x="200244" y="64711"/>
                    <a:pt x="300366" y="130931"/>
                  </a:cubicBezTo>
                  <a:lnTo>
                    <a:pt x="481587" y="295473"/>
                  </a:lnTo>
                  <a:lnTo>
                    <a:pt x="816867" y="386913"/>
                  </a:lnTo>
                  <a:cubicBezTo>
                    <a:pt x="933707" y="421203"/>
                    <a:pt x="1055627" y="482163"/>
                    <a:pt x="1182627" y="501213"/>
                  </a:cubicBezTo>
                  <a:cubicBezTo>
                    <a:pt x="1309627" y="520263"/>
                    <a:pt x="1493777" y="503753"/>
                    <a:pt x="1578867" y="501213"/>
                  </a:cubicBezTo>
                  <a:cubicBezTo>
                    <a:pt x="1663957" y="498673"/>
                    <a:pt x="1646177" y="464383"/>
                    <a:pt x="1693167" y="485973"/>
                  </a:cubicBezTo>
                  <a:cubicBezTo>
                    <a:pt x="1740157" y="507563"/>
                    <a:pt x="1801117" y="553283"/>
                    <a:pt x="1860807" y="630753"/>
                  </a:cubicBezTo>
                  <a:lnTo>
                    <a:pt x="2051307" y="950793"/>
                  </a:lnTo>
                  <a:lnTo>
                    <a:pt x="2302767" y="1187013"/>
                  </a:lnTo>
                  <a:lnTo>
                    <a:pt x="2500887" y="1575633"/>
                  </a:lnTo>
                  <a:cubicBezTo>
                    <a:pt x="2588517" y="1693743"/>
                    <a:pt x="2394207" y="1568013"/>
                    <a:pt x="2782827" y="1949013"/>
                  </a:cubicBezTo>
                  <a:lnTo>
                    <a:pt x="2988567" y="2078553"/>
                  </a:lnTo>
                  <a:cubicBezTo>
                    <a:pt x="3011427" y="2129353"/>
                    <a:pt x="2988567" y="2233493"/>
                    <a:pt x="3019047" y="2284293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2" name="Freeform 772"/>
            <p:cNvSpPr/>
            <p:nvPr/>
          </p:nvSpPr>
          <p:spPr>
            <a:xfrm>
              <a:off x="5077333" y="4033443"/>
              <a:ext cx="127500" cy="572036"/>
            </a:xfrm>
            <a:custGeom>
              <a:avLst/>
              <a:gdLst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95263 w 247650"/>
                <a:gd name="connsiteY17" fmla="*/ 12858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166688 w 247650"/>
                <a:gd name="connsiteY22" fmla="*/ 1724025 h 1905000"/>
                <a:gd name="connsiteX23" fmla="*/ 71438 w 247650"/>
                <a:gd name="connsiteY23" fmla="*/ 1833563 h 1905000"/>
                <a:gd name="connsiteX24" fmla="*/ 33338 w 24765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38113 w 248460"/>
                <a:gd name="connsiteY17" fmla="*/ 1323975 h 1905000"/>
                <a:gd name="connsiteX18" fmla="*/ 119063 w 248460"/>
                <a:gd name="connsiteY18" fmla="*/ 1376363 h 1905000"/>
                <a:gd name="connsiteX19" fmla="*/ 147638 w 248460"/>
                <a:gd name="connsiteY19" fmla="*/ 1476375 h 1905000"/>
                <a:gd name="connsiteX20" fmla="*/ 204788 w 248460"/>
                <a:gd name="connsiteY20" fmla="*/ 1552575 h 1905000"/>
                <a:gd name="connsiteX21" fmla="*/ 247650 w 248460"/>
                <a:gd name="connsiteY21" fmla="*/ 1614488 h 1905000"/>
                <a:gd name="connsiteX22" fmla="*/ 166688 w 248460"/>
                <a:gd name="connsiteY22" fmla="*/ 1724025 h 1905000"/>
                <a:gd name="connsiteX23" fmla="*/ 71438 w 248460"/>
                <a:gd name="connsiteY23" fmla="*/ 1833563 h 1905000"/>
                <a:gd name="connsiteX24" fmla="*/ 33338 w 24846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76212 w 248460"/>
                <a:gd name="connsiteY17" fmla="*/ 1262062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833563"/>
                <a:gd name="connsiteX1" fmla="*/ 76200 w 248460"/>
                <a:gd name="connsiteY1" fmla="*/ 57150 h 1833563"/>
                <a:gd name="connsiteX2" fmla="*/ 42863 w 248460"/>
                <a:gd name="connsiteY2" fmla="*/ 104775 h 1833563"/>
                <a:gd name="connsiteX3" fmla="*/ 9525 w 248460"/>
                <a:gd name="connsiteY3" fmla="*/ 161925 h 1833563"/>
                <a:gd name="connsiteX4" fmla="*/ 0 w 248460"/>
                <a:gd name="connsiteY4" fmla="*/ 204788 h 1833563"/>
                <a:gd name="connsiteX5" fmla="*/ 33338 w 248460"/>
                <a:gd name="connsiteY5" fmla="*/ 319088 h 1833563"/>
                <a:gd name="connsiteX6" fmla="*/ 57150 w 248460"/>
                <a:gd name="connsiteY6" fmla="*/ 366713 h 1833563"/>
                <a:gd name="connsiteX7" fmla="*/ 57150 w 248460"/>
                <a:gd name="connsiteY7" fmla="*/ 366713 h 1833563"/>
                <a:gd name="connsiteX8" fmla="*/ 66675 w 248460"/>
                <a:gd name="connsiteY8" fmla="*/ 452438 h 1833563"/>
                <a:gd name="connsiteX9" fmla="*/ 109538 w 248460"/>
                <a:gd name="connsiteY9" fmla="*/ 528638 h 1833563"/>
                <a:gd name="connsiteX10" fmla="*/ 123825 w 248460"/>
                <a:gd name="connsiteY10" fmla="*/ 590550 h 1833563"/>
                <a:gd name="connsiteX11" fmla="*/ 142875 w 248460"/>
                <a:gd name="connsiteY11" fmla="*/ 661988 h 1833563"/>
                <a:gd name="connsiteX12" fmla="*/ 157163 w 248460"/>
                <a:gd name="connsiteY12" fmla="*/ 709613 h 1833563"/>
                <a:gd name="connsiteX13" fmla="*/ 157163 w 248460"/>
                <a:gd name="connsiteY13" fmla="*/ 795338 h 1833563"/>
                <a:gd name="connsiteX14" fmla="*/ 171450 w 248460"/>
                <a:gd name="connsiteY14" fmla="*/ 933450 h 1833563"/>
                <a:gd name="connsiteX15" fmla="*/ 185737 w 248460"/>
                <a:gd name="connsiteY15" fmla="*/ 1095375 h 1833563"/>
                <a:gd name="connsiteX16" fmla="*/ 195263 w 248460"/>
                <a:gd name="connsiteY16" fmla="*/ 1176338 h 1833563"/>
                <a:gd name="connsiteX17" fmla="*/ 176212 w 248460"/>
                <a:gd name="connsiteY17" fmla="*/ 1262062 h 1833563"/>
                <a:gd name="connsiteX18" fmla="*/ 138113 w 248460"/>
                <a:gd name="connsiteY18" fmla="*/ 1323975 h 1833563"/>
                <a:gd name="connsiteX19" fmla="*/ 119063 w 248460"/>
                <a:gd name="connsiteY19" fmla="*/ 1376363 h 1833563"/>
                <a:gd name="connsiteX20" fmla="*/ 147638 w 248460"/>
                <a:gd name="connsiteY20" fmla="*/ 1476375 h 1833563"/>
                <a:gd name="connsiteX21" fmla="*/ 204788 w 248460"/>
                <a:gd name="connsiteY21" fmla="*/ 1552575 h 1833563"/>
                <a:gd name="connsiteX22" fmla="*/ 247650 w 248460"/>
                <a:gd name="connsiteY22" fmla="*/ 1614488 h 1833563"/>
                <a:gd name="connsiteX23" fmla="*/ 166688 w 248460"/>
                <a:gd name="connsiteY23" fmla="*/ 1724025 h 1833563"/>
                <a:gd name="connsiteX24" fmla="*/ 71438 w 248460"/>
                <a:gd name="connsiteY24" fmla="*/ 1833563 h 1833563"/>
                <a:gd name="connsiteX0" fmla="*/ 61913 w 248460"/>
                <a:gd name="connsiteY0" fmla="*/ 0 h 1724025"/>
                <a:gd name="connsiteX1" fmla="*/ 76200 w 248460"/>
                <a:gd name="connsiteY1" fmla="*/ 57150 h 1724025"/>
                <a:gd name="connsiteX2" fmla="*/ 42863 w 248460"/>
                <a:gd name="connsiteY2" fmla="*/ 104775 h 1724025"/>
                <a:gd name="connsiteX3" fmla="*/ 9525 w 248460"/>
                <a:gd name="connsiteY3" fmla="*/ 161925 h 1724025"/>
                <a:gd name="connsiteX4" fmla="*/ 0 w 248460"/>
                <a:gd name="connsiteY4" fmla="*/ 204788 h 1724025"/>
                <a:gd name="connsiteX5" fmla="*/ 33338 w 248460"/>
                <a:gd name="connsiteY5" fmla="*/ 319088 h 1724025"/>
                <a:gd name="connsiteX6" fmla="*/ 57150 w 248460"/>
                <a:gd name="connsiteY6" fmla="*/ 366713 h 1724025"/>
                <a:gd name="connsiteX7" fmla="*/ 57150 w 248460"/>
                <a:gd name="connsiteY7" fmla="*/ 366713 h 1724025"/>
                <a:gd name="connsiteX8" fmla="*/ 66675 w 248460"/>
                <a:gd name="connsiteY8" fmla="*/ 452438 h 1724025"/>
                <a:gd name="connsiteX9" fmla="*/ 109538 w 248460"/>
                <a:gd name="connsiteY9" fmla="*/ 528638 h 1724025"/>
                <a:gd name="connsiteX10" fmla="*/ 123825 w 248460"/>
                <a:gd name="connsiteY10" fmla="*/ 590550 h 1724025"/>
                <a:gd name="connsiteX11" fmla="*/ 142875 w 248460"/>
                <a:gd name="connsiteY11" fmla="*/ 661988 h 1724025"/>
                <a:gd name="connsiteX12" fmla="*/ 157163 w 248460"/>
                <a:gd name="connsiteY12" fmla="*/ 709613 h 1724025"/>
                <a:gd name="connsiteX13" fmla="*/ 157163 w 248460"/>
                <a:gd name="connsiteY13" fmla="*/ 795338 h 1724025"/>
                <a:gd name="connsiteX14" fmla="*/ 171450 w 248460"/>
                <a:gd name="connsiteY14" fmla="*/ 933450 h 1724025"/>
                <a:gd name="connsiteX15" fmla="*/ 185737 w 248460"/>
                <a:gd name="connsiteY15" fmla="*/ 1095375 h 1724025"/>
                <a:gd name="connsiteX16" fmla="*/ 195263 w 248460"/>
                <a:gd name="connsiteY16" fmla="*/ 1176338 h 1724025"/>
                <a:gd name="connsiteX17" fmla="*/ 176212 w 248460"/>
                <a:gd name="connsiteY17" fmla="*/ 1262062 h 1724025"/>
                <a:gd name="connsiteX18" fmla="*/ 138113 w 248460"/>
                <a:gd name="connsiteY18" fmla="*/ 1323975 h 1724025"/>
                <a:gd name="connsiteX19" fmla="*/ 119063 w 248460"/>
                <a:gd name="connsiteY19" fmla="*/ 1376363 h 1724025"/>
                <a:gd name="connsiteX20" fmla="*/ 147638 w 248460"/>
                <a:gd name="connsiteY20" fmla="*/ 1476375 h 1724025"/>
                <a:gd name="connsiteX21" fmla="*/ 204788 w 248460"/>
                <a:gd name="connsiteY21" fmla="*/ 1552575 h 1724025"/>
                <a:gd name="connsiteX22" fmla="*/ 247650 w 248460"/>
                <a:gd name="connsiteY22" fmla="*/ 1614488 h 1724025"/>
                <a:gd name="connsiteX23" fmla="*/ 166688 w 248460"/>
                <a:gd name="connsiteY23" fmla="*/ 1724025 h 1724025"/>
                <a:gd name="connsiteX0" fmla="*/ 61913 w 248460"/>
                <a:gd name="connsiteY0" fmla="*/ 0 h 1614488"/>
                <a:gd name="connsiteX1" fmla="*/ 76200 w 248460"/>
                <a:gd name="connsiteY1" fmla="*/ 57150 h 1614488"/>
                <a:gd name="connsiteX2" fmla="*/ 42863 w 248460"/>
                <a:gd name="connsiteY2" fmla="*/ 104775 h 1614488"/>
                <a:gd name="connsiteX3" fmla="*/ 9525 w 248460"/>
                <a:gd name="connsiteY3" fmla="*/ 161925 h 1614488"/>
                <a:gd name="connsiteX4" fmla="*/ 0 w 248460"/>
                <a:gd name="connsiteY4" fmla="*/ 204788 h 1614488"/>
                <a:gd name="connsiteX5" fmla="*/ 33338 w 248460"/>
                <a:gd name="connsiteY5" fmla="*/ 319088 h 1614488"/>
                <a:gd name="connsiteX6" fmla="*/ 57150 w 248460"/>
                <a:gd name="connsiteY6" fmla="*/ 366713 h 1614488"/>
                <a:gd name="connsiteX7" fmla="*/ 57150 w 248460"/>
                <a:gd name="connsiteY7" fmla="*/ 366713 h 1614488"/>
                <a:gd name="connsiteX8" fmla="*/ 66675 w 248460"/>
                <a:gd name="connsiteY8" fmla="*/ 452438 h 1614488"/>
                <a:gd name="connsiteX9" fmla="*/ 109538 w 248460"/>
                <a:gd name="connsiteY9" fmla="*/ 528638 h 1614488"/>
                <a:gd name="connsiteX10" fmla="*/ 123825 w 248460"/>
                <a:gd name="connsiteY10" fmla="*/ 590550 h 1614488"/>
                <a:gd name="connsiteX11" fmla="*/ 142875 w 248460"/>
                <a:gd name="connsiteY11" fmla="*/ 661988 h 1614488"/>
                <a:gd name="connsiteX12" fmla="*/ 157163 w 248460"/>
                <a:gd name="connsiteY12" fmla="*/ 709613 h 1614488"/>
                <a:gd name="connsiteX13" fmla="*/ 157163 w 248460"/>
                <a:gd name="connsiteY13" fmla="*/ 795338 h 1614488"/>
                <a:gd name="connsiteX14" fmla="*/ 171450 w 248460"/>
                <a:gd name="connsiteY14" fmla="*/ 933450 h 1614488"/>
                <a:gd name="connsiteX15" fmla="*/ 185737 w 248460"/>
                <a:gd name="connsiteY15" fmla="*/ 1095375 h 1614488"/>
                <a:gd name="connsiteX16" fmla="*/ 195263 w 248460"/>
                <a:gd name="connsiteY16" fmla="*/ 1176338 h 1614488"/>
                <a:gd name="connsiteX17" fmla="*/ 176212 w 248460"/>
                <a:gd name="connsiteY17" fmla="*/ 1262062 h 1614488"/>
                <a:gd name="connsiteX18" fmla="*/ 138113 w 248460"/>
                <a:gd name="connsiteY18" fmla="*/ 1323975 h 1614488"/>
                <a:gd name="connsiteX19" fmla="*/ 119063 w 248460"/>
                <a:gd name="connsiteY19" fmla="*/ 1376363 h 1614488"/>
                <a:gd name="connsiteX20" fmla="*/ 147638 w 248460"/>
                <a:gd name="connsiteY20" fmla="*/ 1476375 h 1614488"/>
                <a:gd name="connsiteX21" fmla="*/ 204788 w 248460"/>
                <a:gd name="connsiteY21" fmla="*/ 1552575 h 1614488"/>
                <a:gd name="connsiteX22" fmla="*/ 247650 w 248460"/>
                <a:gd name="connsiteY22" fmla="*/ 1614488 h 1614488"/>
                <a:gd name="connsiteX0" fmla="*/ 61913 w 204788"/>
                <a:gd name="connsiteY0" fmla="*/ 0 h 1552575"/>
                <a:gd name="connsiteX1" fmla="*/ 76200 w 204788"/>
                <a:gd name="connsiteY1" fmla="*/ 57150 h 1552575"/>
                <a:gd name="connsiteX2" fmla="*/ 42863 w 204788"/>
                <a:gd name="connsiteY2" fmla="*/ 104775 h 1552575"/>
                <a:gd name="connsiteX3" fmla="*/ 9525 w 204788"/>
                <a:gd name="connsiteY3" fmla="*/ 161925 h 1552575"/>
                <a:gd name="connsiteX4" fmla="*/ 0 w 204788"/>
                <a:gd name="connsiteY4" fmla="*/ 204788 h 1552575"/>
                <a:gd name="connsiteX5" fmla="*/ 33338 w 204788"/>
                <a:gd name="connsiteY5" fmla="*/ 319088 h 1552575"/>
                <a:gd name="connsiteX6" fmla="*/ 57150 w 204788"/>
                <a:gd name="connsiteY6" fmla="*/ 366713 h 1552575"/>
                <a:gd name="connsiteX7" fmla="*/ 57150 w 204788"/>
                <a:gd name="connsiteY7" fmla="*/ 366713 h 1552575"/>
                <a:gd name="connsiteX8" fmla="*/ 66675 w 204788"/>
                <a:gd name="connsiteY8" fmla="*/ 452438 h 1552575"/>
                <a:gd name="connsiteX9" fmla="*/ 109538 w 204788"/>
                <a:gd name="connsiteY9" fmla="*/ 528638 h 1552575"/>
                <a:gd name="connsiteX10" fmla="*/ 123825 w 204788"/>
                <a:gd name="connsiteY10" fmla="*/ 590550 h 1552575"/>
                <a:gd name="connsiteX11" fmla="*/ 142875 w 204788"/>
                <a:gd name="connsiteY11" fmla="*/ 661988 h 1552575"/>
                <a:gd name="connsiteX12" fmla="*/ 157163 w 204788"/>
                <a:gd name="connsiteY12" fmla="*/ 709613 h 1552575"/>
                <a:gd name="connsiteX13" fmla="*/ 157163 w 204788"/>
                <a:gd name="connsiteY13" fmla="*/ 795338 h 1552575"/>
                <a:gd name="connsiteX14" fmla="*/ 171450 w 204788"/>
                <a:gd name="connsiteY14" fmla="*/ 933450 h 1552575"/>
                <a:gd name="connsiteX15" fmla="*/ 185737 w 204788"/>
                <a:gd name="connsiteY15" fmla="*/ 1095375 h 1552575"/>
                <a:gd name="connsiteX16" fmla="*/ 195263 w 204788"/>
                <a:gd name="connsiteY16" fmla="*/ 1176338 h 1552575"/>
                <a:gd name="connsiteX17" fmla="*/ 176212 w 204788"/>
                <a:gd name="connsiteY17" fmla="*/ 1262062 h 1552575"/>
                <a:gd name="connsiteX18" fmla="*/ 138113 w 204788"/>
                <a:gd name="connsiteY18" fmla="*/ 1323975 h 1552575"/>
                <a:gd name="connsiteX19" fmla="*/ 119063 w 204788"/>
                <a:gd name="connsiteY19" fmla="*/ 1376363 h 1552575"/>
                <a:gd name="connsiteX20" fmla="*/ 147638 w 204788"/>
                <a:gd name="connsiteY20" fmla="*/ 1476375 h 1552575"/>
                <a:gd name="connsiteX21" fmla="*/ 204788 w 204788"/>
                <a:gd name="connsiteY21" fmla="*/ 1552575 h 1552575"/>
                <a:gd name="connsiteX0" fmla="*/ 61913 w 195263"/>
                <a:gd name="connsiteY0" fmla="*/ 0 h 1476375"/>
                <a:gd name="connsiteX1" fmla="*/ 76200 w 195263"/>
                <a:gd name="connsiteY1" fmla="*/ 57150 h 1476375"/>
                <a:gd name="connsiteX2" fmla="*/ 42863 w 195263"/>
                <a:gd name="connsiteY2" fmla="*/ 104775 h 1476375"/>
                <a:gd name="connsiteX3" fmla="*/ 9525 w 195263"/>
                <a:gd name="connsiteY3" fmla="*/ 161925 h 1476375"/>
                <a:gd name="connsiteX4" fmla="*/ 0 w 195263"/>
                <a:gd name="connsiteY4" fmla="*/ 204788 h 1476375"/>
                <a:gd name="connsiteX5" fmla="*/ 33338 w 195263"/>
                <a:gd name="connsiteY5" fmla="*/ 319088 h 1476375"/>
                <a:gd name="connsiteX6" fmla="*/ 57150 w 195263"/>
                <a:gd name="connsiteY6" fmla="*/ 366713 h 1476375"/>
                <a:gd name="connsiteX7" fmla="*/ 57150 w 195263"/>
                <a:gd name="connsiteY7" fmla="*/ 366713 h 1476375"/>
                <a:gd name="connsiteX8" fmla="*/ 66675 w 195263"/>
                <a:gd name="connsiteY8" fmla="*/ 452438 h 1476375"/>
                <a:gd name="connsiteX9" fmla="*/ 109538 w 195263"/>
                <a:gd name="connsiteY9" fmla="*/ 528638 h 1476375"/>
                <a:gd name="connsiteX10" fmla="*/ 123825 w 195263"/>
                <a:gd name="connsiteY10" fmla="*/ 590550 h 1476375"/>
                <a:gd name="connsiteX11" fmla="*/ 142875 w 195263"/>
                <a:gd name="connsiteY11" fmla="*/ 661988 h 1476375"/>
                <a:gd name="connsiteX12" fmla="*/ 157163 w 195263"/>
                <a:gd name="connsiteY12" fmla="*/ 709613 h 1476375"/>
                <a:gd name="connsiteX13" fmla="*/ 157163 w 195263"/>
                <a:gd name="connsiteY13" fmla="*/ 795338 h 1476375"/>
                <a:gd name="connsiteX14" fmla="*/ 171450 w 195263"/>
                <a:gd name="connsiteY14" fmla="*/ 933450 h 1476375"/>
                <a:gd name="connsiteX15" fmla="*/ 185737 w 195263"/>
                <a:gd name="connsiteY15" fmla="*/ 1095375 h 1476375"/>
                <a:gd name="connsiteX16" fmla="*/ 195263 w 195263"/>
                <a:gd name="connsiteY16" fmla="*/ 1176338 h 1476375"/>
                <a:gd name="connsiteX17" fmla="*/ 176212 w 195263"/>
                <a:gd name="connsiteY17" fmla="*/ 1262062 h 1476375"/>
                <a:gd name="connsiteX18" fmla="*/ 138113 w 195263"/>
                <a:gd name="connsiteY18" fmla="*/ 1323975 h 1476375"/>
                <a:gd name="connsiteX19" fmla="*/ 119063 w 195263"/>
                <a:gd name="connsiteY19" fmla="*/ 1376363 h 1476375"/>
                <a:gd name="connsiteX20" fmla="*/ 147638 w 195263"/>
                <a:gd name="connsiteY20" fmla="*/ 1476375 h 1476375"/>
                <a:gd name="connsiteX0" fmla="*/ 61913 w 195263"/>
                <a:gd name="connsiteY0" fmla="*/ 0 h 1376363"/>
                <a:gd name="connsiteX1" fmla="*/ 76200 w 195263"/>
                <a:gd name="connsiteY1" fmla="*/ 57150 h 1376363"/>
                <a:gd name="connsiteX2" fmla="*/ 42863 w 195263"/>
                <a:gd name="connsiteY2" fmla="*/ 104775 h 1376363"/>
                <a:gd name="connsiteX3" fmla="*/ 9525 w 195263"/>
                <a:gd name="connsiteY3" fmla="*/ 161925 h 1376363"/>
                <a:gd name="connsiteX4" fmla="*/ 0 w 195263"/>
                <a:gd name="connsiteY4" fmla="*/ 204788 h 1376363"/>
                <a:gd name="connsiteX5" fmla="*/ 33338 w 195263"/>
                <a:gd name="connsiteY5" fmla="*/ 319088 h 1376363"/>
                <a:gd name="connsiteX6" fmla="*/ 57150 w 195263"/>
                <a:gd name="connsiteY6" fmla="*/ 366713 h 1376363"/>
                <a:gd name="connsiteX7" fmla="*/ 57150 w 195263"/>
                <a:gd name="connsiteY7" fmla="*/ 366713 h 1376363"/>
                <a:gd name="connsiteX8" fmla="*/ 66675 w 195263"/>
                <a:gd name="connsiteY8" fmla="*/ 452438 h 1376363"/>
                <a:gd name="connsiteX9" fmla="*/ 109538 w 195263"/>
                <a:gd name="connsiteY9" fmla="*/ 528638 h 1376363"/>
                <a:gd name="connsiteX10" fmla="*/ 123825 w 195263"/>
                <a:gd name="connsiteY10" fmla="*/ 590550 h 1376363"/>
                <a:gd name="connsiteX11" fmla="*/ 142875 w 195263"/>
                <a:gd name="connsiteY11" fmla="*/ 661988 h 1376363"/>
                <a:gd name="connsiteX12" fmla="*/ 157163 w 195263"/>
                <a:gd name="connsiteY12" fmla="*/ 709613 h 1376363"/>
                <a:gd name="connsiteX13" fmla="*/ 157163 w 195263"/>
                <a:gd name="connsiteY13" fmla="*/ 795338 h 1376363"/>
                <a:gd name="connsiteX14" fmla="*/ 171450 w 195263"/>
                <a:gd name="connsiteY14" fmla="*/ 933450 h 1376363"/>
                <a:gd name="connsiteX15" fmla="*/ 185737 w 195263"/>
                <a:gd name="connsiteY15" fmla="*/ 1095375 h 1376363"/>
                <a:gd name="connsiteX16" fmla="*/ 195263 w 195263"/>
                <a:gd name="connsiteY16" fmla="*/ 1176338 h 1376363"/>
                <a:gd name="connsiteX17" fmla="*/ 176212 w 195263"/>
                <a:gd name="connsiteY17" fmla="*/ 1262062 h 1376363"/>
                <a:gd name="connsiteX18" fmla="*/ 138113 w 195263"/>
                <a:gd name="connsiteY18" fmla="*/ 1323975 h 1376363"/>
                <a:gd name="connsiteX19" fmla="*/ 119063 w 195263"/>
                <a:gd name="connsiteY19" fmla="*/ 1376363 h 1376363"/>
                <a:gd name="connsiteX0" fmla="*/ 61913 w 195263"/>
                <a:gd name="connsiteY0" fmla="*/ 0 h 1323975"/>
                <a:gd name="connsiteX1" fmla="*/ 76200 w 195263"/>
                <a:gd name="connsiteY1" fmla="*/ 57150 h 1323975"/>
                <a:gd name="connsiteX2" fmla="*/ 42863 w 195263"/>
                <a:gd name="connsiteY2" fmla="*/ 104775 h 1323975"/>
                <a:gd name="connsiteX3" fmla="*/ 9525 w 195263"/>
                <a:gd name="connsiteY3" fmla="*/ 161925 h 1323975"/>
                <a:gd name="connsiteX4" fmla="*/ 0 w 195263"/>
                <a:gd name="connsiteY4" fmla="*/ 204788 h 1323975"/>
                <a:gd name="connsiteX5" fmla="*/ 33338 w 195263"/>
                <a:gd name="connsiteY5" fmla="*/ 319088 h 1323975"/>
                <a:gd name="connsiteX6" fmla="*/ 57150 w 195263"/>
                <a:gd name="connsiteY6" fmla="*/ 366713 h 1323975"/>
                <a:gd name="connsiteX7" fmla="*/ 57150 w 195263"/>
                <a:gd name="connsiteY7" fmla="*/ 366713 h 1323975"/>
                <a:gd name="connsiteX8" fmla="*/ 66675 w 195263"/>
                <a:gd name="connsiteY8" fmla="*/ 452438 h 1323975"/>
                <a:gd name="connsiteX9" fmla="*/ 109538 w 195263"/>
                <a:gd name="connsiteY9" fmla="*/ 528638 h 1323975"/>
                <a:gd name="connsiteX10" fmla="*/ 123825 w 195263"/>
                <a:gd name="connsiteY10" fmla="*/ 590550 h 1323975"/>
                <a:gd name="connsiteX11" fmla="*/ 142875 w 195263"/>
                <a:gd name="connsiteY11" fmla="*/ 661988 h 1323975"/>
                <a:gd name="connsiteX12" fmla="*/ 157163 w 195263"/>
                <a:gd name="connsiteY12" fmla="*/ 709613 h 1323975"/>
                <a:gd name="connsiteX13" fmla="*/ 157163 w 195263"/>
                <a:gd name="connsiteY13" fmla="*/ 795338 h 1323975"/>
                <a:gd name="connsiteX14" fmla="*/ 171450 w 195263"/>
                <a:gd name="connsiteY14" fmla="*/ 933450 h 1323975"/>
                <a:gd name="connsiteX15" fmla="*/ 185737 w 195263"/>
                <a:gd name="connsiteY15" fmla="*/ 1095375 h 1323975"/>
                <a:gd name="connsiteX16" fmla="*/ 195263 w 195263"/>
                <a:gd name="connsiteY16" fmla="*/ 1176338 h 1323975"/>
                <a:gd name="connsiteX17" fmla="*/ 176212 w 195263"/>
                <a:gd name="connsiteY17" fmla="*/ 1262062 h 1323975"/>
                <a:gd name="connsiteX18" fmla="*/ 138113 w 195263"/>
                <a:gd name="connsiteY18" fmla="*/ 1323975 h 1323975"/>
                <a:gd name="connsiteX0" fmla="*/ 61913 w 195263"/>
                <a:gd name="connsiteY0" fmla="*/ 0 h 1262062"/>
                <a:gd name="connsiteX1" fmla="*/ 76200 w 195263"/>
                <a:gd name="connsiteY1" fmla="*/ 57150 h 1262062"/>
                <a:gd name="connsiteX2" fmla="*/ 42863 w 195263"/>
                <a:gd name="connsiteY2" fmla="*/ 104775 h 1262062"/>
                <a:gd name="connsiteX3" fmla="*/ 9525 w 195263"/>
                <a:gd name="connsiteY3" fmla="*/ 161925 h 1262062"/>
                <a:gd name="connsiteX4" fmla="*/ 0 w 195263"/>
                <a:gd name="connsiteY4" fmla="*/ 204788 h 1262062"/>
                <a:gd name="connsiteX5" fmla="*/ 33338 w 195263"/>
                <a:gd name="connsiteY5" fmla="*/ 319088 h 1262062"/>
                <a:gd name="connsiteX6" fmla="*/ 57150 w 195263"/>
                <a:gd name="connsiteY6" fmla="*/ 366713 h 1262062"/>
                <a:gd name="connsiteX7" fmla="*/ 57150 w 195263"/>
                <a:gd name="connsiteY7" fmla="*/ 366713 h 1262062"/>
                <a:gd name="connsiteX8" fmla="*/ 66675 w 195263"/>
                <a:gd name="connsiteY8" fmla="*/ 452438 h 1262062"/>
                <a:gd name="connsiteX9" fmla="*/ 109538 w 195263"/>
                <a:gd name="connsiteY9" fmla="*/ 528638 h 1262062"/>
                <a:gd name="connsiteX10" fmla="*/ 123825 w 195263"/>
                <a:gd name="connsiteY10" fmla="*/ 590550 h 1262062"/>
                <a:gd name="connsiteX11" fmla="*/ 142875 w 195263"/>
                <a:gd name="connsiteY11" fmla="*/ 661988 h 1262062"/>
                <a:gd name="connsiteX12" fmla="*/ 157163 w 195263"/>
                <a:gd name="connsiteY12" fmla="*/ 709613 h 1262062"/>
                <a:gd name="connsiteX13" fmla="*/ 157163 w 195263"/>
                <a:gd name="connsiteY13" fmla="*/ 795338 h 1262062"/>
                <a:gd name="connsiteX14" fmla="*/ 171450 w 195263"/>
                <a:gd name="connsiteY14" fmla="*/ 933450 h 1262062"/>
                <a:gd name="connsiteX15" fmla="*/ 185737 w 195263"/>
                <a:gd name="connsiteY15" fmla="*/ 1095375 h 1262062"/>
                <a:gd name="connsiteX16" fmla="*/ 195263 w 195263"/>
                <a:gd name="connsiteY16" fmla="*/ 1176338 h 1262062"/>
                <a:gd name="connsiteX17" fmla="*/ 176212 w 195263"/>
                <a:gd name="connsiteY17" fmla="*/ 1262062 h 1262062"/>
                <a:gd name="connsiteX0" fmla="*/ 61913 w 195263"/>
                <a:gd name="connsiteY0" fmla="*/ 0 h 1176338"/>
                <a:gd name="connsiteX1" fmla="*/ 76200 w 195263"/>
                <a:gd name="connsiteY1" fmla="*/ 57150 h 1176338"/>
                <a:gd name="connsiteX2" fmla="*/ 42863 w 195263"/>
                <a:gd name="connsiteY2" fmla="*/ 104775 h 1176338"/>
                <a:gd name="connsiteX3" fmla="*/ 9525 w 195263"/>
                <a:gd name="connsiteY3" fmla="*/ 161925 h 1176338"/>
                <a:gd name="connsiteX4" fmla="*/ 0 w 195263"/>
                <a:gd name="connsiteY4" fmla="*/ 204788 h 1176338"/>
                <a:gd name="connsiteX5" fmla="*/ 33338 w 195263"/>
                <a:gd name="connsiteY5" fmla="*/ 319088 h 1176338"/>
                <a:gd name="connsiteX6" fmla="*/ 57150 w 195263"/>
                <a:gd name="connsiteY6" fmla="*/ 366713 h 1176338"/>
                <a:gd name="connsiteX7" fmla="*/ 57150 w 195263"/>
                <a:gd name="connsiteY7" fmla="*/ 366713 h 1176338"/>
                <a:gd name="connsiteX8" fmla="*/ 66675 w 195263"/>
                <a:gd name="connsiteY8" fmla="*/ 452438 h 1176338"/>
                <a:gd name="connsiteX9" fmla="*/ 109538 w 195263"/>
                <a:gd name="connsiteY9" fmla="*/ 528638 h 1176338"/>
                <a:gd name="connsiteX10" fmla="*/ 123825 w 195263"/>
                <a:gd name="connsiteY10" fmla="*/ 590550 h 1176338"/>
                <a:gd name="connsiteX11" fmla="*/ 142875 w 195263"/>
                <a:gd name="connsiteY11" fmla="*/ 661988 h 1176338"/>
                <a:gd name="connsiteX12" fmla="*/ 157163 w 195263"/>
                <a:gd name="connsiteY12" fmla="*/ 709613 h 1176338"/>
                <a:gd name="connsiteX13" fmla="*/ 157163 w 195263"/>
                <a:gd name="connsiteY13" fmla="*/ 795338 h 1176338"/>
                <a:gd name="connsiteX14" fmla="*/ 171450 w 195263"/>
                <a:gd name="connsiteY14" fmla="*/ 933450 h 1176338"/>
                <a:gd name="connsiteX15" fmla="*/ 185737 w 195263"/>
                <a:gd name="connsiteY15" fmla="*/ 1095375 h 1176338"/>
                <a:gd name="connsiteX16" fmla="*/ 195263 w 195263"/>
                <a:gd name="connsiteY16" fmla="*/ 1176338 h 1176338"/>
                <a:gd name="connsiteX0" fmla="*/ 61913 w 185737"/>
                <a:gd name="connsiteY0" fmla="*/ 0 h 1095375"/>
                <a:gd name="connsiteX1" fmla="*/ 76200 w 185737"/>
                <a:gd name="connsiteY1" fmla="*/ 57150 h 1095375"/>
                <a:gd name="connsiteX2" fmla="*/ 42863 w 185737"/>
                <a:gd name="connsiteY2" fmla="*/ 104775 h 1095375"/>
                <a:gd name="connsiteX3" fmla="*/ 9525 w 185737"/>
                <a:gd name="connsiteY3" fmla="*/ 161925 h 1095375"/>
                <a:gd name="connsiteX4" fmla="*/ 0 w 185737"/>
                <a:gd name="connsiteY4" fmla="*/ 204788 h 1095375"/>
                <a:gd name="connsiteX5" fmla="*/ 33338 w 185737"/>
                <a:gd name="connsiteY5" fmla="*/ 319088 h 1095375"/>
                <a:gd name="connsiteX6" fmla="*/ 57150 w 185737"/>
                <a:gd name="connsiteY6" fmla="*/ 366713 h 1095375"/>
                <a:gd name="connsiteX7" fmla="*/ 57150 w 185737"/>
                <a:gd name="connsiteY7" fmla="*/ 366713 h 1095375"/>
                <a:gd name="connsiteX8" fmla="*/ 66675 w 185737"/>
                <a:gd name="connsiteY8" fmla="*/ 452438 h 1095375"/>
                <a:gd name="connsiteX9" fmla="*/ 109538 w 185737"/>
                <a:gd name="connsiteY9" fmla="*/ 528638 h 1095375"/>
                <a:gd name="connsiteX10" fmla="*/ 123825 w 185737"/>
                <a:gd name="connsiteY10" fmla="*/ 590550 h 1095375"/>
                <a:gd name="connsiteX11" fmla="*/ 142875 w 185737"/>
                <a:gd name="connsiteY11" fmla="*/ 661988 h 1095375"/>
                <a:gd name="connsiteX12" fmla="*/ 157163 w 185737"/>
                <a:gd name="connsiteY12" fmla="*/ 709613 h 1095375"/>
                <a:gd name="connsiteX13" fmla="*/ 157163 w 185737"/>
                <a:gd name="connsiteY13" fmla="*/ 795338 h 1095375"/>
                <a:gd name="connsiteX14" fmla="*/ 171450 w 185737"/>
                <a:gd name="connsiteY14" fmla="*/ 933450 h 1095375"/>
                <a:gd name="connsiteX15" fmla="*/ 185737 w 185737"/>
                <a:gd name="connsiteY15" fmla="*/ 1095375 h 1095375"/>
                <a:gd name="connsiteX0" fmla="*/ 61913 w 171450"/>
                <a:gd name="connsiteY0" fmla="*/ 0 h 933450"/>
                <a:gd name="connsiteX1" fmla="*/ 76200 w 171450"/>
                <a:gd name="connsiteY1" fmla="*/ 57150 h 933450"/>
                <a:gd name="connsiteX2" fmla="*/ 42863 w 171450"/>
                <a:gd name="connsiteY2" fmla="*/ 104775 h 933450"/>
                <a:gd name="connsiteX3" fmla="*/ 9525 w 171450"/>
                <a:gd name="connsiteY3" fmla="*/ 161925 h 933450"/>
                <a:gd name="connsiteX4" fmla="*/ 0 w 171450"/>
                <a:gd name="connsiteY4" fmla="*/ 204788 h 933450"/>
                <a:gd name="connsiteX5" fmla="*/ 33338 w 171450"/>
                <a:gd name="connsiteY5" fmla="*/ 319088 h 933450"/>
                <a:gd name="connsiteX6" fmla="*/ 57150 w 171450"/>
                <a:gd name="connsiteY6" fmla="*/ 366713 h 933450"/>
                <a:gd name="connsiteX7" fmla="*/ 57150 w 171450"/>
                <a:gd name="connsiteY7" fmla="*/ 366713 h 933450"/>
                <a:gd name="connsiteX8" fmla="*/ 66675 w 171450"/>
                <a:gd name="connsiteY8" fmla="*/ 452438 h 933450"/>
                <a:gd name="connsiteX9" fmla="*/ 109538 w 171450"/>
                <a:gd name="connsiteY9" fmla="*/ 528638 h 933450"/>
                <a:gd name="connsiteX10" fmla="*/ 123825 w 171450"/>
                <a:gd name="connsiteY10" fmla="*/ 590550 h 933450"/>
                <a:gd name="connsiteX11" fmla="*/ 142875 w 171450"/>
                <a:gd name="connsiteY11" fmla="*/ 661988 h 933450"/>
                <a:gd name="connsiteX12" fmla="*/ 157163 w 171450"/>
                <a:gd name="connsiteY12" fmla="*/ 709613 h 933450"/>
                <a:gd name="connsiteX13" fmla="*/ 157163 w 171450"/>
                <a:gd name="connsiteY13" fmla="*/ 795338 h 933450"/>
                <a:gd name="connsiteX14" fmla="*/ 171450 w 171450"/>
                <a:gd name="connsiteY14" fmla="*/ 933450 h 933450"/>
                <a:gd name="connsiteX0" fmla="*/ 61913 w 157163"/>
                <a:gd name="connsiteY0" fmla="*/ 0 h 795338"/>
                <a:gd name="connsiteX1" fmla="*/ 76200 w 157163"/>
                <a:gd name="connsiteY1" fmla="*/ 57150 h 795338"/>
                <a:gd name="connsiteX2" fmla="*/ 42863 w 157163"/>
                <a:gd name="connsiteY2" fmla="*/ 104775 h 795338"/>
                <a:gd name="connsiteX3" fmla="*/ 9525 w 157163"/>
                <a:gd name="connsiteY3" fmla="*/ 161925 h 795338"/>
                <a:gd name="connsiteX4" fmla="*/ 0 w 157163"/>
                <a:gd name="connsiteY4" fmla="*/ 204788 h 795338"/>
                <a:gd name="connsiteX5" fmla="*/ 33338 w 157163"/>
                <a:gd name="connsiteY5" fmla="*/ 319088 h 795338"/>
                <a:gd name="connsiteX6" fmla="*/ 57150 w 157163"/>
                <a:gd name="connsiteY6" fmla="*/ 366713 h 795338"/>
                <a:gd name="connsiteX7" fmla="*/ 57150 w 157163"/>
                <a:gd name="connsiteY7" fmla="*/ 366713 h 795338"/>
                <a:gd name="connsiteX8" fmla="*/ 66675 w 157163"/>
                <a:gd name="connsiteY8" fmla="*/ 452438 h 795338"/>
                <a:gd name="connsiteX9" fmla="*/ 109538 w 157163"/>
                <a:gd name="connsiteY9" fmla="*/ 528638 h 795338"/>
                <a:gd name="connsiteX10" fmla="*/ 123825 w 157163"/>
                <a:gd name="connsiteY10" fmla="*/ 590550 h 795338"/>
                <a:gd name="connsiteX11" fmla="*/ 142875 w 157163"/>
                <a:gd name="connsiteY11" fmla="*/ 661988 h 795338"/>
                <a:gd name="connsiteX12" fmla="*/ 157163 w 157163"/>
                <a:gd name="connsiteY12" fmla="*/ 709613 h 795338"/>
                <a:gd name="connsiteX13" fmla="*/ 157163 w 157163"/>
                <a:gd name="connsiteY13" fmla="*/ 795338 h 795338"/>
                <a:gd name="connsiteX0" fmla="*/ 61913 w 157163"/>
                <a:gd name="connsiteY0" fmla="*/ 0 h 709613"/>
                <a:gd name="connsiteX1" fmla="*/ 76200 w 157163"/>
                <a:gd name="connsiteY1" fmla="*/ 57150 h 709613"/>
                <a:gd name="connsiteX2" fmla="*/ 42863 w 157163"/>
                <a:gd name="connsiteY2" fmla="*/ 104775 h 709613"/>
                <a:gd name="connsiteX3" fmla="*/ 9525 w 157163"/>
                <a:gd name="connsiteY3" fmla="*/ 161925 h 709613"/>
                <a:gd name="connsiteX4" fmla="*/ 0 w 157163"/>
                <a:gd name="connsiteY4" fmla="*/ 204788 h 709613"/>
                <a:gd name="connsiteX5" fmla="*/ 33338 w 157163"/>
                <a:gd name="connsiteY5" fmla="*/ 319088 h 709613"/>
                <a:gd name="connsiteX6" fmla="*/ 57150 w 157163"/>
                <a:gd name="connsiteY6" fmla="*/ 366713 h 709613"/>
                <a:gd name="connsiteX7" fmla="*/ 57150 w 157163"/>
                <a:gd name="connsiteY7" fmla="*/ 366713 h 709613"/>
                <a:gd name="connsiteX8" fmla="*/ 66675 w 157163"/>
                <a:gd name="connsiteY8" fmla="*/ 452438 h 709613"/>
                <a:gd name="connsiteX9" fmla="*/ 109538 w 157163"/>
                <a:gd name="connsiteY9" fmla="*/ 528638 h 709613"/>
                <a:gd name="connsiteX10" fmla="*/ 123825 w 157163"/>
                <a:gd name="connsiteY10" fmla="*/ 590550 h 709613"/>
                <a:gd name="connsiteX11" fmla="*/ 142875 w 157163"/>
                <a:gd name="connsiteY11" fmla="*/ 661988 h 709613"/>
                <a:gd name="connsiteX12" fmla="*/ 157163 w 157163"/>
                <a:gd name="connsiteY12" fmla="*/ 709613 h 70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163" h="709613">
                  <a:moveTo>
                    <a:pt x="61913" y="0"/>
                  </a:moveTo>
                  <a:lnTo>
                    <a:pt x="76200" y="57150"/>
                  </a:lnTo>
                  <a:lnTo>
                    <a:pt x="42863" y="104775"/>
                  </a:lnTo>
                  <a:lnTo>
                    <a:pt x="9525" y="161925"/>
                  </a:lnTo>
                  <a:lnTo>
                    <a:pt x="0" y="204788"/>
                  </a:lnTo>
                  <a:lnTo>
                    <a:pt x="33338" y="319088"/>
                  </a:lnTo>
                  <a:lnTo>
                    <a:pt x="57150" y="366713"/>
                  </a:lnTo>
                  <a:lnTo>
                    <a:pt x="57150" y="366713"/>
                  </a:lnTo>
                  <a:lnTo>
                    <a:pt x="66675" y="452438"/>
                  </a:lnTo>
                  <a:lnTo>
                    <a:pt x="109538" y="528638"/>
                  </a:lnTo>
                  <a:lnTo>
                    <a:pt x="123825" y="590550"/>
                  </a:lnTo>
                  <a:lnTo>
                    <a:pt x="142875" y="661988"/>
                  </a:lnTo>
                  <a:lnTo>
                    <a:pt x="157163" y="709613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3" name="Freeform 773"/>
            <p:cNvSpPr/>
            <p:nvPr/>
          </p:nvSpPr>
          <p:spPr>
            <a:xfrm>
              <a:off x="3860297" y="4355937"/>
              <a:ext cx="1267266" cy="218834"/>
            </a:xfrm>
            <a:custGeom>
              <a:avLst/>
              <a:gdLst>
                <a:gd name="connsiteX0" fmla="*/ 1562100 w 1562100"/>
                <a:gd name="connsiteY0" fmla="*/ 0 h 271463"/>
                <a:gd name="connsiteX1" fmla="*/ 1485900 w 1562100"/>
                <a:gd name="connsiteY1" fmla="*/ 4763 h 271463"/>
                <a:gd name="connsiteX2" fmla="*/ 1381125 w 1562100"/>
                <a:gd name="connsiteY2" fmla="*/ 38100 h 271463"/>
                <a:gd name="connsiteX3" fmla="*/ 1314450 w 1562100"/>
                <a:gd name="connsiteY3" fmla="*/ 33338 h 271463"/>
                <a:gd name="connsiteX4" fmla="*/ 1247775 w 1562100"/>
                <a:gd name="connsiteY4" fmla="*/ 28575 h 271463"/>
                <a:gd name="connsiteX5" fmla="*/ 1166812 w 1562100"/>
                <a:gd name="connsiteY5" fmla="*/ 19050 h 271463"/>
                <a:gd name="connsiteX6" fmla="*/ 1062037 w 1562100"/>
                <a:gd name="connsiteY6" fmla="*/ 42863 h 271463"/>
                <a:gd name="connsiteX7" fmla="*/ 995362 w 1562100"/>
                <a:gd name="connsiteY7" fmla="*/ 76200 h 271463"/>
                <a:gd name="connsiteX8" fmla="*/ 933450 w 1562100"/>
                <a:gd name="connsiteY8" fmla="*/ 90488 h 271463"/>
                <a:gd name="connsiteX9" fmla="*/ 800100 w 1562100"/>
                <a:gd name="connsiteY9" fmla="*/ 104775 h 271463"/>
                <a:gd name="connsiteX10" fmla="*/ 757237 w 1562100"/>
                <a:gd name="connsiteY10" fmla="*/ 133350 h 271463"/>
                <a:gd name="connsiteX11" fmla="*/ 657225 w 1562100"/>
                <a:gd name="connsiteY11" fmla="*/ 128588 h 271463"/>
                <a:gd name="connsiteX12" fmla="*/ 528637 w 1562100"/>
                <a:gd name="connsiteY12" fmla="*/ 152400 h 271463"/>
                <a:gd name="connsiteX13" fmla="*/ 500062 w 1562100"/>
                <a:gd name="connsiteY13" fmla="*/ 171450 h 271463"/>
                <a:gd name="connsiteX14" fmla="*/ 333375 w 1562100"/>
                <a:gd name="connsiteY14" fmla="*/ 261938 h 271463"/>
                <a:gd name="connsiteX15" fmla="*/ 190500 w 1562100"/>
                <a:gd name="connsiteY15" fmla="*/ 271463 h 271463"/>
                <a:gd name="connsiteX16" fmla="*/ 123825 w 1562100"/>
                <a:gd name="connsiteY16" fmla="*/ 242888 h 271463"/>
                <a:gd name="connsiteX17" fmla="*/ 90487 w 1562100"/>
                <a:gd name="connsiteY17" fmla="*/ 214313 h 271463"/>
                <a:gd name="connsiteX18" fmla="*/ 33337 w 1562100"/>
                <a:gd name="connsiteY18" fmla="*/ 190500 h 271463"/>
                <a:gd name="connsiteX19" fmla="*/ 0 w 1562100"/>
                <a:gd name="connsiteY19" fmla="*/ 161925 h 271463"/>
                <a:gd name="connsiteX0" fmla="*/ 1562100 w 1562100"/>
                <a:gd name="connsiteY0" fmla="*/ 0 h 271463"/>
                <a:gd name="connsiteX1" fmla="*/ 1485900 w 1562100"/>
                <a:gd name="connsiteY1" fmla="*/ 4763 h 271463"/>
                <a:gd name="connsiteX2" fmla="*/ 1381125 w 1562100"/>
                <a:gd name="connsiteY2" fmla="*/ 38100 h 271463"/>
                <a:gd name="connsiteX3" fmla="*/ 1314450 w 1562100"/>
                <a:gd name="connsiteY3" fmla="*/ 33338 h 271463"/>
                <a:gd name="connsiteX4" fmla="*/ 1247775 w 1562100"/>
                <a:gd name="connsiteY4" fmla="*/ 28575 h 271463"/>
                <a:gd name="connsiteX5" fmla="*/ 1166812 w 1562100"/>
                <a:gd name="connsiteY5" fmla="*/ 19050 h 271463"/>
                <a:gd name="connsiteX6" fmla="*/ 1062037 w 1562100"/>
                <a:gd name="connsiteY6" fmla="*/ 42863 h 271463"/>
                <a:gd name="connsiteX7" fmla="*/ 995362 w 1562100"/>
                <a:gd name="connsiteY7" fmla="*/ 76200 h 271463"/>
                <a:gd name="connsiteX8" fmla="*/ 933450 w 1562100"/>
                <a:gd name="connsiteY8" fmla="*/ 90488 h 271463"/>
                <a:gd name="connsiteX9" fmla="*/ 800100 w 1562100"/>
                <a:gd name="connsiteY9" fmla="*/ 104775 h 271463"/>
                <a:gd name="connsiteX10" fmla="*/ 757237 w 1562100"/>
                <a:gd name="connsiteY10" fmla="*/ 133350 h 271463"/>
                <a:gd name="connsiteX11" fmla="*/ 657225 w 1562100"/>
                <a:gd name="connsiteY11" fmla="*/ 128588 h 271463"/>
                <a:gd name="connsiteX12" fmla="*/ 528637 w 1562100"/>
                <a:gd name="connsiteY12" fmla="*/ 152400 h 271463"/>
                <a:gd name="connsiteX13" fmla="*/ 500062 w 1562100"/>
                <a:gd name="connsiteY13" fmla="*/ 171450 h 271463"/>
                <a:gd name="connsiteX14" fmla="*/ 333375 w 1562100"/>
                <a:gd name="connsiteY14" fmla="*/ 261938 h 271463"/>
                <a:gd name="connsiteX15" fmla="*/ 190500 w 1562100"/>
                <a:gd name="connsiteY15" fmla="*/ 271463 h 271463"/>
                <a:gd name="connsiteX16" fmla="*/ 123825 w 1562100"/>
                <a:gd name="connsiteY16" fmla="*/ 242888 h 271463"/>
                <a:gd name="connsiteX17" fmla="*/ 90487 w 1562100"/>
                <a:gd name="connsiteY17" fmla="*/ 214313 h 271463"/>
                <a:gd name="connsiteX18" fmla="*/ 33337 w 1562100"/>
                <a:gd name="connsiteY18" fmla="*/ 190500 h 271463"/>
                <a:gd name="connsiteX19" fmla="*/ 0 w 1562100"/>
                <a:gd name="connsiteY19" fmla="*/ 161925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2100" h="271463">
                  <a:moveTo>
                    <a:pt x="1562100" y="0"/>
                  </a:moveTo>
                  <a:lnTo>
                    <a:pt x="1485900" y="4763"/>
                  </a:lnTo>
                  <a:lnTo>
                    <a:pt x="1381125" y="38100"/>
                  </a:lnTo>
                  <a:lnTo>
                    <a:pt x="1314450" y="33338"/>
                  </a:lnTo>
                  <a:lnTo>
                    <a:pt x="1247775" y="28575"/>
                  </a:lnTo>
                  <a:lnTo>
                    <a:pt x="1166812" y="19050"/>
                  </a:lnTo>
                  <a:lnTo>
                    <a:pt x="1062037" y="42863"/>
                  </a:lnTo>
                  <a:lnTo>
                    <a:pt x="995362" y="76200"/>
                  </a:lnTo>
                  <a:lnTo>
                    <a:pt x="933450" y="90488"/>
                  </a:lnTo>
                  <a:lnTo>
                    <a:pt x="800100" y="104775"/>
                  </a:lnTo>
                  <a:cubicBezTo>
                    <a:pt x="770731" y="111919"/>
                    <a:pt x="781050" y="129381"/>
                    <a:pt x="757237" y="133350"/>
                  </a:cubicBezTo>
                  <a:cubicBezTo>
                    <a:pt x="733425" y="137319"/>
                    <a:pt x="695325" y="125413"/>
                    <a:pt x="657225" y="128588"/>
                  </a:cubicBezTo>
                  <a:lnTo>
                    <a:pt x="528637" y="152400"/>
                  </a:lnTo>
                  <a:lnTo>
                    <a:pt x="500062" y="171450"/>
                  </a:lnTo>
                  <a:lnTo>
                    <a:pt x="333375" y="261938"/>
                  </a:lnTo>
                  <a:lnTo>
                    <a:pt x="190500" y="271463"/>
                  </a:lnTo>
                  <a:lnTo>
                    <a:pt x="123825" y="242888"/>
                  </a:lnTo>
                  <a:lnTo>
                    <a:pt x="90487" y="214313"/>
                  </a:lnTo>
                  <a:lnTo>
                    <a:pt x="33337" y="190500"/>
                  </a:lnTo>
                  <a:lnTo>
                    <a:pt x="0" y="161925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4" name="Freeform 774"/>
            <p:cNvSpPr/>
            <p:nvPr/>
          </p:nvSpPr>
          <p:spPr>
            <a:xfrm>
              <a:off x="4246658" y="4198530"/>
              <a:ext cx="127498" cy="257225"/>
            </a:xfrm>
            <a:custGeom>
              <a:avLst/>
              <a:gdLst>
                <a:gd name="connsiteX0" fmla="*/ 185737 w 185737"/>
                <a:gd name="connsiteY0" fmla="*/ 352425 h 352425"/>
                <a:gd name="connsiteX1" fmla="*/ 171450 w 185737"/>
                <a:gd name="connsiteY1" fmla="*/ 276225 h 352425"/>
                <a:gd name="connsiteX2" fmla="*/ 161925 w 185737"/>
                <a:gd name="connsiteY2" fmla="*/ 209550 h 352425"/>
                <a:gd name="connsiteX3" fmla="*/ 123825 w 185737"/>
                <a:gd name="connsiteY3" fmla="*/ 95250 h 352425"/>
                <a:gd name="connsiteX4" fmla="*/ 85725 w 185737"/>
                <a:gd name="connsiteY4" fmla="*/ 52388 h 352425"/>
                <a:gd name="connsiteX5" fmla="*/ 28575 w 185737"/>
                <a:gd name="connsiteY5" fmla="*/ 33338 h 352425"/>
                <a:gd name="connsiteX6" fmla="*/ 0 w 185737"/>
                <a:gd name="connsiteY6" fmla="*/ 0 h 352425"/>
                <a:gd name="connsiteX0" fmla="*/ 409776 w 409776"/>
                <a:gd name="connsiteY0" fmla="*/ 791965 h 791965"/>
                <a:gd name="connsiteX1" fmla="*/ 395489 w 409776"/>
                <a:gd name="connsiteY1" fmla="*/ 715765 h 791965"/>
                <a:gd name="connsiteX2" fmla="*/ 385964 w 409776"/>
                <a:gd name="connsiteY2" fmla="*/ 649090 h 791965"/>
                <a:gd name="connsiteX3" fmla="*/ 347864 w 409776"/>
                <a:gd name="connsiteY3" fmla="*/ 534790 h 791965"/>
                <a:gd name="connsiteX4" fmla="*/ 309764 w 409776"/>
                <a:gd name="connsiteY4" fmla="*/ 491928 h 791965"/>
                <a:gd name="connsiteX5" fmla="*/ 252614 w 409776"/>
                <a:gd name="connsiteY5" fmla="*/ 472878 h 791965"/>
                <a:gd name="connsiteX6" fmla="*/ 0 w 409776"/>
                <a:gd name="connsiteY6" fmla="*/ 0 h 791965"/>
                <a:gd name="connsiteX0" fmla="*/ 157162 w 157162"/>
                <a:gd name="connsiteY0" fmla="*/ 319087 h 319087"/>
                <a:gd name="connsiteX1" fmla="*/ 142875 w 157162"/>
                <a:gd name="connsiteY1" fmla="*/ 242887 h 319087"/>
                <a:gd name="connsiteX2" fmla="*/ 133350 w 157162"/>
                <a:gd name="connsiteY2" fmla="*/ 176212 h 319087"/>
                <a:gd name="connsiteX3" fmla="*/ 95250 w 157162"/>
                <a:gd name="connsiteY3" fmla="*/ 61912 h 319087"/>
                <a:gd name="connsiteX4" fmla="*/ 57150 w 157162"/>
                <a:gd name="connsiteY4" fmla="*/ 19050 h 319087"/>
                <a:gd name="connsiteX5" fmla="*/ 0 w 157162"/>
                <a:gd name="connsiteY5" fmla="*/ 0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162" h="319087">
                  <a:moveTo>
                    <a:pt x="157162" y="319087"/>
                  </a:moveTo>
                  <a:lnTo>
                    <a:pt x="142875" y="242887"/>
                  </a:lnTo>
                  <a:lnTo>
                    <a:pt x="133350" y="176212"/>
                  </a:lnTo>
                  <a:lnTo>
                    <a:pt x="95250" y="61912"/>
                  </a:lnTo>
                  <a:lnTo>
                    <a:pt x="57150" y="19050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5" name="Freeform 775"/>
            <p:cNvSpPr/>
            <p:nvPr/>
          </p:nvSpPr>
          <p:spPr>
            <a:xfrm>
              <a:off x="2184775" y="3216984"/>
              <a:ext cx="56665" cy="230352"/>
            </a:xfrm>
            <a:custGeom>
              <a:avLst/>
              <a:gdLst>
                <a:gd name="connsiteX0" fmla="*/ 0 w 234950"/>
                <a:gd name="connsiteY0" fmla="*/ 488950 h 488950"/>
                <a:gd name="connsiteX1" fmla="*/ 69850 w 234950"/>
                <a:gd name="connsiteY1" fmla="*/ 203200 h 488950"/>
                <a:gd name="connsiteX2" fmla="*/ 234950 w 234950"/>
                <a:gd name="connsiteY2" fmla="*/ 0 h 488950"/>
                <a:gd name="connsiteX0" fmla="*/ 0 w 69850"/>
                <a:gd name="connsiteY0" fmla="*/ 285750 h 285750"/>
                <a:gd name="connsiteX1" fmla="*/ 69850 w 69850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" h="285750">
                  <a:moveTo>
                    <a:pt x="0" y="285750"/>
                  </a:moveTo>
                  <a:cubicBezTo>
                    <a:pt x="15346" y="183620"/>
                    <a:pt x="30692" y="81491"/>
                    <a:pt x="6985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6" name="Freeform 776"/>
            <p:cNvSpPr/>
            <p:nvPr/>
          </p:nvSpPr>
          <p:spPr>
            <a:xfrm>
              <a:off x="2648408" y="3083893"/>
              <a:ext cx="762420" cy="650099"/>
            </a:xfrm>
            <a:custGeom>
              <a:avLst/>
              <a:gdLst>
                <a:gd name="connsiteX0" fmla="*/ 0 w 939800"/>
                <a:gd name="connsiteY0" fmla="*/ 806450 h 806450"/>
                <a:gd name="connsiteX1" fmla="*/ 285750 w 939800"/>
                <a:gd name="connsiteY1" fmla="*/ 800100 h 806450"/>
                <a:gd name="connsiteX2" fmla="*/ 508000 w 939800"/>
                <a:gd name="connsiteY2" fmla="*/ 781050 h 806450"/>
                <a:gd name="connsiteX3" fmla="*/ 685800 w 939800"/>
                <a:gd name="connsiteY3" fmla="*/ 755650 h 806450"/>
                <a:gd name="connsiteX4" fmla="*/ 768350 w 939800"/>
                <a:gd name="connsiteY4" fmla="*/ 565150 h 806450"/>
                <a:gd name="connsiteX5" fmla="*/ 819150 w 939800"/>
                <a:gd name="connsiteY5" fmla="*/ 450850 h 806450"/>
                <a:gd name="connsiteX6" fmla="*/ 768350 w 939800"/>
                <a:gd name="connsiteY6" fmla="*/ 203200 h 806450"/>
                <a:gd name="connsiteX7" fmla="*/ 825500 w 939800"/>
                <a:gd name="connsiteY7" fmla="*/ 101600 h 806450"/>
                <a:gd name="connsiteX8" fmla="*/ 863600 w 939800"/>
                <a:gd name="connsiteY8" fmla="*/ 57150 h 806450"/>
                <a:gd name="connsiteX9" fmla="*/ 939800 w 939800"/>
                <a:gd name="connsiteY9" fmla="*/ 0 h 806450"/>
                <a:gd name="connsiteX0" fmla="*/ 0 w 939800"/>
                <a:gd name="connsiteY0" fmla="*/ 806450 h 806450"/>
                <a:gd name="connsiteX1" fmla="*/ 285750 w 939800"/>
                <a:gd name="connsiteY1" fmla="*/ 800100 h 806450"/>
                <a:gd name="connsiteX2" fmla="*/ 508000 w 939800"/>
                <a:gd name="connsiteY2" fmla="*/ 781050 h 806450"/>
                <a:gd name="connsiteX3" fmla="*/ 685800 w 939800"/>
                <a:gd name="connsiteY3" fmla="*/ 755650 h 806450"/>
                <a:gd name="connsiteX4" fmla="*/ 768350 w 939800"/>
                <a:gd name="connsiteY4" fmla="*/ 565150 h 806450"/>
                <a:gd name="connsiteX5" fmla="*/ 819150 w 939800"/>
                <a:gd name="connsiteY5" fmla="*/ 450850 h 806450"/>
                <a:gd name="connsiteX6" fmla="*/ 768350 w 939800"/>
                <a:gd name="connsiteY6" fmla="*/ 203200 h 806450"/>
                <a:gd name="connsiteX7" fmla="*/ 825500 w 939800"/>
                <a:gd name="connsiteY7" fmla="*/ 101600 h 806450"/>
                <a:gd name="connsiteX8" fmla="*/ 863600 w 939800"/>
                <a:gd name="connsiteY8" fmla="*/ 57150 h 806450"/>
                <a:gd name="connsiteX9" fmla="*/ 939800 w 939800"/>
                <a:gd name="connsiteY9" fmla="*/ 0 h 806450"/>
                <a:gd name="connsiteX0" fmla="*/ 0 w 939800"/>
                <a:gd name="connsiteY0" fmla="*/ 806450 h 806450"/>
                <a:gd name="connsiteX1" fmla="*/ 285750 w 939800"/>
                <a:gd name="connsiteY1" fmla="*/ 800100 h 806450"/>
                <a:gd name="connsiteX2" fmla="*/ 508000 w 939800"/>
                <a:gd name="connsiteY2" fmla="*/ 781050 h 806450"/>
                <a:gd name="connsiteX3" fmla="*/ 685800 w 939800"/>
                <a:gd name="connsiteY3" fmla="*/ 755650 h 806450"/>
                <a:gd name="connsiteX4" fmla="*/ 768350 w 939800"/>
                <a:gd name="connsiteY4" fmla="*/ 565150 h 806450"/>
                <a:gd name="connsiteX5" fmla="*/ 819150 w 939800"/>
                <a:gd name="connsiteY5" fmla="*/ 450850 h 806450"/>
                <a:gd name="connsiteX6" fmla="*/ 768350 w 939800"/>
                <a:gd name="connsiteY6" fmla="*/ 203200 h 806450"/>
                <a:gd name="connsiteX7" fmla="*/ 825500 w 939800"/>
                <a:gd name="connsiteY7" fmla="*/ 101600 h 806450"/>
                <a:gd name="connsiteX8" fmla="*/ 863600 w 939800"/>
                <a:gd name="connsiteY8" fmla="*/ 57150 h 806450"/>
                <a:gd name="connsiteX9" fmla="*/ 939800 w 939800"/>
                <a:gd name="connsiteY9" fmla="*/ 0 h 806450"/>
                <a:gd name="connsiteX0" fmla="*/ 0 w 939800"/>
                <a:gd name="connsiteY0" fmla="*/ 806450 h 806450"/>
                <a:gd name="connsiteX1" fmla="*/ 285750 w 939800"/>
                <a:gd name="connsiteY1" fmla="*/ 800100 h 806450"/>
                <a:gd name="connsiteX2" fmla="*/ 508000 w 939800"/>
                <a:gd name="connsiteY2" fmla="*/ 781050 h 806450"/>
                <a:gd name="connsiteX3" fmla="*/ 685800 w 939800"/>
                <a:gd name="connsiteY3" fmla="*/ 755650 h 806450"/>
                <a:gd name="connsiteX4" fmla="*/ 768350 w 939800"/>
                <a:gd name="connsiteY4" fmla="*/ 565150 h 806450"/>
                <a:gd name="connsiteX5" fmla="*/ 819150 w 939800"/>
                <a:gd name="connsiteY5" fmla="*/ 450850 h 806450"/>
                <a:gd name="connsiteX6" fmla="*/ 768350 w 939800"/>
                <a:gd name="connsiteY6" fmla="*/ 203200 h 806450"/>
                <a:gd name="connsiteX7" fmla="*/ 825500 w 939800"/>
                <a:gd name="connsiteY7" fmla="*/ 101600 h 806450"/>
                <a:gd name="connsiteX8" fmla="*/ 863600 w 939800"/>
                <a:gd name="connsiteY8" fmla="*/ 57150 h 806450"/>
                <a:gd name="connsiteX9" fmla="*/ 939800 w 939800"/>
                <a:gd name="connsiteY9" fmla="*/ 0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00" h="806450">
                  <a:moveTo>
                    <a:pt x="0" y="806450"/>
                  </a:moveTo>
                  <a:lnTo>
                    <a:pt x="285750" y="800100"/>
                  </a:lnTo>
                  <a:lnTo>
                    <a:pt x="508000" y="781050"/>
                  </a:lnTo>
                  <a:cubicBezTo>
                    <a:pt x="574675" y="773642"/>
                    <a:pt x="642408" y="791633"/>
                    <a:pt x="685800" y="755650"/>
                  </a:cubicBezTo>
                  <a:cubicBezTo>
                    <a:pt x="729192" y="719667"/>
                    <a:pt x="746125" y="615950"/>
                    <a:pt x="768350" y="565150"/>
                  </a:cubicBezTo>
                  <a:lnTo>
                    <a:pt x="819150" y="450850"/>
                  </a:lnTo>
                  <a:cubicBezTo>
                    <a:pt x="819150" y="390525"/>
                    <a:pt x="749300" y="237067"/>
                    <a:pt x="768350" y="203200"/>
                  </a:cubicBezTo>
                  <a:lnTo>
                    <a:pt x="825500" y="101600"/>
                  </a:lnTo>
                  <a:lnTo>
                    <a:pt x="863600" y="57150"/>
                  </a:lnTo>
                  <a:lnTo>
                    <a:pt x="93980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7" name="Freeform 777"/>
            <p:cNvSpPr/>
            <p:nvPr/>
          </p:nvSpPr>
          <p:spPr>
            <a:xfrm>
              <a:off x="2947195" y="3027586"/>
              <a:ext cx="339997" cy="194519"/>
            </a:xfrm>
            <a:custGeom>
              <a:avLst/>
              <a:gdLst>
                <a:gd name="connsiteX0" fmla="*/ 419100 w 419100"/>
                <a:gd name="connsiteY0" fmla="*/ 241300 h 241300"/>
                <a:gd name="connsiteX1" fmla="*/ 330200 w 419100"/>
                <a:gd name="connsiteY1" fmla="*/ 165100 h 241300"/>
                <a:gd name="connsiteX2" fmla="*/ 285750 w 419100"/>
                <a:gd name="connsiteY2" fmla="*/ 133350 h 241300"/>
                <a:gd name="connsiteX3" fmla="*/ 222250 w 419100"/>
                <a:gd name="connsiteY3" fmla="*/ 101600 h 241300"/>
                <a:gd name="connsiteX4" fmla="*/ 101600 w 419100"/>
                <a:gd name="connsiteY4" fmla="*/ 50800 h 241300"/>
                <a:gd name="connsiteX5" fmla="*/ 31750 w 419100"/>
                <a:gd name="connsiteY5" fmla="*/ 25400 h 241300"/>
                <a:gd name="connsiteX6" fmla="*/ 0 w 419100"/>
                <a:gd name="connsiteY6" fmla="*/ 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100" h="241300">
                  <a:moveTo>
                    <a:pt x="419100" y="241300"/>
                  </a:moveTo>
                  <a:lnTo>
                    <a:pt x="330200" y="165100"/>
                  </a:lnTo>
                  <a:lnTo>
                    <a:pt x="285750" y="133350"/>
                  </a:lnTo>
                  <a:lnTo>
                    <a:pt x="222250" y="101600"/>
                  </a:lnTo>
                  <a:lnTo>
                    <a:pt x="101600" y="50800"/>
                  </a:lnTo>
                  <a:lnTo>
                    <a:pt x="31750" y="25400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8" name="Freeform 778"/>
            <p:cNvSpPr/>
            <p:nvPr/>
          </p:nvSpPr>
          <p:spPr>
            <a:xfrm>
              <a:off x="3032215" y="2495235"/>
              <a:ext cx="363160" cy="568183"/>
            </a:xfrm>
            <a:custGeom>
              <a:avLst/>
              <a:gdLst>
                <a:gd name="connsiteX0" fmla="*/ 603250 w 603250"/>
                <a:gd name="connsiteY0" fmla="*/ 558800 h 558800"/>
                <a:gd name="connsiteX1" fmla="*/ 520700 w 603250"/>
                <a:gd name="connsiteY1" fmla="*/ 444500 h 558800"/>
                <a:gd name="connsiteX2" fmla="*/ 476250 w 603250"/>
                <a:gd name="connsiteY2" fmla="*/ 374650 h 558800"/>
                <a:gd name="connsiteX3" fmla="*/ 412750 w 603250"/>
                <a:gd name="connsiteY3" fmla="*/ 260350 h 558800"/>
                <a:gd name="connsiteX4" fmla="*/ 406400 w 603250"/>
                <a:gd name="connsiteY4" fmla="*/ 228600 h 558800"/>
                <a:gd name="connsiteX5" fmla="*/ 323850 w 603250"/>
                <a:gd name="connsiteY5" fmla="*/ 107950 h 558800"/>
                <a:gd name="connsiteX6" fmla="*/ 209550 w 603250"/>
                <a:gd name="connsiteY6" fmla="*/ 31750 h 558800"/>
                <a:gd name="connsiteX7" fmla="*/ 0 w 603250"/>
                <a:gd name="connsiteY7" fmla="*/ 0 h 558800"/>
                <a:gd name="connsiteX0" fmla="*/ 393700 w 393700"/>
                <a:gd name="connsiteY0" fmla="*/ 527050 h 527050"/>
                <a:gd name="connsiteX1" fmla="*/ 311150 w 393700"/>
                <a:gd name="connsiteY1" fmla="*/ 412750 h 527050"/>
                <a:gd name="connsiteX2" fmla="*/ 266700 w 393700"/>
                <a:gd name="connsiteY2" fmla="*/ 342900 h 527050"/>
                <a:gd name="connsiteX3" fmla="*/ 203200 w 393700"/>
                <a:gd name="connsiteY3" fmla="*/ 228600 h 527050"/>
                <a:gd name="connsiteX4" fmla="*/ 196850 w 393700"/>
                <a:gd name="connsiteY4" fmla="*/ 196850 h 527050"/>
                <a:gd name="connsiteX5" fmla="*/ 114300 w 393700"/>
                <a:gd name="connsiteY5" fmla="*/ 76200 h 527050"/>
                <a:gd name="connsiteX6" fmla="*/ 0 w 393700"/>
                <a:gd name="connsiteY6" fmla="*/ 0 h 527050"/>
                <a:gd name="connsiteX0" fmla="*/ 279400 w 279400"/>
                <a:gd name="connsiteY0" fmla="*/ 450850 h 450850"/>
                <a:gd name="connsiteX1" fmla="*/ 196850 w 279400"/>
                <a:gd name="connsiteY1" fmla="*/ 336550 h 450850"/>
                <a:gd name="connsiteX2" fmla="*/ 152400 w 279400"/>
                <a:gd name="connsiteY2" fmla="*/ 266700 h 450850"/>
                <a:gd name="connsiteX3" fmla="*/ 88900 w 279400"/>
                <a:gd name="connsiteY3" fmla="*/ 152400 h 450850"/>
                <a:gd name="connsiteX4" fmla="*/ 82550 w 279400"/>
                <a:gd name="connsiteY4" fmla="*/ 120650 h 450850"/>
                <a:gd name="connsiteX5" fmla="*/ 0 w 279400"/>
                <a:gd name="connsiteY5" fmla="*/ 0 h 450850"/>
                <a:gd name="connsiteX0" fmla="*/ 447651 w 447651"/>
                <a:gd name="connsiteY0" fmla="*/ 704834 h 704834"/>
                <a:gd name="connsiteX1" fmla="*/ 365101 w 447651"/>
                <a:gd name="connsiteY1" fmla="*/ 590534 h 704834"/>
                <a:gd name="connsiteX2" fmla="*/ 320651 w 447651"/>
                <a:gd name="connsiteY2" fmla="*/ 520684 h 704834"/>
                <a:gd name="connsiteX3" fmla="*/ 257151 w 447651"/>
                <a:gd name="connsiteY3" fmla="*/ 406384 h 704834"/>
                <a:gd name="connsiteX4" fmla="*/ 250801 w 447651"/>
                <a:gd name="connsiteY4" fmla="*/ 374634 h 704834"/>
                <a:gd name="connsiteX5" fmla="*/ 0 w 447651"/>
                <a:gd name="connsiteY5" fmla="*/ 0 h 704834"/>
                <a:gd name="connsiteX0" fmla="*/ 447651 w 447651"/>
                <a:gd name="connsiteY0" fmla="*/ 704834 h 704834"/>
                <a:gd name="connsiteX1" fmla="*/ 365101 w 447651"/>
                <a:gd name="connsiteY1" fmla="*/ 590534 h 704834"/>
                <a:gd name="connsiteX2" fmla="*/ 320651 w 447651"/>
                <a:gd name="connsiteY2" fmla="*/ 520684 h 704834"/>
                <a:gd name="connsiteX3" fmla="*/ 257151 w 447651"/>
                <a:gd name="connsiteY3" fmla="*/ 406384 h 704834"/>
                <a:gd name="connsiteX4" fmla="*/ 250801 w 447651"/>
                <a:gd name="connsiteY4" fmla="*/ 374634 h 704834"/>
                <a:gd name="connsiteX5" fmla="*/ 33466 w 447651"/>
                <a:gd name="connsiteY5" fmla="*/ 244936 h 704834"/>
                <a:gd name="connsiteX6" fmla="*/ 0 w 447651"/>
                <a:gd name="connsiteY6" fmla="*/ 0 h 70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651" h="704834">
                  <a:moveTo>
                    <a:pt x="447651" y="704834"/>
                  </a:moveTo>
                  <a:lnTo>
                    <a:pt x="365101" y="590534"/>
                  </a:lnTo>
                  <a:lnTo>
                    <a:pt x="320651" y="520684"/>
                  </a:lnTo>
                  <a:lnTo>
                    <a:pt x="257151" y="406384"/>
                  </a:lnTo>
                  <a:lnTo>
                    <a:pt x="250801" y="374634"/>
                  </a:lnTo>
                  <a:cubicBezTo>
                    <a:pt x="227541" y="330480"/>
                    <a:pt x="75266" y="307375"/>
                    <a:pt x="33466" y="244936"/>
                  </a:cubicBezTo>
                  <a:cubicBezTo>
                    <a:pt x="-8334" y="182497"/>
                    <a:pt x="19599" y="23577"/>
                    <a:pt x="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09" name="Freeform 779"/>
            <p:cNvSpPr/>
            <p:nvPr/>
          </p:nvSpPr>
          <p:spPr>
            <a:xfrm>
              <a:off x="3905659" y="2481582"/>
              <a:ext cx="164558" cy="597196"/>
            </a:xfrm>
            <a:custGeom>
              <a:avLst/>
              <a:gdLst>
                <a:gd name="connsiteX0" fmla="*/ 361950 w 361950"/>
                <a:gd name="connsiteY0" fmla="*/ 1003300 h 1003300"/>
                <a:gd name="connsiteX1" fmla="*/ 317500 w 361950"/>
                <a:gd name="connsiteY1" fmla="*/ 781050 h 1003300"/>
                <a:gd name="connsiteX2" fmla="*/ 203200 w 361950"/>
                <a:gd name="connsiteY2" fmla="*/ 577850 h 1003300"/>
                <a:gd name="connsiteX3" fmla="*/ 177800 w 361950"/>
                <a:gd name="connsiteY3" fmla="*/ 431800 h 1003300"/>
                <a:gd name="connsiteX4" fmla="*/ 171450 w 361950"/>
                <a:gd name="connsiteY4" fmla="*/ 241300 h 1003300"/>
                <a:gd name="connsiteX5" fmla="*/ 76200 w 361950"/>
                <a:gd name="connsiteY5" fmla="*/ 57150 h 1003300"/>
                <a:gd name="connsiteX6" fmla="*/ 0 w 361950"/>
                <a:gd name="connsiteY6" fmla="*/ 0 h 1003300"/>
                <a:gd name="connsiteX0" fmla="*/ 285750 w 285750"/>
                <a:gd name="connsiteY0" fmla="*/ 946150 h 946150"/>
                <a:gd name="connsiteX1" fmla="*/ 241300 w 285750"/>
                <a:gd name="connsiteY1" fmla="*/ 723900 h 946150"/>
                <a:gd name="connsiteX2" fmla="*/ 127000 w 285750"/>
                <a:gd name="connsiteY2" fmla="*/ 520700 h 946150"/>
                <a:gd name="connsiteX3" fmla="*/ 101600 w 285750"/>
                <a:gd name="connsiteY3" fmla="*/ 374650 h 946150"/>
                <a:gd name="connsiteX4" fmla="*/ 95250 w 285750"/>
                <a:gd name="connsiteY4" fmla="*/ 184150 h 946150"/>
                <a:gd name="connsiteX5" fmla="*/ 0 w 285750"/>
                <a:gd name="connsiteY5" fmla="*/ 0 h 946150"/>
                <a:gd name="connsiteX0" fmla="*/ 190500 w 190500"/>
                <a:gd name="connsiteY0" fmla="*/ 762000 h 762000"/>
                <a:gd name="connsiteX1" fmla="*/ 146050 w 190500"/>
                <a:gd name="connsiteY1" fmla="*/ 539750 h 762000"/>
                <a:gd name="connsiteX2" fmla="*/ 31750 w 190500"/>
                <a:gd name="connsiteY2" fmla="*/ 336550 h 762000"/>
                <a:gd name="connsiteX3" fmla="*/ 6350 w 190500"/>
                <a:gd name="connsiteY3" fmla="*/ 190500 h 762000"/>
                <a:gd name="connsiteX4" fmla="*/ 0 w 190500"/>
                <a:gd name="connsiteY4" fmla="*/ 0 h 762000"/>
                <a:gd name="connsiteX0" fmla="*/ 190500 w 190500"/>
                <a:gd name="connsiteY0" fmla="*/ 793750 h 793750"/>
                <a:gd name="connsiteX1" fmla="*/ 146050 w 190500"/>
                <a:gd name="connsiteY1" fmla="*/ 571500 h 793750"/>
                <a:gd name="connsiteX2" fmla="*/ 31750 w 190500"/>
                <a:gd name="connsiteY2" fmla="*/ 368300 h 793750"/>
                <a:gd name="connsiteX3" fmla="*/ 6350 w 190500"/>
                <a:gd name="connsiteY3" fmla="*/ 222250 h 793750"/>
                <a:gd name="connsiteX4" fmla="*/ 0 w 190500"/>
                <a:gd name="connsiteY4" fmla="*/ 0 h 793750"/>
                <a:gd name="connsiteX0" fmla="*/ 184150 w 184150"/>
                <a:gd name="connsiteY0" fmla="*/ 571500 h 571500"/>
                <a:gd name="connsiteX1" fmla="*/ 139700 w 184150"/>
                <a:gd name="connsiteY1" fmla="*/ 349250 h 571500"/>
                <a:gd name="connsiteX2" fmla="*/ 25400 w 184150"/>
                <a:gd name="connsiteY2" fmla="*/ 146050 h 571500"/>
                <a:gd name="connsiteX3" fmla="*/ 0 w 184150"/>
                <a:gd name="connsiteY3" fmla="*/ 0 h 571500"/>
                <a:gd name="connsiteX0" fmla="*/ 202844 w 202844"/>
                <a:gd name="connsiteY0" fmla="*/ 740822 h 740822"/>
                <a:gd name="connsiteX1" fmla="*/ 158394 w 202844"/>
                <a:gd name="connsiteY1" fmla="*/ 518572 h 740822"/>
                <a:gd name="connsiteX2" fmla="*/ 44094 w 202844"/>
                <a:gd name="connsiteY2" fmla="*/ 315372 h 740822"/>
                <a:gd name="connsiteX3" fmla="*/ 0 w 202844"/>
                <a:gd name="connsiteY3" fmla="*/ 0 h 7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44" h="740822">
                  <a:moveTo>
                    <a:pt x="202844" y="740822"/>
                  </a:moveTo>
                  <a:lnTo>
                    <a:pt x="158394" y="518572"/>
                  </a:lnTo>
                  <a:lnTo>
                    <a:pt x="44094" y="315372"/>
                  </a:lnTo>
                  <a:cubicBezTo>
                    <a:pt x="35627" y="266689"/>
                    <a:pt x="8467" y="48683"/>
                    <a:pt x="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0" name="Freeform 780"/>
            <p:cNvSpPr/>
            <p:nvPr/>
          </p:nvSpPr>
          <p:spPr>
            <a:xfrm>
              <a:off x="4398802" y="2638550"/>
              <a:ext cx="392625" cy="916282"/>
            </a:xfrm>
            <a:custGeom>
              <a:avLst/>
              <a:gdLst>
                <a:gd name="connsiteX0" fmla="*/ 76200 w 482600"/>
                <a:gd name="connsiteY0" fmla="*/ 0 h 1136650"/>
                <a:gd name="connsiteX1" fmla="*/ 127000 w 482600"/>
                <a:gd name="connsiteY1" fmla="*/ 222250 h 1136650"/>
                <a:gd name="connsiteX2" fmla="*/ 146050 w 482600"/>
                <a:gd name="connsiteY2" fmla="*/ 279400 h 1136650"/>
                <a:gd name="connsiteX3" fmla="*/ 57150 w 482600"/>
                <a:gd name="connsiteY3" fmla="*/ 381000 h 1136650"/>
                <a:gd name="connsiteX4" fmla="*/ 0 w 482600"/>
                <a:gd name="connsiteY4" fmla="*/ 514350 h 1136650"/>
                <a:gd name="connsiteX5" fmla="*/ 114300 w 482600"/>
                <a:gd name="connsiteY5" fmla="*/ 615950 h 1136650"/>
                <a:gd name="connsiteX6" fmla="*/ 114300 w 482600"/>
                <a:gd name="connsiteY6" fmla="*/ 615950 h 1136650"/>
                <a:gd name="connsiteX7" fmla="*/ 215900 w 482600"/>
                <a:gd name="connsiteY7" fmla="*/ 685800 h 1136650"/>
                <a:gd name="connsiteX8" fmla="*/ 241300 w 482600"/>
                <a:gd name="connsiteY8" fmla="*/ 781050 h 1136650"/>
                <a:gd name="connsiteX9" fmla="*/ 266700 w 482600"/>
                <a:gd name="connsiteY9" fmla="*/ 863600 h 1136650"/>
                <a:gd name="connsiteX10" fmla="*/ 342900 w 482600"/>
                <a:gd name="connsiteY10" fmla="*/ 946150 h 1136650"/>
                <a:gd name="connsiteX11" fmla="*/ 393700 w 482600"/>
                <a:gd name="connsiteY11" fmla="*/ 1028700 h 1136650"/>
                <a:gd name="connsiteX12" fmla="*/ 482600 w 482600"/>
                <a:gd name="connsiteY12" fmla="*/ 1136650 h 1136650"/>
                <a:gd name="connsiteX0" fmla="*/ 77571 w 483971"/>
                <a:gd name="connsiteY0" fmla="*/ 0 h 1136650"/>
                <a:gd name="connsiteX1" fmla="*/ 128371 w 483971"/>
                <a:gd name="connsiteY1" fmla="*/ 222250 h 1136650"/>
                <a:gd name="connsiteX2" fmla="*/ 147421 w 483971"/>
                <a:gd name="connsiteY2" fmla="*/ 279400 h 1136650"/>
                <a:gd name="connsiteX3" fmla="*/ 58521 w 483971"/>
                <a:gd name="connsiteY3" fmla="*/ 381000 h 1136650"/>
                <a:gd name="connsiteX4" fmla="*/ 1371 w 483971"/>
                <a:gd name="connsiteY4" fmla="*/ 514350 h 1136650"/>
                <a:gd name="connsiteX5" fmla="*/ 115671 w 483971"/>
                <a:gd name="connsiteY5" fmla="*/ 615950 h 1136650"/>
                <a:gd name="connsiteX6" fmla="*/ 115671 w 483971"/>
                <a:gd name="connsiteY6" fmla="*/ 615950 h 1136650"/>
                <a:gd name="connsiteX7" fmla="*/ 217271 w 483971"/>
                <a:gd name="connsiteY7" fmla="*/ 685800 h 1136650"/>
                <a:gd name="connsiteX8" fmla="*/ 242671 w 483971"/>
                <a:gd name="connsiteY8" fmla="*/ 781050 h 1136650"/>
                <a:gd name="connsiteX9" fmla="*/ 268071 w 483971"/>
                <a:gd name="connsiteY9" fmla="*/ 863600 h 1136650"/>
                <a:gd name="connsiteX10" fmla="*/ 344271 w 483971"/>
                <a:gd name="connsiteY10" fmla="*/ 946150 h 1136650"/>
                <a:gd name="connsiteX11" fmla="*/ 395071 w 483971"/>
                <a:gd name="connsiteY11" fmla="*/ 1028700 h 1136650"/>
                <a:gd name="connsiteX12" fmla="*/ 483971 w 483971"/>
                <a:gd name="connsiteY12" fmla="*/ 1136650 h 1136650"/>
                <a:gd name="connsiteX0" fmla="*/ 77571 w 483971"/>
                <a:gd name="connsiteY0" fmla="*/ 0 h 1136650"/>
                <a:gd name="connsiteX1" fmla="*/ 128371 w 483971"/>
                <a:gd name="connsiteY1" fmla="*/ 222250 h 1136650"/>
                <a:gd name="connsiteX2" fmla="*/ 147421 w 483971"/>
                <a:gd name="connsiteY2" fmla="*/ 279400 h 1136650"/>
                <a:gd name="connsiteX3" fmla="*/ 58521 w 483971"/>
                <a:gd name="connsiteY3" fmla="*/ 381000 h 1136650"/>
                <a:gd name="connsiteX4" fmla="*/ 1371 w 483971"/>
                <a:gd name="connsiteY4" fmla="*/ 514350 h 1136650"/>
                <a:gd name="connsiteX5" fmla="*/ 115671 w 483971"/>
                <a:gd name="connsiteY5" fmla="*/ 615950 h 1136650"/>
                <a:gd name="connsiteX6" fmla="*/ 115671 w 483971"/>
                <a:gd name="connsiteY6" fmla="*/ 615950 h 1136650"/>
                <a:gd name="connsiteX7" fmla="*/ 217271 w 483971"/>
                <a:gd name="connsiteY7" fmla="*/ 685800 h 1136650"/>
                <a:gd name="connsiteX8" fmla="*/ 242671 w 483971"/>
                <a:gd name="connsiteY8" fmla="*/ 781050 h 1136650"/>
                <a:gd name="connsiteX9" fmla="*/ 268071 w 483971"/>
                <a:gd name="connsiteY9" fmla="*/ 863600 h 1136650"/>
                <a:gd name="connsiteX10" fmla="*/ 344271 w 483971"/>
                <a:gd name="connsiteY10" fmla="*/ 946150 h 1136650"/>
                <a:gd name="connsiteX11" fmla="*/ 395071 w 483971"/>
                <a:gd name="connsiteY11" fmla="*/ 1028700 h 1136650"/>
                <a:gd name="connsiteX12" fmla="*/ 483971 w 483971"/>
                <a:gd name="connsiteY12" fmla="*/ 1136650 h 1136650"/>
                <a:gd name="connsiteX0" fmla="*/ 77571 w 483971"/>
                <a:gd name="connsiteY0" fmla="*/ 0 h 1136650"/>
                <a:gd name="connsiteX1" fmla="*/ 128371 w 483971"/>
                <a:gd name="connsiteY1" fmla="*/ 222250 h 1136650"/>
                <a:gd name="connsiteX2" fmla="*/ 147421 w 483971"/>
                <a:gd name="connsiteY2" fmla="*/ 279400 h 1136650"/>
                <a:gd name="connsiteX3" fmla="*/ 58521 w 483971"/>
                <a:gd name="connsiteY3" fmla="*/ 381000 h 1136650"/>
                <a:gd name="connsiteX4" fmla="*/ 1371 w 483971"/>
                <a:gd name="connsiteY4" fmla="*/ 514350 h 1136650"/>
                <a:gd name="connsiteX5" fmla="*/ 115671 w 483971"/>
                <a:gd name="connsiteY5" fmla="*/ 615950 h 1136650"/>
                <a:gd name="connsiteX6" fmla="*/ 115671 w 483971"/>
                <a:gd name="connsiteY6" fmla="*/ 615950 h 1136650"/>
                <a:gd name="connsiteX7" fmla="*/ 217271 w 483971"/>
                <a:gd name="connsiteY7" fmla="*/ 685800 h 1136650"/>
                <a:gd name="connsiteX8" fmla="*/ 242671 w 483971"/>
                <a:gd name="connsiteY8" fmla="*/ 781050 h 1136650"/>
                <a:gd name="connsiteX9" fmla="*/ 268071 w 483971"/>
                <a:gd name="connsiteY9" fmla="*/ 863600 h 1136650"/>
                <a:gd name="connsiteX10" fmla="*/ 344271 w 483971"/>
                <a:gd name="connsiteY10" fmla="*/ 946150 h 1136650"/>
                <a:gd name="connsiteX11" fmla="*/ 395071 w 483971"/>
                <a:gd name="connsiteY11" fmla="*/ 1028700 h 1136650"/>
                <a:gd name="connsiteX12" fmla="*/ 483971 w 483971"/>
                <a:gd name="connsiteY12" fmla="*/ 1136650 h 11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971" h="1136650">
                  <a:moveTo>
                    <a:pt x="77571" y="0"/>
                  </a:moveTo>
                  <a:lnTo>
                    <a:pt x="128371" y="222250"/>
                  </a:lnTo>
                  <a:cubicBezTo>
                    <a:pt x="140013" y="268817"/>
                    <a:pt x="159063" y="252942"/>
                    <a:pt x="147421" y="279400"/>
                  </a:cubicBezTo>
                  <a:cubicBezTo>
                    <a:pt x="135779" y="305858"/>
                    <a:pt x="82863" y="341842"/>
                    <a:pt x="58521" y="381000"/>
                  </a:cubicBezTo>
                  <a:cubicBezTo>
                    <a:pt x="34179" y="420158"/>
                    <a:pt x="-8154" y="475192"/>
                    <a:pt x="1371" y="514350"/>
                  </a:cubicBezTo>
                  <a:cubicBezTo>
                    <a:pt x="10896" y="553508"/>
                    <a:pt x="96621" y="599017"/>
                    <a:pt x="115671" y="615950"/>
                  </a:cubicBezTo>
                  <a:lnTo>
                    <a:pt x="115671" y="615950"/>
                  </a:lnTo>
                  <a:cubicBezTo>
                    <a:pt x="132604" y="627592"/>
                    <a:pt x="196104" y="658283"/>
                    <a:pt x="217271" y="685800"/>
                  </a:cubicBezTo>
                  <a:cubicBezTo>
                    <a:pt x="238438" y="713317"/>
                    <a:pt x="234204" y="751417"/>
                    <a:pt x="242671" y="781050"/>
                  </a:cubicBezTo>
                  <a:lnTo>
                    <a:pt x="268071" y="863600"/>
                  </a:lnTo>
                  <a:lnTo>
                    <a:pt x="344271" y="946150"/>
                  </a:lnTo>
                  <a:lnTo>
                    <a:pt x="395071" y="1028700"/>
                  </a:lnTo>
                  <a:lnTo>
                    <a:pt x="483971" y="113665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1" name="Freeform 781"/>
            <p:cNvSpPr/>
            <p:nvPr/>
          </p:nvSpPr>
          <p:spPr>
            <a:xfrm>
              <a:off x="3282043" y="3216985"/>
              <a:ext cx="1519688" cy="337845"/>
            </a:xfrm>
            <a:custGeom>
              <a:avLst/>
              <a:gdLst>
                <a:gd name="connsiteX0" fmla="*/ 0 w 1873250"/>
                <a:gd name="connsiteY0" fmla="*/ 0 h 419100"/>
                <a:gd name="connsiteX1" fmla="*/ 95250 w 1873250"/>
                <a:gd name="connsiteY1" fmla="*/ 69850 h 419100"/>
                <a:gd name="connsiteX2" fmla="*/ 196850 w 1873250"/>
                <a:gd name="connsiteY2" fmla="*/ 88900 h 419100"/>
                <a:gd name="connsiteX3" fmla="*/ 317500 w 1873250"/>
                <a:gd name="connsiteY3" fmla="*/ 82550 h 419100"/>
                <a:gd name="connsiteX4" fmla="*/ 368300 w 1873250"/>
                <a:gd name="connsiteY4" fmla="*/ 107950 h 419100"/>
                <a:gd name="connsiteX5" fmla="*/ 419100 w 1873250"/>
                <a:gd name="connsiteY5" fmla="*/ 139700 h 419100"/>
                <a:gd name="connsiteX6" fmla="*/ 698500 w 1873250"/>
                <a:gd name="connsiteY6" fmla="*/ 247650 h 419100"/>
                <a:gd name="connsiteX7" fmla="*/ 952500 w 1873250"/>
                <a:gd name="connsiteY7" fmla="*/ 228600 h 419100"/>
                <a:gd name="connsiteX8" fmla="*/ 1060450 w 1873250"/>
                <a:gd name="connsiteY8" fmla="*/ 304800 h 419100"/>
                <a:gd name="connsiteX9" fmla="*/ 1270000 w 1873250"/>
                <a:gd name="connsiteY9" fmla="*/ 355600 h 419100"/>
                <a:gd name="connsiteX10" fmla="*/ 1524000 w 1873250"/>
                <a:gd name="connsiteY10" fmla="*/ 355600 h 419100"/>
                <a:gd name="connsiteX11" fmla="*/ 1873250 w 1873250"/>
                <a:gd name="connsiteY11" fmla="*/ 419100 h 419100"/>
                <a:gd name="connsiteX0" fmla="*/ 0 w 1873250"/>
                <a:gd name="connsiteY0" fmla="*/ 0 h 419100"/>
                <a:gd name="connsiteX1" fmla="*/ 95250 w 1873250"/>
                <a:gd name="connsiteY1" fmla="*/ 69850 h 419100"/>
                <a:gd name="connsiteX2" fmla="*/ 196850 w 1873250"/>
                <a:gd name="connsiteY2" fmla="*/ 88900 h 419100"/>
                <a:gd name="connsiteX3" fmla="*/ 317500 w 1873250"/>
                <a:gd name="connsiteY3" fmla="*/ 82550 h 419100"/>
                <a:gd name="connsiteX4" fmla="*/ 368300 w 1873250"/>
                <a:gd name="connsiteY4" fmla="*/ 107950 h 419100"/>
                <a:gd name="connsiteX5" fmla="*/ 419100 w 1873250"/>
                <a:gd name="connsiteY5" fmla="*/ 139700 h 419100"/>
                <a:gd name="connsiteX6" fmla="*/ 698500 w 1873250"/>
                <a:gd name="connsiteY6" fmla="*/ 247650 h 419100"/>
                <a:gd name="connsiteX7" fmla="*/ 927100 w 1873250"/>
                <a:gd name="connsiteY7" fmla="*/ 247650 h 419100"/>
                <a:gd name="connsiteX8" fmla="*/ 1060450 w 1873250"/>
                <a:gd name="connsiteY8" fmla="*/ 304800 h 419100"/>
                <a:gd name="connsiteX9" fmla="*/ 1270000 w 1873250"/>
                <a:gd name="connsiteY9" fmla="*/ 355600 h 419100"/>
                <a:gd name="connsiteX10" fmla="*/ 1524000 w 1873250"/>
                <a:gd name="connsiteY10" fmla="*/ 355600 h 419100"/>
                <a:gd name="connsiteX11" fmla="*/ 1873250 w 1873250"/>
                <a:gd name="connsiteY11" fmla="*/ 419100 h 419100"/>
                <a:gd name="connsiteX0" fmla="*/ 0 w 1873250"/>
                <a:gd name="connsiteY0" fmla="*/ 0 h 419100"/>
                <a:gd name="connsiteX1" fmla="*/ 95250 w 1873250"/>
                <a:gd name="connsiteY1" fmla="*/ 69850 h 419100"/>
                <a:gd name="connsiteX2" fmla="*/ 196850 w 1873250"/>
                <a:gd name="connsiteY2" fmla="*/ 88900 h 419100"/>
                <a:gd name="connsiteX3" fmla="*/ 317500 w 1873250"/>
                <a:gd name="connsiteY3" fmla="*/ 82550 h 419100"/>
                <a:gd name="connsiteX4" fmla="*/ 368300 w 1873250"/>
                <a:gd name="connsiteY4" fmla="*/ 107950 h 419100"/>
                <a:gd name="connsiteX5" fmla="*/ 419100 w 1873250"/>
                <a:gd name="connsiteY5" fmla="*/ 139700 h 419100"/>
                <a:gd name="connsiteX6" fmla="*/ 698500 w 1873250"/>
                <a:gd name="connsiteY6" fmla="*/ 247650 h 419100"/>
                <a:gd name="connsiteX7" fmla="*/ 927100 w 1873250"/>
                <a:gd name="connsiteY7" fmla="*/ 247650 h 419100"/>
                <a:gd name="connsiteX8" fmla="*/ 1060450 w 1873250"/>
                <a:gd name="connsiteY8" fmla="*/ 304800 h 419100"/>
                <a:gd name="connsiteX9" fmla="*/ 1270000 w 1873250"/>
                <a:gd name="connsiteY9" fmla="*/ 355600 h 419100"/>
                <a:gd name="connsiteX10" fmla="*/ 1524000 w 1873250"/>
                <a:gd name="connsiteY10" fmla="*/ 355600 h 419100"/>
                <a:gd name="connsiteX11" fmla="*/ 1873250 w 1873250"/>
                <a:gd name="connsiteY11" fmla="*/ 419100 h 419100"/>
                <a:gd name="connsiteX0" fmla="*/ 0 w 1873250"/>
                <a:gd name="connsiteY0" fmla="*/ 0 h 419100"/>
                <a:gd name="connsiteX1" fmla="*/ 95250 w 1873250"/>
                <a:gd name="connsiteY1" fmla="*/ 69850 h 419100"/>
                <a:gd name="connsiteX2" fmla="*/ 196850 w 1873250"/>
                <a:gd name="connsiteY2" fmla="*/ 88900 h 419100"/>
                <a:gd name="connsiteX3" fmla="*/ 317500 w 1873250"/>
                <a:gd name="connsiteY3" fmla="*/ 82550 h 419100"/>
                <a:gd name="connsiteX4" fmla="*/ 368300 w 1873250"/>
                <a:gd name="connsiteY4" fmla="*/ 107950 h 419100"/>
                <a:gd name="connsiteX5" fmla="*/ 419100 w 1873250"/>
                <a:gd name="connsiteY5" fmla="*/ 139700 h 419100"/>
                <a:gd name="connsiteX6" fmla="*/ 698500 w 1873250"/>
                <a:gd name="connsiteY6" fmla="*/ 247650 h 419100"/>
                <a:gd name="connsiteX7" fmla="*/ 927100 w 1873250"/>
                <a:gd name="connsiteY7" fmla="*/ 247650 h 419100"/>
                <a:gd name="connsiteX8" fmla="*/ 1060450 w 1873250"/>
                <a:gd name="connsiteY8" fmla="*/ 304800 h 419100"/>
                <a:gd name="connsiteX9" fmla="*/ 1270000 w 1873250"/>
                <a:gd name="connsiteY9" fmla="*/ 355600 h 419100"/>
                <a:gd name="connsiteX10" fmla="*/ 1524000 w 1873250"/>
                <a:gd name="connsiteY10" fmla="*/ 355600 h 419100"/>
                <a:gd name="connsiteX11" fmla="*/ 1873250 w 1873250"/>
                <a:gd name="connsiteY1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3250" h="419100">
                  <a:moveTo>
                    <a:pt x="0" y="0"/>
                  </a:moveTo>
                  <a:lnTo>
                    <a:pt x="95250" y="69850"/>
                  </a:lnTo>
                  <a:lnTo>
                    <a:pt x="196850" y="88900"/>
                  </a:lnTo>
                  <a:cubicBezTo>
                    <a:pt x="233892" y="91017"/>
                    <a:pt x="288925" y="79375"/>
                    <a:pt x="317500" y="82550"/>
                  </a:cubicBezTo>
                  <a:cubicBezTo>
                    <a:pt x="346075" y="85725"/>
                    <a:pt x="351367" y="98425"/>
                    <a:pt x="368300" y="107950"/>
                  </a:cubicBezTo>
                  <a:lnTo>
                    <a:pt x="419100" y="139700"/>
                  </a:lnTo>
                  <a:lnTo>
                    <a:pt x="698500" y="247650"/>
                  </a:lnTo>
                  <a:cubicBezTo>
                    <a:pt x="783167" y="265642"/>
                    <a:pt x="866775" y="238125"/>
                    <a:pt x="927100" y="247650"/>
                  </a:cubicBezTo>
                  <a:cubicBezTo>
                    <a:pt x="987425" y="257175"/>
                    <a:pt x="1003300" y="286808"/>
                    <a:pt x="1060450" y="304800"/>
                  </a:cubicBezTo>
                  <a:lnTo>
                    <a:pt x="1270000" y="355600"/>
                  </a:lnTo>
                  <a:lnTo>
                    <a:pt x="1524000" y="355600"/>
                  </a:lnTo>
                  <a:lnTo>
                    <a:pt x="1873250" y="41910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2" name="Freeform 783"/>
            <p:cNvSpPr/>
            <p:nvPr/>
          </p:nvSpPr>
          <p:spPr>
            <a:xfrm>
              <a:off x="4781123" y="2940563"/>
              <a:ext cx="1097268" cy="604029"/>
            </a:xfrm>
            <a:custGeom>
              <a:avLst/>
              <a:gdLst>
                <a:gd name="connsiteX0" fmla="*/ 0 w 1320800"/>
                <a:gd name="connsiteY0" fmla="*/ 774700 h 774700"/>
                <a:gd name="connsiteX1" fmla="*/ 114300 w 1320800"/>
                <a:gd name="connsiteY1" fmla="*/ 704850 h 774700"/>
                <a:gd name="connsiteX2" fmla="*/ 336550 w 1320800"/>
                <a:gd name="connsiteY2" fmla="*/ 603250 h 774700"/>
                <a:gd name="connsiteX3" fmla="*/ 469900 w 1320800"/>
                <a:gd name="connsiteY3" fmla="*/ 558800 h 774700"/>
                <a:gd name="connsiteX4" fmla="*/ 603250 w 1320800"/>
                <a:gd name="connsiteY4" fmla="*/ 533400 h 774700"/>
                <a:gd name="connsiteX5" fmla="*/ 819150 w 1320800"/>
                <a:gd name="connsiteY5" fmla="*/ 419100 h 774700"/>
                <a:gd name="connsiteX6" fmla="*/ 1009650 w 1320800"/>
                <a:gd name="connsiteY6" fmla="*/ 241300 h 774700"/>
                <a:gd name="connsiteX7" fmla="*/ 1111250 w 1320800"/>
                <a:gd name="connsiteY7" fmla="*/ 158750 h 774700"/>
                <a:gd name="connsiteX8" fmla="*/ 1320800 w 1320800"/>
                <a:gd name="connsiteY8" fmla="*/ 0 h 774700"/>
                <a:gd name="connsiteX0" fmla="*/ 0 w 1352550"/>
                <a:gd name="connsiteY0" fmla="*/ 749300 h 749300"/>
                <a:gd name="connsiteX1" fmla="*/ 146050 w 1352550"/>
                <a:gd name="connsiteY1" fmla="*/ 704850 h 749300"/>
                <a:gd name="connsiteX2" fmla="*/ 368300 w 1352550"/>
                <a:gd name="connsiteY2" fmla="*/ 603250 h 749300"/>
                <a:gd name="connsiteX3" fmla="*/ 501650 w 1352550"/>
                <a:gd name="connsiteY3" fmla="*/ 558800 h 749300"/>
                <a:gd name="connsiteX4" fmla="*/ 635000 w 1352550"/>
                <a:gd name="connsiteY4" fmla="*/ 533400 h 749300"/>
                <a:gd name="connsiteX5" fmla="*/ 850900 w 1352550"/>
                <a:gd name="connsiteY5" fmla="*/ 419100 h 749300"/>
                <a:gd name="connsiteX6" fmla="*/ 1041400 w 1352550"/>
                <a:gd name="connsiteY6" fmla="*/ 241300 h 749300"/>
                <a:gd name="connsiteX7" fmla="*/ 1143000 w 1352550"/>
                <a:gd name="connsiteY7" fmla="*/ 158750 h 749300"/>
                <a:gd name="connsiteX8" fmla="*/ 1352550 w 1352550"/>
                <a:gd name="connsiteY8" fmla="*/ 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2550" h="749300">
                  <a:moveTo>
                    <a:pt x="0" y="749300"/>
                  </a:moveTo>
                  <a:lnTo>
                    <a:pt x="146050" y="704850"/>
                  </a:lnTo>
                  <a:lnTo>
                    <a:pt x="368300" y="603250"/>
                  </a:lnTo>
                  <a:lnTo>
                    <a:pt x="501650" y="558800"/>
                  </a:lnTo>
                  <a:lnTo>
                    <a:pt x="635000" y="533400"/>
                  </a:lnTo>
                  <a:lnTo>
                    <a:pt x="850900" y="419100"/>
                  </a:lnTo>
                  <a:lnTo>
                    <a:pt x="1041400" y="241300"/>
                  </a:lnTo>
                  <a:lnTo>
                    <a:pt x="1143000" y="158750"/>
                  </a:lnTo>
                  <a:lnTo>
                    <a:pt x="13525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3" name="Freeform 784"/>
            <p:cNvSpPr/>
            <p:nvPr/>
          </p:nvSpPr>
          <p:spPr>
            <a:xfrm>
              <a:off x="5235506" y="2782393"/>
              <a:ext cx="513459" cy="55796"/>
            </a:xfrm>
            <a:custGeom>
              <a:avLst/>
              <a:gdLst>
                <a:gd name="connsiteX0" fmla="*/ 0 w 774700"/>
                <a:gd name="connsiteY0" fmla="*/ 76200 h 76200"/>
                <a:gd name="connsiteX1" fmla="*/ 190500 w 774700"/>
                <a:gd name="connsiteY1" fmla="*/ 76200 h 76200"/>
                <a:gd name="connsiteX2" fmla="*/ 381000 w 774700"/>
                <a:gd name="connsiteY2" fmla="*/ 69850 h 76200"/>
                <a:gd name="connsiteX3" fmla="*/ 774700 w 774700"/>
                <a:gd name="connsiteY3" fmla="*/ 0 h 76200"/>
                <a:gd name="connsiteX0" fmla="*/ 0 w 637967"/>
                <a:gd name="connsiteY0" fmla="*/ 59108 h 59108"/>
                <a:gd name="connsiteX1" fmla="*/ 190500 w 637967"/>
                <a:gd name="connsiteY1" fmla="*/ 59108 h 59108"/>
                <a:gd name="connsiteX2" fmla="*/ 381000 w 637967"/>
                <a:gd name="connsiteY2" fmla="*/ 52758 h 59108"/>
                <a:gd name="connsiteX3" fmla="*/ 637967 w 637967"/>
                <a:gd name="connsiteY3" fmla="*/ 0 h 59108"/>
                <a:gd name="connsiteX0" fmla="*/ 0 w 627862"/>
                <a:gd name="connsiteY0" fmla="*/ 59108 h 59108"/>
                <a:gd name="connsiteX1" fmla="*/ 180395 w 627862"/>
                <a:gd name="connsiteY1" fmla="*/ 59108 h 59108"/>
                <a:gd name="connsiteX2" fmla="*/ 370895 w 627862"/>
                <a:gd name="connsiteY2" fmla="*/ 52758 h 59108"/>
                <a:gd name="connsiteX3" fmla="*/ 627862 w 627862"/>
                <a:gd name="connsiteY3" fmla="*/ 0 h 59108"/>
                <a:gd name="connsiteX0" fmla="*/ 0 w 632916"/>
                <a:gd name="connsiteY0" fmla="*/ 69215 h 69215"/>
                <a:gd name="connsiteX1" fmla="*/ 185449 w 632916"/>
                <a:gd name="connsiteY1" fmla="*/ 59108 h 69215"/>
                <a:gd name="connsiteX2" fmla="*/ 375949 w 632916"/>
                <a:gd name="connsiteY2" fmla="*/ 52758 h 69215"/>
                <a:gd name="connsiteX3" fmla="*/ 632916 w 632916"/>
                <a:gd name="connsiteY3" fmla="*/ 0 h 6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916" h="69215">
                  <a:moveTo>
                    <a:pt x="0" y="69215"/>
                  </a:moveTo>
                  <a:lnTo>
                    <a:pt x="185449" y="59108"/>
                  </a:lnTo>
                  <a:lnTo>
                    <a:pt x="375949" y="52758"/>
                  </a:lnTo>
                  <a:cubicBezTo>
                    <a:pt x="507182" y="29475"/>
                    <a:pt x="501683" y="23283"/>
                    <a:pt x="632916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4" name="Freeform 785"/>
            <p:cNvSpPr/>
            <p:nvPr/>
          </p:nvSpPr>
          <p:spPr>
            <a:xfrm>
              <a:off x="4801732" y="3554831"/>
              <a:ext cx="298785" cy="588670"/>
            </a:xfrm>
            <a:custGeom>
              <a:avLst/>
              <a:gdLst>
                <a:gd name="connsiteX0" fmla="*/ 368300 w 368300"/>
                <a:gd name="connsiteY0" fmla="*/ 730250 h 730250"/>
                <a:gd name="connsiteX1" fmla="*/ 349250 w 368300"/>
                <a:gd name="connsiteY1" fmla="*/ 609600 h 730250"/>
                <a:gd name="connsiteX2" fmla="*/ 342900 w 368300"/>
                <a:gd name="connsiteY2" fmla="*/ 476250 h 730250"/>
                <a:gd name="connsiteX3" fmla="*/ 317500 w 368300"/>
                <a:gd name="connsiteY3" fmla="*/ 368300 h 730250"/>
                <a:gd name="connsiteX4" fmla="*/ 330200 w 368300"/>
                <a:gd name="connsiteY4" fmla="*/ 247650 h 730250"/>
                <a:gd name="connsiteX5" fmla="*/ 311150 w 368300"/>
                <a:gd name="connsiteY5" fmla="*/ 184150 h 730250"/>
                <a:gd name="connsiteX6" fmla="*/ 209550 w 368300"/>
                <a:gd name="connsiteY6" fmla="*/ 76200 h 730250"/>
                <a:gd name="connsiteX7" fmla="*/ 0 w 368300"/>
                <a:gd name="connsiteY7" fmla="*/ 0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00" h="730250">
                  <a:moveTo>
                    <a:pt x="368300" y="730250"/>
                  </a:moveTo>
                  <a:lnTo>
                    <a:pt x="349250" y="609600"/>
                  </a:lnTo>
                  <a:lnTo>
                    <a:pt x="342900" y="476250"/>
                  </a:lnTo>
                  <a:lnTo>
                    <a:pt x="317500" y="368300"/>
                  </a:lnTo>
                  <a:lnTo>
                    <a:pt x="330200" y="247650"/>
                  </a:lnTo>
                  <a:lnTo>
                    <a:pt x="311150" y="184150"/>
                  </a:lnTo>
                  <a:lnTo>
                    <a:pt x="209550" y="76200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5" name="Freeform 786"/>
            <p:cNvSpPr/>
            <p:nvPr/>
          </p:nvSpPr>
          <p:spPr>
            <a:xfrm>
              <a:off x="6062363" y="3642627"/>
              <a:ext cx="200909" cy="779351"/>
            </a:xfrm>
            <a:custGeom>
              <a:avLst/>
              <a:gdLst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4000 w 558800"/>
                <a:gd name="connsiteY10" fmla="*/ 158115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4000 w 558800"/>
                <a:gd name="connsiteY10" fmla="*/ 158115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79400 w 558800"/>
                <a:gd name="connsiteY10" fmla="*/ 152400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79400 w 558800"/>
                <a:gd name="connsiteY10" fmla="*/ 152400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284162 w 558800"/>
                <a:gd name="connsiteY16" fmla="*/ 1050925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288925 w 558800"/>
                <a:gd name="connsiteY15" fmla="*/ 1144587 h 2254250"/>
                <a:gd name="connsiteX16" fmla="*/ 284162 w 558800"/>
                <a:gd name="connsiteY16" fmla="*/ 1050925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95250 w 558800"/>
                <a:gd name="connsiteY0" fmla="*/ 2171700 h 2171700"/>
                <a:gd name="connsiteX1" fmla="*/ 12700 w 558800"/>
                <a:gd name="connsiteY1" fmla="*/ 2139950 h 2171700"/>
                <a:gd name="connsiteX2" fmla="*/ 0 w 558800"/>
                <a:gd name="connsiteY2" fmla="*/ 2051050 h 2171700"/>
                <a:gd name="connsiteX3" fmla="*/ 31750 w 558800"/>
                <a:gd name="connsiteY3" fmla="*/ 1949450 h 2171700"/>
                <a:gd name="connsiteX4" fmla="*/ 114300 w 558800"/>
                <a:gd name="connsiteY4" fmla="*/ 1873250 h 2171700"/>
                <a:gd name="connsiteX5" fmla="*/ 127000 w 558800"/>
                <a:gd name="connsiteY5" fmla="*/ 1822450 h 2171700"/>
                <a:gd name="connsiteX6" fmla="*/ 146050 w 558800"/>
                <a:gd name="connsiteY6" fmla="*/ 1733550 h 2171700"/>
                <a:gd name="connsiteX7" fmla="*/ 196850 w 558800"/>
                <a:gd name="connsiteY7" fmla="*/ 1708150 h 2171700"/>
                <a:gd name="connsiteX8" fmla="*/ 234950 w 558800"/>
                <a:gd name="connsiteY8" fmla="*/ 1617663 h 2171700"/>
                <a:gd name="connsiteX9" fmla="*/ 255587 w 558800"/>
                <a:gd name="connsiteY9" fmla="*/ 1528762 h 2171700"/>
                <a:gd name="connsiteX10" fmla="*/ 196850 w 558800"/>
                <a:gd name="connsiteY10" fmla="*/ 1473200 h 2171700"/>
                <a:gd name="connsiteX11" fmla="*/ 196850 w 558800"/>
                <a:gd name="connsiteY11" fmla="*/ 1416050 h 2171700"/>
                <a:gd name="connsiteX12" fmla="*/ 241300 w 558800"/>
                <a:gd name="connsiteY12" fmla="*/ 1257300 h 2171700"/>
                <a:gd name="connsiteX13" fmla="*/ 273050 w 558800"/>
                <a:gd name="connsiteY13" fmla="*/ 1193800 h 2171700"/>
                <a:gd name="connsiteX14" fmla="*/ 288925 w 558800"/>
                <a:gd name="connsiteY14" fmla="*/ 1144587 h 2171700"/>
                <a:gd name="connsiteX15" fmla="*/ 284162 w 558800"/>
                <a:gd name="connsiteY15" fmla="*/ 1050925 h 2171700"/>
                <a:gd name="connsiteX16" fmla="*/ 311150 w 558800"/>
                <a:gd name="connsiteY16" fmla="*/ 966788 h 2171700"/>
                <a:gd name="connsiteX17" fmla="*/ 381000 w 558800"/>
                <a:gd name="connsiteY17" fmla="*/ 882650 h 2171700"/>
                <a:gd name="connsiteX18" fmla="*/ 412750 w 558800"/>
                <a:gd name="connsiteY18" fmla="*/ 755650 h 2171700"/>
                <a:gd name="connsiteX19" fmla="*/ 412750 w 558800"/>
                <a:gd name="connsiteY19" fmla="*/ 698500 h 2171700"/>
                <a:gd name="connsiteX20" fmla="*/ 412750 w 558800"/>
                <a:gd name="connsiteY20" fmla="*/ 660400 h 2171700"/>
                <a:gd name="connsiteX21" fmla="*/ 450850 w 558800"/>
                <a:gd name="connsiteY21" fmla="*/ 552450 h 2171700"/>
                <a:gd name="connsiteX22" fmla="*/ 469900 w 558800"/>
                <a:gd name="connsiteY22" fmla="*/ 463550 h 2171700"/>
                <a:gd name="connsiteX23" fmla="*/ 527050 w 558800"/>
                <a:gd name="connsiteY23" fmla="*/ 311150 h 2171700"/>
                <a:gd name="connsiteX24" fmla="*/ 558800 w 558800"/>
                <a:gd name="connsiteY24" fmla="*/ 215900 h 2171700"/>
                <a:gd name="connsiteX25" fmla="*/ 349250 w 558800"/>
                <a:gd name="connsiteY25" fmla="*/ 0 h 2171700"/>
                <a:gd name="connsiteX0" fmla="*/ 12700 w 558800"/>
                <a:gd name="connsiteY0" fmla="*/ 2139950 h 2139950"/>
                <a:gd name="connsiteX1" fmla="*/ 0 w 558800"/>
                <a:gd name="connsiteY1" fmla="*/ 2051050 h 2139950"/>
                <a:gd name="connsiteX2" fmla="*/ 31750 w 558800"/>
                <a:gd name="connsiteY2" fmla="*/ 1949450 h 2139950"/>
                <a:gd name="connsiteX3" fmla="*/ 114300 w 558800"/>
                <a:gd name="connsiteY3" fmla="*/ 1873250 h 2139950"/>
                <a:gd name="connsiteX4" fmla="*/ 127000 w 558800"/>
                <a:gd name="connsiteY4" fmla="*/ 1822450 h 2139950"/>
                <a:gd name="connsiteX5" fmla="*/ 146050 w 558800"/>
                <a:gd name="connsiteY5" fmla="*/ 1733550 h 2139950"/>
                <a:gd name="connsiteX6" fmla="*/ 196850 w 558800"/>
                <a:gd name="connsiteY6" fmla="*/ 1708150 h 2139950"/>
                <a:gd name="connsiteX7" fmla="*/ 234950 w 558800"/>
                <a:gd name="connsiteY7" fmla="*/ 1617663 h 2139950"/>
                <a:gd name="connsiteX8" fmla="*/ 255587 w 558800"/>
                <a:gd name="connsiteY8" fmla="*/ 1528762 h 2139950"/>
                <a:gd name="connsiteX9" fmla="*/ 196850 w 558800"/>
                <a:gd name="connsiteY9" fmla="*/ 1473200 h 2139950"/>
                <a:gd name="connsiteX10" fmla="*/ 196850 w 558800"/>
                <a:gd name="connsiteY10" fmla="*/ 1416050 h 2139950"/>
                <a:gd name="connsiteX11" fmla="*/ 241300 w 558800"/>
                <a:gd name="connsiteY11" fmla="*/ 1257300 h 2139950"/>
                <a:gd name="connsiteX12" fmla="*/ 273050 w 558800"/>
                <a:gd name="connsiteY12" fmla="*/ 1193800 h 2139950"/>
                <a:gd name="connsiteX13" fmla="*/ 288925 w 558800"/>
                <a:gd name="connsiteY13" fmla="*/ 1144587 h 2139950"/>
                <a:gd name="connsiteX14" fmla="*/ 284162 w 558800"/>
                <a:gd name="connsiteY14" fmla="*/ 1050925 h 2139950"/>
                <a:gd name="connsiteX15" fmla="*/ 311150 w 558800"/>
                <a:gd name="connsiteY15" fmla="*/ 966788 h 2139950"/>
                <a:gd name="connsiteX16" fmla="*/ 381000 w 558800"/>
                <a:gd name="connsiteY16" fmla="*/ 882650 h 2139950"/>
                <a:gd name="connsiteX17" fmla="*/ 412750 w 558800"/>
                <a:gd name="connsiteY17" fmla="*/ 755650 h 2139950"/>
                <a:gd name="connsiteX18" fmla="*/ 412750 w 558800"/>
                <a:gd name="connsiteY18" fmla="*/ 698500 h 2139950"/>
                <a:gd name="connsiteX19" fmla="*/ 412750 w 558800"/>
                <a:gd name="connsiteY19" fmla="*/ 660400 h 2139950"/>
                <a:gd name="connsiteX20" fmla="*/ 450850 w 558800"/>
                <a:gd name="connsiteY20" fmla="*/ 552450 h 2139950"/>
                <a:gd name="connsiteX21" fmla="*/ 469900 w 558800"/>
                <a:gd name="connsiteY21" fmla="*/ 463550 h 2139950"/>
                <a:gd name="connsiteX22" fmla="*/ 527050 w 558800"/>
                <a:gd name="connsiteY22" fmla="*/ 311150 h 2139950"/>
                <a:gd name="connsiteX23" fmla="*/ 558800 w 558800"/>
                <a:gd name="connsiteY23" fmla="*/ 215900 h 2139950"/>
                <a:gd name="connsiteX24" fmla="*/ 349250 w 558800"/>
                <a:gd name="connsiteY24" fmla="*/ 0 h 2139950"/>
                <a:gd name="connsiteX0" fmla="*/ 0 w 558800"/>
                <a:gd name="connsiteY0" fmla="*/ 2051050 h 2051050"/>
                <a:gd name="connsiteX1" fmla="*/ 31750 w 558800"/>
                <a:gd name="connsiteY1" fmla="*/ 1949450 h 2051050"/>
                <a:gd name="connsiteX2" fmla="*/ 114300 w 558800"/>
                <a:gd name="connsiteY2" fmla="*/ 1873250 h 2051050"/>
                <a:gd name="connsiteX3" fmla="*/ 127000 w 558800"/>
                <a:gd name="connsiteY3" fmla="*/ 1822450 h 2051050"/>
                <a:gd name="connsiteX4" fmla="*/ 146050 w 558800"/>
                <a:gd name="connsiteY4" fmla="*/ 1733550 h 2051050"/>
                <a:gd name="connsiteX5" fmla="*/ 196850 w 558800"/>
                <a:gd name="connsiteY5" fmla="*/ 1708150 h 2051050"/>
                <a:gd name="connsiteX6" fmla="*/ 234950 w 558800"/>
                <a:gd name="connsiteY6" fmla="*/ 1617663 h 2051050"/>
                <a:gd name="connsiteX7" fmla="*/ 255587 w 558800"/>
                <a:gd name="connsiteY7" fmla="*/ 1528762 h 2051050"/>
                <a:gd name="connsiteX8" fmla="*/ 196850 w 558800"/>
                <a:gd name="connsiteY8" fmla="*/ 1473200 h 2051050"/>
                <a:gd name="connsiteX9" fmla="*/ 196850 w 558800"/>
                <a:gd name="connsiteY9" fmla="*/ 1416050 h 2051050"/>
                <a:gd name="connsiteX10" fmla="*/ 241300 w 558800"/>
                <a:gd name="connsiteY10" fmla="*/ 1257300 h 2051050"/>
                <a:gd name="connsiteX11" fmla="*/ 273050 w 558800"/>
                <a:gd name="connsiteY11" fmla="*/ 1193800 h 2051050"/>
                <a:gd name="connsiteX12" fmla="*/ 288925 w 558800"/>
                <a:gd name="connsiteY12" fmla="*/ 1144587 h 2051050"/>
                <a:gd name="connsiteX13" fmla="*/ 284162 w 558800"/>
                <a:gd name="connsiteY13" fmla="*/ 1050925 h 2051050"/>
                <a:gd name="connsiteX14" fmla="*/ 311150 w 558800"/>
                <a:gd name="connsiteY14" fmla="*/ 966788 h 2051050"/>
                <a:gd name="connsiteX15" fmla="*/ 381000 w 558800"/>
                <a:gd name="connsiteY15" fmla="*/ 882650 h 2051050"/>
                <a:gd name="connsiteX16" fmla="*/ 412750 w 558800"/>
                <a:gd name="connsiteY16" fmla="*/ 755650 h 2051050"/>
                <a:gd name="connsiteX17" fmla="*/ 412750 w 558800"/>
                <a:gd name="connsiteY17" fmla="*/ 698500 h 2051050"/>
                <a:gd name="connsiteX18" fmla="*/ 412750 w 558800"/>
                <a:gd name="connsiteY18" fmla="*/ 660400 h 2051050"/>
                <a:gd name="connsiteX19" fmla="*/ 450850 w 558800"/>
                <a:gd name="connsiteY19" fmla="*/ 552450 h 2051050"/>
                <a:gd name="connsiteX20" fmla="*/ 469900 w 558800"/>
                <a:gd name="connsiteY20" fmla="*/ 463550 h 2051050"/>
                <a:gd name="connsiteX21" fmla="*/ 527050 w 558800"/>
                <a:gd name="connsiteY21" fmla="*/ 311150 h 2051050"/>
                <a:gd name="connsiteX22" fmla="*/ 558800 w 558800"/>
                <a:gd name="connsiteY22" fmla="*/ 215900 h 2051050"/>
                <a:gd name="connsiteX23" fmla="*/ 349250 w 558800"/>
                <a:gd name="connsiteY23" fmla="*/ 0 h 2051050"/>
                <a:gd name="connsiteX0" fmla="*/ 0 w 527050"/>
                <a:gd name="connsiteY0" fmla="*/ 1949450 h 1949450"/>
                <a:gd name="connsiteX1" fmla="*/ 82550 w 527050"/>
                <a:gd name="connsiteY1" fmla="*/ 1873250 h 1949450"/>
                <a:gd name="connsiteX2" fmla="*/ 95250 w 527050"/>
                <a:gd name="connsiteY2" fmla="*/ 1822450 h 1949450"/>
                <a:gd name="connsiteX3" fmla="*/ 114300 w 527050"/>
                <a:gd name="connsiteY3" fmla="*/ 1733550 h 1949450"/>
                <a:gd name="connsiteX4" fmla="*/ 165100 w 527050"/>
                <a:gd name="connsiteY4" fmla="*/ 1708150 h 1949450"/>
                <a:gd name="connsiteX5" fmla="*/ 203200 w 527050"/>
                <a:gd name="connsiteY5" fmla="*/ 1617663 h 1949450"/>
                <a:gd name="connsiteX6" fmla="*/ 223837 w 527050"/>
                <a:gd name="connsiteY6" fmla="*/ 1528762 h 1949450"/>
                <a:gd name="connsiteX7" fmla="*/ 165100 w 527050"/>
                <a:gd name="connsiteY7" fmla="*/ 1473200 h 1949450"/>
                <a:gd name="connsiteX8" fmla="*/ 165100 w 527050"/>
                <a:gd name="connsiteY8" fmla="*/ 1416050 h 1949450"/>
                <a:gd name="connsiteX9" fmla="*/ 209550 w 527050"/>
                <a:gd name="connsiteY9" fmla="*/ 1257300 h 1949450"/>
                <a:gd name="connsiteX10" fmla="*/ 241300 w 527050"/>
                <a:gd name="connsiteY10" fmla="*/ 1193800 h 1949450"/>
                <a:gd name="connsiteX11" fmla="*/ 257175 w 527050"/>
                <a:gd name="connsiteY11" fmla="*/ 1144587 h 1949450"/>
                <a:gd name="connsiteX12" fmla="*/ 252412 w 527050"/>
                <a:gd name="connsiteY12" fmla="*/ 1050925 h 1949450"/>
                <a:gd name="connsiteX13" fmla="*/ 279400 w 527050"/>
                <a:gd name="connsiteY13" fmla="*/ 966788 h 1949450"/>
                <a:gd name="connsiteX14" fmla="*/ 349250 w 527050"/>
                <a:gd name="connsiteY14" fmla="*/ 882650 h 1949450"/>
                <a:gd name="connsiteX15" fmla="*/ 381000 w 527050"/>
                <a:gd name="connsiteY15" fmla="*/ 755650 h 1949450"/>
                <a:gd name="connsiteX16" fmla="*/ 381000 w 527050"/>
                <a:gd name="connsiteY16" fmla="*/ 698500 h 1949450"/>
                <a:gd name="connsiteX17" fmla="*/ 381000 w 527050"/>
                <a:gd name="connsiteY17" fmla="*/ 660400 h 1949450"/>
                <a:gd name="connsiteX18" fmla="*/ 419100 w 527050"/>
                <a:gd name="connsiteY18" fmla="*/ 552450 h 1949450"/>
                <a:gd name="connsiteX19" fmla="*/ 438150 w 527050"/>
                <a:gd name="connsiteY19" fmla="*/ 463550 h 1949450"/>
                <a:gd name="connsiteX20" fmla="*/ 495300 w 527050"/>
                <a:gd name="connsiteY20" fmla="*/ 311150 h 1949450"/>
                <a:gd name="connsiteX21" fmla="*/ 527050 w 527050"/>
                <a:gd name="connsiteY21" fmla="*/ 215900 h 1949450"/>
                <a:gd name="connsiteX22" fmla="*/ 317500 w 527050"/>
                <a:gd name="connsiteY22" fmla="*/ 0 h 1949450"/>
                <a:gd name="connsiteX0" fmla="*/ 0 w 444500"/>
                <a:gd name="connsiteY0" fmla="*/ 1873250 h 1873250"/>
                <a:gd name="connsiteX1" fmla="*/ 12700 w 444500"/>
                <a:gd name="connsiteY1" fmla="*/ 1822450 h 1873250"/>
                <a:gd name="connsiteX2" fmla="*/ 31750 w 444500"/>
                <a:gd name="connsiteY2" fmla="*/ 1733550 h 1873250"/>
                <a:gd name="connsiteX3" fmla="*/ 82550 w 444500"/>
                <a:gd name="connsiteY3" fmla="*/ 1708150 h 1873250"/>
                <a:gd name="connsiteX4" fmla="*/ 120650 w 444500"/>
                <a:gd name="connsiteY4" fmla="*/ 1617663 h 1873250"/>
                <a:gd name="connsiteX5" fmla="*/ 141287 w 444500"/>
                <a:gd name="connsiteY5" fmla="*/ 1528762 h 1873250"/>
                <a:gd name="connsiteX6" fmla="*/ 82550 w 444500"/>
                <a:gd name="connsiteY6" fmla="*/ 1473200 h 1873250"/>
                <a:gd name="connsiteX7" fmla="*/ 82550 w 444500"/>
                <a:gd name="connsiteY7" fmla="*/ 1416050 h 1873250"/>
                <a:gd name="connsiteX8" fmla="*/ 127000 w 444500"/>
                <a:gd name="connsiteY8" fmla="*/ 1257300 h 1873250"/>
                <a:gd name="connsiteX9" fmla="*/ 158750 w 444500"/>
                <a:gd name="connsiteY9" fmla="*/ 1193800 h 1873250"/>
                <a:gd name="connsiteX10" fmla="*/ 174625 w 444500"/>
                <a:gd name="connsiteY10" fmla="*/ 1144587 h 1873250"/>
                <a:gd name="connsiteX11" fmla="*/ 169862 w 444500"/>
                <a:gd name="connsiteY11" fmla="*/ 1050925 h 1873250"/>
                <a:gd name="connsiteX12" fmla="*/ 196850 w 444500"/>
                <a:gd name="connsiteY12" fmla="*/ 966788 h 1873250"/>
                <a:gd name="connsiteX13" fmla="*/ 266700 w 444500"/>
                <a:gd name="connsiteY13" fmla="*/ 882650 h 1873250"/>
                <a:gd name="connsiteX14" fmla="*/ 298450 w 444500"/>
                <a:gd name="connsiteY14" fmla="*/ 755650 h 1873250"/>
                <a:gd name="connsiteX15" fmla="*/ 298450 w 444500"/>
                <a:gd name="connsiteY15" fmla="*/ 698500 h 1873250"/>
                <a:gd name="connsiteX16" fmla="*/ 298450 w 444500"/>
                <a:gd name="connsiteY16" fmla="*/ 660400 h 1873250"/>
                <a:gd name="connsiteX17" fmla="*/ 336550 w 444500"/>
                <a:gd name="connsiteY17" fmla="*/ 552450 h 1873250"/>
                <a:gd name="connsiteX18" fmla="*/ 355600 w 444500"/>
                <a:gd name="connsiteY18" fmla="*/ 463550 h 1873250"/>
                <a:gd name="connsiteX19" fmla="*/ 412750 w 444500"/>
                <a:gd name="connsiteY19" fmla="*/ 311150 h 1873250"/>
                <a:gd name="connsiteX20" fmla="*/ 444500 w 444500"/>
                <a:gd name="connsiteY20" fmla="*/ 215900 h 1873250"/>
                <a:gd name="connsiteX21" fmla="*/ 234950 w 444500"/>
                <a:gd name="connsiteY21" fmla="*/ 0 h 1873250"/>
                <a:gd name="connsiteX0" fmla="*/ 0 w 431800"/>
                <a:gd name="connsiteY0" fmla="*/ 1822450 h 1822450"/>
                <a:gd name="connsiteX1" fmla="*/ 19050 w 431800"/>
                <a:gd name="connsiteY1" fmla="*/ 1733550 h 1822450"/>
                <a:gd name="connsiteX2" fmla="*/ 69850 w 431800"/>
                <a:gd name="connsiteY2" fmla="*/ 1708150 h 1822450"/>
                <a:gd name="connsiteX3" fmla="*/ 107950 w 431800"/>
                <a:gd name="connsiteY3" fmla="*/ 1617663 h 1822450"/>
                <a:gd name="connsiteX4" fmla="*/ 128587 w 431800"/>
                <a:gd name="connsiteY4" fmla="*/ 1528762 h 1822450"/>
                <a:gd name="connsiteX5" fmla="*/ 69850 w 431800"/>
                <a:gd name="connsiteY5" fmla="*/ 1473200 h 1822450"/>
                <a:gd name="connsiteX6" fmla="*/ 69850 w 431800"/>
                <a:gd name="connsiteY6" fmla="*/ 1416050 h 1822450"/>
                <a:gd name="connsiteX7" fmla="*/ 114300 w 431800"/>
                <a:gd name="connsiteY7" fmla="*/ 1257300 h 1822450"/>
                <a:gd name="connsiteX8" fmla="*/ 146050 w 431800"/>
                <a:gd name="connsiteY8" fmla="*/ 1193800 h 1822450"/>
                <a:gd name="connsiteX9" fmla="*/ 161925 w 431800"/>
                <a:gd name="connsiteY9" fmla="*/ 1144587 h 1822450"/>
                <a:gd name="connsiteX10" fmla="*/ 157162 w 431800"/>
                <a:gd name="connsiteY10" fmla="*/ 1050925 h 1822450"/>
                <a:gd name="connsiteX11" fmla="*/ 184150 w 431800"/>
                <a:gd name="connsiteY11" fmla="*/ 966788 h 1822450"/>
                <a:gd name="connsiteX12" fmla="*/ 254000 w 431800"/>
                <a:gd name="connsiteY12" fmla="*/ 882650 h 1822450"/>
                <a:gd name="connsiteX13" fmla="*/ 285750 w 431800"/>
                <a:gd name="connsiteY13" fmla="*/ 755650 h 1822450"/>
                <a:gd name="connsiteX14" fmla="*/ 285750 w 431800"/>
                <a:gd name="connsiteY14" fmla="*/ 698500 h 1822450"/>
                <a:gd name="connsiteX15" fmla="*/ 285750 w 431800"/>
                <a:gd name="connsiteY15" fmla="*/ 660400 h 1822450"/>
                <a:gd name="connsiteX16" fmla="*/ 323850 w 431800"/>
                <a:gd name="connsiteY16" fmla="*/ 552450 h 1822450"/>
                <a:gd name="connsiteX17" fmla="*/ 342900 w 431800"/>
                <a:gd name="connsiteY17" fmla="*/ 463550 h 1822450"/>
                <a:gd name="connsiteX18" fmla="*/ 400050 w 431800"/>
                <a:gd name="connsiteY18" fmla="*/ 311150 h 1822450"/>
                <a:gd name="connsiteX19" fmla="*/ 431800 w 431800"/>
                <a:gd name="connsiteY19" fmla="*/ 215900 h 1822450"/>
                <a:gd name="connsiteX20" fmla="*/ 222250 w 431800"/>
                <a:gd name="connsiteY20" fmla="*/ 0 h 1822450"/>
                <a:gd name="connsiteX0" fmla="*/ 0 w 412750"/>
                <a:gd name="connsiteY0" fmla="*/ 1733550 h 1733550"/>
                <a:gd name="connsiteX1" fmla="*/ 50800 w 412750"/>
                <a:gd name="connsiteY1" fmla="*/ 1708150 h 1733550"/>
                <a:gd name="connsiteX2" fmla="*/ 88900 w 412750"/>
                <a:gd name="connsiteY2" fmla="*/ 1617663 h 1733550"/>
                <a:gd name="connsiteX3" fmla="*/ 109537 w 412750"/>
                <a:gd name="connsiteY3" fmla="*/ 1528762 h 1733550"/>
                <a:gd name="connsiteX4" fmla="*/ 50800 w 412750"/>
                <a:gd name="connsiteY4" fmla="*/ 1473200 h 1733550"/>
                <a:gd name="connsiteX5" fmla="*/ 50800 w 412750"/>
                <a:gd name="connsiteY5" fmla="*/ 1416050 h 1733550"/>
                <a:gd name="connsiteX6" fmla="*/ 95250 w 412750"/>
                <a:gd name="connsiteY6" fmla="*/ 1257300 h 1733550"/>
                <a:gd name="connsiteX7" fmla="*/ 127000 w 412750"/>
                <a:gd name="connsiteY7" fmla="*/ 1193800 h 1733550"/>
                <a:gd name="connsiteX8" fmla="*/ 142875 w 412750"/>
                <a:gd name="connsiteY8" fmla="*/ 1144587 h 1733550"/>
                <a:gd name="connsiteX9" fmla="*/ 138112 w 412750"/>
                <a:gd name="connsiteY9" fmla="*/ 1050925 h 1733550"/>
                <a:gd name="connsiteX10" fmla="*/ 165100 w 412750"/>
                <a:gd name="connsiteY10" fmla="*/ 966788 h 1733550"/>
                <a:gd name="connsiteX11" fmla="*/ 234950 w 412750"/>
                <a:gd name="connsiteY11" fmla="*/ 882650 h 1733550"/>
                <a:gd name="connsiteX12" fmla="*/ 266700 w 412750"/>
                <a:gd name="connsiteY12" fmla="*/ 755650 h 1733550"/>
                <a:gd name="connsiteX13" fmla="*/ 266700 w 412750"/>
                <a:gd name="connsiteY13" fmla="*/ 698500 h 1733550"/>
                <a:gd name="connsiteX14" fmla="*/ 266700 w 412750"/>
                <a:gd name="connsiteY14" fmla="*/ 660400 h 1733550"/>
                <a:gd name="connsiteX15" fmla="*/ 304800 w 412750"/>
                <a:gd name="connsiteY15" fmla="*/ 552450 h 1733550"/>
                <a:gd name="connsiteX16" fmla="*/ 323850 w 412750"/>
                <a:gd name="connsiteY16" fmla="*/ 463550 h 1733550"/>
                <a:gd name="connsiteX17" fmla="*/ 381000 w 412750"/>
                <a:gd name="connsiteY17" fmla="*/ 311150 h 1733550"/>
                <a:gd name="connsiteX18" fmla="*/ 412750 w 412750"/>
                <a:gd name="connsiteY18" fmla="*/ 215900 h 1733550"/>
                <a:gd name="connsiteX19" fmla="*/ 203200 w 412750"/>
                <a:gd name="connsiteY19" fmla="*/ 0 h 1733550"/>
                <a:gd name="connsiteX0" fmla="*/ 0 w 361950"/>
                <a:gd name="connsiteY0" fmla="*/ 1708150 h 1708150"/>
                <a:gd name="connsiteX1" fmla="*/ 38100 w 361950"/>
                <a:gd name="connsiteY1" fmla="*/ 1617663 h 1708150"/>
                <a:gd name="connsiteX2" fmla="*/ 58737 w 361950"/>
                <a:gd name="connsiteY2" fmla="*/ 1528762 h 1708150"/>
                <a:gd name="connsiteX3" fmla="*/ 0 w 361950"/>
                <a:gd name="connsiteY3" fmla="*/ 1473200 h 1708150"/>
                <a:gd name="connsiteX4" fmla="*/ 0 w 361950"/>
                <a:gd name="connsiteY4" fmla="*/ 1416050 h 1708150"/>
                <a:gd name="connsiteX5" fmla="*/ 44450 w 361950"/>
                <a:gd name="connsiteY5" fmla="*/ 1257300 h 1708150"/>
                <a:gd name="connsiteX6" fmla="*/ 76200 w 361950"/>
                <a:gd name="connsiteY6" fmla="*/ 1193800 h 1708150"/>
                <a:gd name="connsiteX7" fmla="*/ 92075 w 361950"/>
                <a:gd name="connsiteY7" fmla="*/ 1144587 h 1708150"/>
                <a:gd name="connsiteX8" fmla="*/ 87312 w 361950"/>
                <a:gd name="connsiteY8" fmla="*/ 1050925 h 1708150"/>
                <a:gd name="connsiteX9" fmla="*/ 114300 w 361950"/>
                <a:gd name="connsiteY9" fmla="*/ 966788 h 1708150"/>
                <a:gd name="connsiteX10" fmla="*/ 184150 w 361950"/>
                <a:gd name="connsiteY10" fmla="*/ 882650 h 1708150"/>
                <a:gd name="connsiteX11" fmla="*/ 215900 w 361950"/>
                <a:gd name="connsiteY11" fmla="*/ 755650 h 1708150"/>
                <a:gd name="connsiteX12" fmla="*/ 215900 w 361950"/>
                <a:gd name="connsiteY12" fmla="*/ 698500 h 1708150"/>
                <a:gd name="connsiteX13" fmla="*/ 215900 w 361950"/>
                <a:gd name="connsiteY13" fmla="*/ 660400 h 1708150"/>
                <a:gd name="connsiteX14" fmla="*/ 254000 w 361950"/>
                <a:gd name="connsiteY14" fmla="*/ 552450 h 1708150"/>
                <a:gd name="connsiteX15" fmla="*/ 273050 w 361950"/>
                <a:gd name="connsiteY15" fmla="*/ 463550 h 1708150"/>
                <a:gd name="connsiteX16" fmla="*/ 330200 w 361950"/>
                <a:gd name="connsiteY16" fmla="*/ 311150 h 1708150"/>
                <a:gd name="connsiteX17" fmla="*/ 361950 w 361950"/>
                <a:gd name="connsiteY17" fmla="*/ 215900 h 1708150"/>
                <a:gd name="connsiteX18" fmla="*/ 152400 w 361950"/>
                <a:gd name="connsiteY18" fmla="*/ 0 h 1708150"/>
                <a:gd name="connsiteX0" fmla="*/ 38100 w 361950"/>
                <a:gd name="connsiteY0" fmla="*/ 1617663 h 1617663"/>
                <a:gd name="connsiteX1" fmla="*/ 58737 w 361950"/>
                <a:gd name="connsiteY1" fmla="*/ 1528762 h 1617663"/>
                <a:gd name="connsiteX2" fmla="*/ 0 w 361950"/>
                <a:gd name="connsiteY2" fmla="*/ 1473200 h 1617663"/>
                <a:gd name="connsiteX3" fmla="*/ 0 w 361950"/>
                <a:gd name="connsiteY3" fmla="*/ 1416050 h 1617663"/>
                <a:gd name="connsiteX4" fmla="*/ 44450 w 361950"/>
                <a:gd name="connsiteY4" fmla="*/ 1257300 h 1617663"/>
                <a:gd name="connsiteX5" fmla="*/ 76200 w 361950"/>
                <a:gd name="connsiteY5" fmla="*/ 1193800 h 1617663"/>
                <a:gd name="connsiteX6" fmla="*/ 92075 w 361950"/>
                <a:gd name="connsiteY6" fmla="*/ 1144587 h 1617663"/>
                <a:gd name="connsiteX7" fmla="*/ 87312 w 361950"/>
                <a:gd name="connsiteY7" fmla="*/ 1050925 h 1617663"/>
                <a:gd name="connsiteX8" fmla="*/ 114300 w 361950"/>
                <a:gd name="connsiteY8" fmla="*/ 966788 h 1617663"/>
                <a:gd name="connsiteX9" fmla="*/ 184150 w 361950"/>
                <a:gd name="connsiteY9" fmla="*/ 882650 h 1617663"/>
                <a:gd name="connsiteX10" fmla="*/ 215900 w 361950"/>
                <a:gd name="connsiteY10" fmla="*/ 755650 h 1617663"/>
                <a:gd name="connsiteX11" fmla="*/ 215900 w 361950"/>
                <a:gd name="connsiteY11" fmla="*/ 698500 h 1617663"/>
                <a:gd name="connsiteX12" fmla="*/ 215900 w 361950"/>
                <a:gd name="connsiteY12" fmla="*/ 660400 h 1617663"/>
                <a:gd name="connsiteX13" fmla="*/ 254000 w 361950"/>
                <a:gd name="connsiteY13" fmla="*/ 552450 h 1617663"/>
                <a:gd name="connsiteX14" fmla="*/ 273050 w 361950"/>
                <a:gd name="connsiteY14" fmla="*/ 463550 h 1617663"/>
                <a:gd name="connsiteX15" fmla="*/ 330200 w 361950"/>
                <a:gd name="connsiteY15" fmla="*/ 311150 h 1617663"/>
                <a:gd name="connsiteX16" fmla="*/ 361950 w 361950"/>
                <a:gd name="connsiteY16" fmla="*/ 215900 h 1617663"/>
                <a:gd name="connsiteX17" fmla="*/ 152400 w 361950"/>
                <a:gd name="connsiteY17" fmla="*/ 0 h 1617663"/>
                <a:gd name="connsiteX0" fmla="*/ 58737 w 361950"/>
                <a:gd name="connsiteY0" fmla="*/ 1528762 h 1528762"/>
                <a:gd name="connsiteX1" fmla="*/ 0 w 361950"/>
                <a:gd name="connsiteY1" fmla="*/ 1473200 h 1528762"/>
                <a:gd name="connsiteX2" fmla="*/ 0 w 361950"/>
                <a:gd name="connsiteY2" fmla="*/ 1416050 h 1528762"/>
                <a:gd name="connsiteX3" fmla="*/ 44450 w 361950"/>
                <a:gd name="connsiteY3" fmla="*/ 1257300 h 1528762"/>
                <a:gd name="connsiteX4" fmla="*/ 76200 w 361950"/>
                <a:gd name="connsiteY4" fmla="*/ 1193800 h 1528762"/>
                <a:gd name="connsiteX5" fmla="*/ 92075 w 361950"/>
                <a:gd name="connsiteY5" fmla="*/ 1144587 h 1528762"/>
                <a:gd name="connsiteX6" fmla="*/ 87312 w 361950"/>
                <a:gd name="connsiteY6" fmla="*/ 1050925 h 1528762"/>
                <a:gd name="connsiteX7" fmla="*/ 114300 w 361950"/>
                <a:gd name="connsiteY7" fmla="*/ 966788 h 1528762"/>
                <a:gd name="connsiteX8" fmla="*/ 184150 w 361950"/>
                <a:gd name="connsiteY8" fmla="*/ 882650 h 1528762"/>
                <a:gd name="connsiteX9" fmla="*/ 215900 w 361950"/>
                <a:gd name="connsiteY9" fmla="*/ 755650 h 1528762"/>
                <a:gd name="connsiteX10" fmla="*/ 215900 w 361950"/>
                <a:gd name="connsiteY10" fmla="*/ 698500 h 1528762"/>
                <a:gd name="connsiteX11" fmla="*/ 215900 w 361950"/>
                <a:gd name="connsiteY11" fmla="*/ 660400 h 1528762"/>
                <a:gd name="connsiteX12" fmla="*/ 254000 w 361950"/>
                <a:gd name="connsiteY12" fmla="*/ 552450 h 1528762"/>
                <a:gd name="connsiteX13" fmla="*/ 273050 w 361950"/>
                <a:gd name="connsiteY13" fmla="*/ 463550 h 1528762"/>
                <a:gd name="connsiteX14" fmla="*/ 330200 w 361950"/>
                <a:gd name="connsiteY14" fmla="*/ 311150 h 1528762"/>
                <a:gd name="connsiteX15" fmla="*/ 361950 w 361950"/>
                <a:gd name="connsiteY15" fmla="*/ 215900 h 1528762"/>
                <a:gd name="connsiteX16" fmla="*/ 152400 w 361950"/>
                <a:gd name="connsiteY16" fmla="*/ 0 h 1528762"/>
                <a:gd name="connsiteX0" fmla="*/ 0 w 361950"/>
                <a:gd name="connsiteY0" fmla="*/ 1473200 h 1473200"/>
                <a:gd name="connsiteX1" fmla="*/ 0 w 361950"/>
                <a:gd name="connsiteY1" fmla="*/ 1416050 h 1473200"/>
                <a:gd name="connsiteX2" fmla="*/ 44450 w 361950"/>
                <a:gd name="connsiteY2" fmla="*/ 1257300 h 1473200"/>
                <a:gd name="connsiteX3" fmla="*/ 76200 w 361950"/>
                <a:gd name="connsiteY3" fmla="*/ 1193800 h 1473200"/>
                <a:gd name="connsiteX4" fmla="*/ 92075 w 361950"/>
                <a:gd name="connsiteY4" fmla="*/ 1144587 h 1473200"/>
                <a:gd name="connsiteX5" fmla="*/ 87312 w 361950"/>
                <a:gd name="connsiteY5" fmla="*/ 1050925 h 1473200"/>
                <a:gd name="connsiteX6" fmla="*/ 114300 w 361950"/>
                <a:gd name="connsiteY6" fmla="*/ 966788 h 1473200"/>
                <a:gd name="connsiteX7" fmla="*/ 184150 w 361950"/>
                <a:gd name="connsiteY7" fmla="*/ 882650 h 1473200"/>
                <a:gd name="connsiteX8" fmla="*/ 215900 w 361950"/>
                <a:gd name="connsiteY8" fmla="*/ 755650 h 1473200"/>
                <a:gd name="connsiteX9" fmla="*/ 215900 w 361950"/>
                <a:gd name="connsiteY9" fmla="*/ 698500 h 1473200"/>
                <a:gd name="connsiteX10" fmla="*/ 215900 w 361950"/>
                <a:gd name="connsiteY10" fmla="*/ 660400 h 1473200"/>
                <a:gd name="connsiteX11" fmla="*/ 254000 w 361950"/>
                <a:gd name="connsiteY11" fmla="*/ 552450 h 1473200"/>
                <a:gd name="connsiteX12" fmla="*/ 273050 w 361950"/>
                <a:gd name="connsiteY12" fmla="*/ 463550 h 1473200"/>
                <a:gd name="connsiteX13" fmla="*/ 330200 w 361950"/>
                <a:gd name="connsiteY13" fmla="*/ 311150 h 1473200"/>
                <a:gd name="connsiteX14" fmla="*/ 361950 w 361950"/>
                <a:gd name="connsiteY14" fmla="*/ 215900 h 1473200"/>
                <a:gd name="connsiteX15" fmla="*/ 152400 w 361950"/>
                <a:gd name="connsiteY15" fmla="*/ 0 h 1473200"/>
                <a:gd name="connsiteX0" fmla="*/ 0 w 361950"/>
                <a:gd name="connsiteY0" fmla="*/ 1416050 h 1416050"/>
                <a:gd name="connsiteX1" fmla="*/ 44450 w 361950"/>
                <a:gd name="connsiteY1" fmla="*/ 1257300 h 1416050"/>
                <a:gd name="connsiteX2" fmla="*/ 76200 w 361950"/>
                <a:gd name="connsiteY2" fmla="*/ 1193800 h 1416050"/>
                <a:gd name="connsiteX3" fmla="*/ 92075 w 361950"/>
                <a:gd name="connsiteY3" fmla="*/ 1144587 h 1416050"/>
                <a:gd name="connsiteX4" fmla="*/ 87312 w 361950"/>
                <a:gd name="connsiteY4" fmla="*/ 1050925 h 1416050"/>
                <a:gd name="connsiteX5" fmla="*/ 114300 w 361950"/>
                <a:gd name="connsiteY5" fmla="*/ 966788 h 1416050"/>
                <a:gd name="connsiteX6" fmla="*/ 184150 w 361950"/>
                <a:gd name="connsiteY6" fmla="*/ 882650 h 1416050"/>
                <a:gd name="connsiteX7" fmla="*/ 215900 w 361950"/>
                <a:gd name="connsiteY7" fmla="*/ 755650 h 1416050"/>
                <a:gd name="connsiteX8" fmla="*/ 215900 w 361950"/>
                <a:gd name="connsiteY8" fmla="*/ 698500 h 1416050"/>
                <a:gd name="connsiteX9" fmla="*/ 215900 w 361950"/>
                <a:gd name="connsiteY9" fmla="*/ 660400 h 1416050"/>
                <a:gd name="connsiteX10" fmla="*/ 254000 w 361950"/>
                <a:gd name="connsiteY10" fmla="*/ 552450 h 1416050"/>
                <a:gd name="connsiteX11" fmla="*/ 273050 w 361950"/>
                <a:gd name="connsiteY11" fmla="*/ 463550 h 1416050"/>
                <a:gd name="connsiteX12" fmla="*/ 330200 w 361950"/>
                <a:gd name="connsiteY12" fmla="*/ 311150 h 1416050"/>
                <a:gd name="connsiteX13" fmla="*/ 361950 w 361950"/>
                <a:gd name="connsiteY13" fmla="*/ 215900 h 1416050"/>
                <a:gd name="connsiteX14" fmla="*/ 152400 w 361950"/>
                <a:gd name="connsiteY14" fmla="*/ 0 h 1416050"/>
                <a:gd name="connsiteX0" fmla="*/ 0 w 317500"/>
                <a:gd name="connsiteY0" fmla="*/ 1257300 h 1257300"/>
                <a:gd name="connsiteX1" fmla="*/ 31750 w 317500"/>
                <a:gd name="connsiteY1" fmla="*/ 1193800 h 1257300"/>
                <a:gd name="connsiteX2" fmla="*/ 47625 w 317500"/>
                <a:gd name="connsiteY2" fmla="*/ 1144587 h 1257300"/>
                <a:gd name="connsiteX3" fmla="*/ 42862 w 317500"/>
                <a:gd name="connsiteY3" fmla="*/ 1050925 h 1257300"/>
                <a:gd name="connsiteX4" fmla="*/ 69850 w 317500"/>
                <a:gd name="connsiteY4" fmla="*/ 966788 h 1257300"/>
                <a:gd name="connsiteX5" fmla="*/ 139700 w 317500"/>
                <a:gd name="connsiteY5" fmla="*/ 882650 h 1257300"/>
                <a:gd name="connsiteX6" fmla="*/ 171450 w 317500"/>
                <a:gd name="connsiteY6" fmla="*/ 755650 h 1257300"/>
                <a:gd name="connsiteX7" fmla="*/ 171450 w 317500"/>
                <a:gd name="connsiteY7" fmla="*/ 698500 h 1257300"/>
                <a:gd name="connsiteX8" fmla="*/ 171450 w 317500"/>
                <a:gd name="connsiteY8" fmla="*/ 660400 h 1257300"/>
                <a:gd name="connsiteX9" fmla="*/ 209550 w 317500"/>
                <a:gd name="connsiteY9" fmla="*/ 552450 h 1257300"/>
                <a:gd name="connsiteX10" fmla="*/ 228600 w 317500"/>
                <a:gd name="connsiteY10" fmla="*/ 463550 h 1257300"/>
                <a:gd name="connsiteX11" fmla="*/ 285750 w 317500"/>
                <a:gd name="connsiteY11" fmla="*/ 311150 h 1257300"/>
                <a:gd name="connsiteX12" fmla="*/ 317500 w 317500"/>
                <a:gd name="connsiteY12" fmla="*/ 215900 h 1257300"/>
                <a:gd name="connsiteX13" fmla="*/ 107950 w 317500"/>
                <a:gd name="connsiteY13" fmla="*/ 0 h 1257300"/>
                <a:gd name="connsiteX0" fmla="*/ 0 w 285750"/>
                <a:gd name="connsiteY0" fmla="*/ 1193800 h 1193800"/>
                <a:gd name="connsiteX1" fmla="*/ 15875 w 285750"/>
                <a:gd name="connsiteY1" fmla="*/ 1144587 h 1193800"/>
                <a:gd name="connsiteX2" fmla="*/ 11112 w 285750"/>
                <a:gd name="connsiteY2" fmla="*/ 1050925 h 1193800"/>
                <a:gd name="connsiteX3" fmla="*/ 38100 w 285750"/>
                <a:gd name="connsiteY3" fmla="*/ 966788 h 1193800"/>
                <a:gd name="connsiteX4" fmla="*/ 107950 w 285750"/>
                <a:gd name="connsiteY4" fmla="*/ 882650 h 1193800"/>
                <a:gd name="connsiteX5" fmla="*/ 139700 w 285750"/>
                <a:gd name="connsiteY5" fmla="*/ 755650 h 1193800"/>
                <a:gd name="connsiteX6" fmla="*/ 139700 w 285750"/>
                <a:gd name="connsiteY6" fmla="*/ 698500 h 1193800"/>
                <a:gd name="connsiteX7" fmla="*/ 139700 w 285750"/>
                <a:gd name="connsiteY7" fmla="*/ 660400 h 1193800"/>
                <a:gd name="connsiteX8" fmla="*/ 177800 w 285750"/>
                <a:gd name="connsiteY8" fmla="*/ 552450 h 1193800"/>
                <a:gd name="connsiteX9" fmla="*/ 196850 w 285750"/>
                <a:gd name="connsiteY9" fmla="*/ 463550 h 1193800"/>
                <a:gd name="connsiteX10" fmla="*/ 254000 w 285750"/>
                <a:gd name="connsiteY10" fmla="*/ 311150 h 1193800"/>
                <a:gd name="connsiteX11" fmla="*/ 285750 w 285750"/>
                <a:gd name="connsiteY11" fmla="*/ 215900 h 1193800"/>
                <a:gd name="connsiteX12" fmla="*/ 76200 w 285750"/>
                <a:gd name="connsiteY12" fmla="*/ 0 h 1193800"/>
                <a:gd name="connsiteX0" fmla="*/ 4763 w 274638"/>
                <a:gd name="connsiteY0" fmla="*/ 1144587 h 1144587"/>
                <a:gd name="connsiteX1" fmla="*/ 0 w 274638"/>
                <a:gd name="connsiteY1" fmla="*/ 1050925 h 1144587"/>
                <a:gd name="connsiteX2" fmla="*/ 26988 w 274638"/>
                <a:gd name="connsiteY2" fmla="*/ 966788 h 1144587"/>
                <a:gd name="connsiteX3" fmla="*/ 96838 w 274638"/>
                <a:gd name="connsiteY3" fmla="*/ 882650 h 1144587"/>
                <a:gd name="connsiteX4" fmla="*/ 128588 w 274638"/>
                <a:gd name="connsiteY4" fmla="*/ 755650 h 1144587"/>
                <a:gd name="connsiteX5" fmla="*/ 128588 w 274638"/>
                <a:gd name="connsiteY5" fmla="*/ 698500 h 1144587"/>
                <a:gd name="connsiteX6" fmla="*/ 128588 w 274638"/>
                <a:gd name="connsiteY6" fmla="*/ 660400 h 1144587"/>
                <a:gd name="connsiteX7" fmla="*/ 166688 w 274638"/>
                <a:gd name="connsiteY7" fmla="*/ 552450 h 1144587"/>
                <a:gd name="connsiteX8" fmla="*/ 185738 w 274638"/>
                <a:gd name="connsiteY8" fmla="*/ 463550 h 1144587"/>
                <a:gd name="connsiteX9" fmla="*/ 242888 w 274638"/>
                <a:gd name="connsiteY9" fmla="*/ 311150 h 1144587"/>
                <a:gd name="connsiteX10" fmla="*/ 274638 w 274638"/>
                <a:gd name="connsiteY10" fmla="*/ 215900 h 1144587"/>
                <a:gd name="connsiteX11" fmla="*/ 65088 w 274638"/>
                <a:gd name="connsiteY11" fmla="*/ 0 h 1144587"/>
                <a:gd name="connsiteX0" fmla="*/ 0 w 274638"/>
                <a:gd name="connsiteY0" fmla="*/ 1050925 h 1050925"/>
                <a:gd name="connsiteX1" fmla="*/ 26988 w 274638"/>
                <a:gd name="connsiteY1" fmla="*/ 966788 h 1050925"/>
                <a:gd name="connsiteX2" fmla="*/ 96838 w 274638"/>
                <a:gd name="connsiteY2" fmla="*/ 882650 h 1050925"/>
                <a:gd name="connsiteX3" fmla="*/ 128588 w 274638"/>
                <a:gd name="connsiteY3" fmla="*/ 755650 h 1050925"/>
                <a:gd name="connsiteX4" fmla="*/ 128588 w 274638"/>
                <a:gd name="connsiteY4" fmla="*/ 698500 h 1050925"/>
                <a:gd name="connsiteX5" fmla="*/ 128588 w 274638"/>
                <a:gd name="connsiteY5" fmla="*/ 660400 h 1050925"/>
                <a:gd name="connsiteX6" fmla="*/ 166688 w 274638"/>
                <a:gd name="connsiteY6" fmla="*/ 552450 h 1050925"/>
                <a:gd name="connsiteX7" fmla="*/ 185738 w 274638"/>
                <a:gd name="connsiteY7" fmla="*/ 463550 h 1050925"/>
                <a:gd name="connsiteX8" fmla="*/ 242888 w 274638"/>
                <a:gd name="connsiteY8" fmla="*/ 311150 h 1050925"/>
                <a:gd name="connsiteX9" fmla="*/ 274638 w 274638"/>
                <a:gd name="connsiteY9" fmla="*/ 215900 h 1050925"/>
                <a:gd name="connsiteX10" fmla="*/ 65088 w 274638"/>
                <a:gd name="connsiteY10" fmla="*/ 0 h 1050925"/>
                <a:gd name="connsiteX0" fmla="*/ 0 w 247650"/>
                <a:gd name="connsiteY0" fmla="*/ 966788 h 966788"/>
                <a:gd name="connsiteX1" fmla="*/ 69850 w 247650"/>
                <a:gd name="connsiteY1" fmla="*/ 882650 h 966788"/>
                <a:gd name="connsiteX2" fmla="*/ 101600 w 247650"/>
                <a:gd name="connsiteY2" fmla="*/ 755650 h 966788"/>
                <a:gd name="connsiteX3" fmla="*/ 101600 w 247650"/>
                <a:gd name="connsiteY3" fmla="*/ 698500 h 966788"/>
                <a:gd name="connsiteX4" fmla="*/ 101600 w 247650"/>
                <a:gd name="connsiteY4" fmla="*/ 660400 h 966788"/>
                <a:gd name="connsiteX5" fmla="*/ 139700 w 247650"/>
                <a:gd name="connsiteY5" fmla="*/ 552450 h 966788"/>
                <a:gd name="connsiteX6" fmla="*/ 158750 w 247650"/>
                <a:gd name="connsiteY6" fmla="*/ 463550 h 966788"/>
                <a:gd name="connsiteX7" fmla="*/ 215900 w 247650"/>
                <a:gd name="connsiteY7" fmla="*/ 311150 h 966788"/>
                <a:gd name="connsiteX8" fmla="*/ 247650 w 247650"/>
                <a:gd name="connsiteY8" fmla="*/ 215900 h 966788"/>
                <a:gd name="connsiteX9" fmla="*/ 38100 w 247650"/>
                <a:gd name="connsiteY9" fmla="*/ 0 h 96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966788">
                  <a:moveTo>
                    <a:pt x="0" y="966788"/>
                  </a:moveTo>
                  <a:lnTo>
                    <a:pt x="69850" y="882650"/>
                  </a:lnTo>
                  <a:lnTo>
                    <a:pt x="101600" y="755650"/>
                  </a:lnTo>
                  <a:lnTo>
                    <a:pt x="101600" y="698500"/>
                  </a:lnTo>
                  <a:lnTo>
                    <a:pt x="101600" y="660400"/>
                  </a:lnTo>
                  <a:lnTo>
                    <a:pt x="139700" y="552450"/>
                  </a:lnTo>
                  <a:lnTo>
                    <a:pt x="158750" y="463550"/>
                  </a:lnTo>
                  <a:lnTo>
                    <a:pt x="215900" y="311150"/>
                  </a:lnTo>
                  <a:lnTo>
                    <a:pt x="247650" y="215900"/>
                  </a:lnTo>
                  <a:lnTo>
                    <a:pt x="3810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6" name="Freeform 787"/>
            <p:cNvSpPr/>
            <p:nvPr/>
          </p:nvSpPr>
          <p:spPr>
            <a:xfrm>
              <a:off x="6228691" y="3539474"/>
              <a:ext cx="556360" cy="235470"/>
            </a:xfrm>
            <a:custGeom>
              <a:avLst/>
              <a:gdLst>
                <a:gd name="connsiteX0" fmla="*/ 0 w 685800"/>
                <a:gd name="connsiteY0" fmla="*/ 292100 h 292100"/>
                <a:gd name="connsiteX1" fmla="*/ 57150 w 685800"/>
                <a:gd name="connsiteY1" fmla="*/ 203200 h 292100"/>
                <a:gd name="connsiteX2" fmla="*/ 107950 w 685800"/>
                <a:gd name="connsiteY2" fmla="*/ 171450 h 292100"/>
                <a:gd name="connsiteX3" fmla="*/ 234950 w 685800"/>
                <a:gd name="connsiteY3" fmla="*/ 209550 h 292100"/>
                <a:gd name="connsiteX4" fmla="*/ 393700 w 685800"/>
                <a:gd name="connsiteY4" fmla="*/ 215900 h 292100"/>
                <a:gd name="connsiteX5" fmla="*/ 533400 w 685800"/>
                <a:gd name="connsiteY5" fmla="*/ 234950 h 292100"/>
                <a:gd name="connsiteX6" fmla="*/ 571500 w 685800"/>
                <a:gd name="connsiteY6" fmla="*/ 133350 h 292100"/>
                <a:gd name="connsiteX7" fmla="*/ 571500 w 685800"/>
                <a:gd name="connsiteY7" fmla="*/ 133350 h 292100"/>
                <a:gd name="connsiteX8" fmla="*/ 635000 w 685800"/>
                <a:gd name="connsiteY8" fmla="*/ 82550 h 292100"/>
                <a:gd name="connsiteX9" fmla="*/ 685800 w 685800"/>
                <a:gd name="connsiteY9" fmla="*/ 88900 h 292100"/>
                <a:gd name="connsiteX10" fmla="*/ 666750 w 685800"/>
                <a:gd name="connsiteY10" fmla="*/ 0 h 292100"/>
                <a:gd name="connsiteX0" fmla="*/ 0 w 685800"/>
                <a:gd name="connsiteY0" fmla="*/ 292100 h 292100"/>
                <a:gd name="connsiteX1" fmla="*/ 57150 w 685800"/>
                <a:gd name="connsiteY1" fmla="*/ 203200 h 292100"/>
                <a:gd name="connsiteX2" fmla="*/ 133350 w 685800"/>
                <a:gd name="connsiteY2" fmla="*/ 171450 h 292100"/>
                <a:gd name="connsiteX3" fmla="*/ 234950 w 685800"/>
                <a:gd name="connsiteY3" fmla="*/ 209550 h 292100"/>
                <a:gd name="connsiteX4" fmla="*/ 393700 w 685800"/>
                <a:gd name="connsiteY4" fmla="*/ 215900 h 292100"/>
                <a:gd name="connsiteX5" fmla="*/ 533400 w 685800"/>
                <a:gd name="connsiteY5" fmla="*/ 234950 h 292100"/>
                <a:gd name="connsiteX6" fmla="*/ 571500 w 685800"/>
                <a:gd name="connsiteY6" fmla="*/ 133350 h 292100"/>
                <a:gd name="connsiteX7" fmla="*/ 571500 w 685800"/>
                <a:gd name="connsiteY7" fmla="*/ 133350 h 292100"/>
                <a:gd name="connsiteX8" fmla="*/ 635000 w 685800"/>
                <a:gd name="connsiteY8" fmla="*/ 82550 h 292100"/>
                <a:gd name="connsiteX9" fmla="*/ 685800 w 685800"/>
                <a:gd name="connsiteY9" fmla="*/ 88900 h 292100"/>
                <a:gd name="connsiteX10" fmla="*/ 666750 w 685800"/>
                <a:gd name="connsiteY10" fmla="*/ 0 h 292100"/>
                <a:gd name="connsiteX0" fmla="*/ 0 w 685800"/>
                <a:gd name="connsiteY0" fmla="*/ 292100 h 292100"/>
                <a:gd name="connsiteX1" fmla="*/ 57150 w 685800"/>
                <a:gd name="connsiteY1" fmla="*/ 203200 h 292100"/>
                <a:gd name="connsiteX2" fmla="*/ 133350 w 685800"/>
                <a:gd name="connsiteY2" fmla="*/ 171450 h 292100"/>
                <a:gd name="connsiteX3" fmla="*/ 234950 w 685800"/>
                <a:gd name="connsiteY3" fmla="*/ 209550 h 292100"/>
                <a:gd name="connsiteX4" fmla="*/ 393700 w 685800"/>
                <a:gd name="connsiteY4" fmla="*/ 215900 h 292100"/>
                <a:gd name="connsiteX5" fmla="*/ 533400 w 685800"/>
                <a:gd name="connsiteY5" fmla="*/ 234950 h 292100"/>
                <a:gd name="connsiteX6" fmla="*/ 571500 w 685800"/>
                <a:gd name="connsiteY6" fmla="*/ 133350 h 292100"/>
                <a:gd name="connsiteX7" fmla="*/ 571500 w 685800"/>
                <a:gd name="connsiteY7" fmla="*/ 133350 h 292100"/>
                <a:gd name="connsiteX8" fmla="*/ 635000 w 685800"/>
                <a:gd name="connsiteY8" fmla="*/ 82550 h 292100"/>
                <a:gd name="connsiteX9" fmla="*/ 685800 w 685800"/>
                <a:gd name="connsiteY9" fmla="*/ 88900 h 292100"/>
                <a:gd name="connsiteX10" fmla="*/ 666750 w 685800"/>
                <a:gd name="connsiteY10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92100">
                  <a:moveTo>
                    <a:pt x="0" y="292100"/>
                  </a:moveTo>
                  <a:lnTo>
                    <a:pt x="57150" y="203200"/>
                  </a:lnTo>
                  <a:cubicBezTo>
                    <a:pt x="79375" y="183092"/>
                    <a:pt x="99483" y="158750"/>
                    <a:pt x="133350" y="171450"/>
                  </a:cubicBezTo>
                  <a:lnTo>
                    <a:pt x="234950" y="209550"/>
                  </a:lnTo>
                  <a:lnTo>
                    <a:pt x="393700" y="215900"/>
                  </a:lnTo>
                  <a:lnTo>
                    <a:pt x="533400" y="234950"/>
                  </a:lnTo>
                  <a:lnTo>
                    <a:pt x="571500" y="133350"/>
                  </a:lnTo>
                  <a:lnTo>
                    <a:pt x="571500" y="133350"/>
                  </a:lnTo>
                  <a:lnTo>
                    <a:pt x="635000" y="82550"/>
                  </a:lnTo>
                  <a:lnTo>
                    <a:pt x="685800" y="88900"/>
                  </a:lnTo>
                  <a:lnTo>
                    <a:pt x="6667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7" name="Freeform 788"/>
            <p:cNvSpPr/>
            <p:nvPr/>
          </p:nvSpPr>
          <p:spPr>
            <a:xfrm>
              <a:off x="6625357" y="3723755"/>
              <a:ext cx="391511" cy="51328"/>
            </a:xfrm>
            <a:custGeom>
              <a:avLst/>
              <a:gdLst>
                <a:gd name="connsiteX0" fmla="*/ 482600 w 482600"/>
                <a:gd name="connsiteY0" fmla="*/ 25400 h 63500"/>
                <a:gd name="connsiteX1" fmla="*/ 393700 w 482600"/>
                <a:gd name="connsiteY1" fmla="*/ 19050 h 63500"/>
                <a:gd name="connsiteX2" fmla="*/ 266700 w 482600"/>
                <a:gd name="connsiteY2" fmla="*/ 63500 h 63500"/>
                <a:gd name="connsiteX3" fmla="*/ 0 w 482600"/>
                <a:gd name="connsiteY3" fmla="*/ 0 h 63500"/>
                <a:gd name="connsiteX0" fmla="*/ 482600 w 482600"/>
                <a:gd name="connsiteY0" fmla="*/ 25400 h 63673"/>
                <a:gd name="connsiteX1" fmla="*/ 393700 w 482600"/>
                <a:gd name="connsiteY1" fmla="*/ 19050 h 63673"/>
                <a:gd name="connsiteX2" fmla="*/ 266700 w 482600"/>
                <a:gd name="connsiteY2" fmla="*/ 63500 h 63673"/>
                <a:gd name="connsiteX3" fmla="*/ 0 w 482600"/>
                <a:gd name="connsiteY3" fmla="*/ 0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00" h="63673">
                  <a:moveTo>
                    <a:pt x="482600" y="25400"/>
                  </a:moveTo>
                  <a:cubicBezTo>
                    <a:pt x="452967" y="23283"/>
                    <a:pt x="429683" y="12700"/>
                    <a:pt x="393700" y="19050"/>
                  </a:cubicBezTo>
                  <a:cubicBezTo>
                    <a:pt x="357717" y="25400"/>
                    <a:pt x="332317" y="66675"/>
                    <a:pt x="266700" y="63500"/>
                  </a:cubicBez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8" name="Freeform 789"/>
            <p:cNvSpPr/>
            <p:nvPr/>
          </p:nvSpPr>
          <p:spPr>
            <a:xfrm>
              <a:off x="6089602" y="3278412"/>
              <a:ext cx="242121" cy="358323"/>
            </a:xfrm>
            <a:custGeom>
              <a:avLst/>
              <a:gdLst>
                <a:gd name="connsiteX0" fmla="*/ 0 w 400050"/>
                <a:gd name="connsiteY0" fmla="*/ 628650 h 628650"/>
                <a:gd name="connsiteX1" fmla="*/ 209550 w 400050"/>
                <a:gd name="connsiteY1" fmla="*/ 368300 h 628650"/>
                <a:gd name="connsiteX2" fmla="*/ 298450 w 400050"/>
                <a:gd name="connsiteY2" fmla="*/ 184150 h 628650"/>
                <a:gd name="connsiteX3" fmla="*/ 400050 w 400050"/>
                <a:gd name="connsiteY3" fmla="*/ 0 h 628650"/>
                <a:gd name="connsiteX0" fmla="*/ 0 w 298450"/>
                <a:gd name="connsiteY0" fmla="*/ 444500 h 444500"/>
                <a:gd name="connsiteX1" fmla="*/ 209550 w 298450"/>
                <a:gd name="connsiteY1" fmla="*/ 184150 h 444500"/>
                <a:gd name="connsiteX2" fmla="*/ 298450 w 29845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450" h="444500">
                  <a:moveTo>
                    <a:pt x="0" y="444500"/>
                  </a:moveTo>
                  <a:lnTo>
                    <a:pt x="209550" y="184150"/>
                  </a:lnTo>
                  <a:lnTo>
                    <a:pt x="2984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19" name="Freeform 790"/>
            <p:cNvSpPr/>
            <p:nvPr/>
          </p:nvSpPr>
          <p:spPr>
            <a:xfrm>
              <a:off x="5564150" y="3196509"/>
              <a:ext cx="540907" cy="455581"/>
            </a:xfrm>
            <a:custGeom>
              <a:avLst/>
              <a:gdLst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81000 w 666750"/>
                <a:gd name="connsiteY3" fmla="*/ 533400 h 565150"/>
                <a:gd name="connsiteX4" fmla="*/ 196850 w 666750"/>
                <a:gd name="connsiteY4" fmla="*/ 444500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81000 w 666750"/>
                <a:gd name="connsiteY3" fmla="*/ 533400 h 565150"/>
                <a:gd name="connsiteX4" fmla="*/ 196850 w 666750"/>
                <a:gd name="connsiteY4" fmla="*/ 444500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81000 w 666750"/>
                <a:gd name="connsiteY3" fmla="*/ 533400 h 565150"/>
                <a:gd name="connsiteX4" fmla="*/ 258762 w 666750"/>
                <a:gd name="connsiteY4" fmla="*/ 401638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42900 w 666750"/>
                <a:gd name="connsiteY3" fmla="*/ 485775 h 565150"/>
                <a:gd name="connsiteX4" fmla="*/ 258762 w 666750"/>
                <a:gd name="connsiteY4" fmla="*/ 401638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57187 w 666750"/>
                <a:gd name="connsiteY3" fmla="*/ 452437 h 565150"/>
                <a:gd name="connsiteX4" fmla="*/ 258762 w 666750"/>
                <a:gd name="connsiteY4" fmla="*/ 401638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  <a:gd name="connsiteX0" fmla="*/ 666750 w 666750"/>
                <a:gd name="connsiteY0" fmla="*/ 565150 h 565150"/>
                <a:gd name="connsiteX1" fmla="*/ 552450 w 666750"/>
                <a:gd name="connsiteY1" fmla="*/ 539750 h 565150"/>
                <a:gd name="connsiteX2" fmla="*/ 438150 w 666750"/>
                <a:gd name="connsiteY2" fmla="*/ 527050 h 565150"/>
                <a:gd name="connsiteX3" fmla="*/ 357187 w 666750"/>
                <a:gd name="connsiteY3" fmla="*/ 452437 h 565150"/>
                <a:gd name="connsiteX4" fmla="*/ 254000 w 666750"/>
                <a:gd name="connsiteY4" fmla="*/ 363538 h 565150"/>
                <a:gd name="connsiteX5" fmla="*/ 139700 w 666750"/>
                <a:gd name="connsiteY5" fmla="*/ 292100 h 565150"/>
                <a:gd name="connsiteX6" fmla="*/ 0 w 666750"/>
                <a:gd name="connsiteY6" fmla="*/ 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565150">
                  <a:moveTo>
                    <a:pt x="666750" y="565150"/>
                  </a:moveTo>
                  <a:lnTo>
                    <a:pt x="552450" y="539750"/>
                  </a:lnTo>
                  <a:lnTo>
                    <a:pt x="438150" y="527050"/>
                  </a:lnTo>
                  <a:lnTo>
                    <a:pt x="357187" y="452437"/>
                  </a:lnTo>
                  <a:cubicBezTo>
                    <a:pt x="316970" y="438679"/>
                    <a:pt x="290248" y="390261"/>
                    <a:pt x="254000" y="363538"/>
                  </a:cubicBezTo>
                  <a:cubicBezTo>
                    <a:pt x="217752" y="336815"/>
                    <a:pt x="172508" y="366183"/>
                    <a:pt x="139700" y="292100"/>
                  </a:cubicBez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0" name="Freeform 791"/>
            <p:cNvSpPr/>
            <p:nvPr/>
          </p:nvSpPr>
          <p:spPr>
            <a:xfrm>
              <a:off x="5200969" y="4421203"/>
              <a:ext cx="1688400" cy="376239"/>
            </a:xfrm>
            <a:custGeom>
              <a:avLst/>
              <a:gdLst>
                <a:gd name="connsiteX0" fmla="*/ 0 w 2224088"/>
                <a:gd name="connsiteY0" fmla="*/ 233362 h 528637"/>
                <a:gd name="connsiteX1" fmla="*/ 80963 w 2224088"/>
                <a:gd name="connsiteY1" fmla="*/ 242887 h 528637"/>
                <a:gd name="connsiteX2" fmla="*/ 247650 w 2224088"/>
                <a:gd name="connsiteY2" fmla="*/ 271462 h 528637"/>
                <a:gd name="connsiteX3" fmla="*/ 509588 w 2224088"/>
                <a:gd name="connsiteY3" fmla="*/ 238125 h 528637"/>
                <a:gd name="connsiteX4" fmla="*/ 657225 w 2224088"/>
                <a:gd name="connsiteY4" fmla="*/ 223837 h 528637"/>
                <a:gd name="connsiteX5" fmla="*/ 704850 w 2224088"/>
                <a:gd name="connsiteY5" fmla="*/ 190500 h 528637"/>
                <a:gd name="connsiteX6" fmla="*/ 738188 w 2224088"/>
                <a:gd name="connsiteY6" fmla="*/ 161925 h 528637"/>
                <a:gd name="connsiteX7" fmla="*/ 809625 w 2224088"/>
                <a:gd name="connsiteY7" fmla="*/ 90487 h 528637"/>
                <a:gd name="connsiteX8" fmla="*/ 919163 w 2224088"/>
                <a:gd name="connsiteY8" fmla="*/ 38100 h 528637"/>
                <a:gd name="connsiteX9" fmla="*/ 1038225 w 2224088"/>
                <a:gd name="connsiteY9" fmla="*/ 0 h 528637"/>
                <a:gd name="connsiteX10" fmla="*/ 1138238 w 2224088"/>
                <a:gd name="connsiteY10" fmla="*/ 47625 h 528637"/>
                <a:gd name="connsiteX11" fmla="*/ 1257300 w 2224088"/>
                <a:gd name="connsiteY11" fmla="*/ 90487 h 528637"/>
                <a:gd name="connsiteX12" fmla="*/ 1371600 w 2224088"/>
                <a:gd name="connsiteY12" fmla="*/ 95250 h 528637"/>
                <a:gd name="connsiteX13" fmla="*/ 1466850 w 2224088"/>
                <a:gd name="connsiteY13" fmla="*/ 104775 h 528637"/>
                <a:gd name="connsiteX14" fmla="*/ 1585913 w 2224088"/>
                <a:gd name="connsiteY14" fmla="*/ 109537 h 528637"/>
                <a:gd name="connsiteX15" fmla="*/ 1600200 w 2224088"/>
                <a:gd name="connsiteY15" fmla="*/ 100012 h 528637"/>
                <a:gd name="connsiteX16" fmla="*/ 1600200 w 2224088"/>
                <a:gd name="connsiteY16" fmla="*/ 100012 h 528637"/>
                <a:gd name="connsiteX17" fmla="*/ 1662113 w 2224088"/>
                <a:gd name="connsiteY17" fmla="*/ 119062 h 528637"/>
                <a:gd name="connsiteX18" fmla="*/ 1676400 w 2224088"/>
                <a:gd name="connsiteY18" fmla="*/ 190500 h 528637"/>
                <a:gd name="connsiteX19" fmla="*/ 1743075 w 2224088"/>
                <a:gd name="connsiteY19" fmla="*/ 280987 h 528637"/>
                <a:gd name="connsiteX20" fmla="*/ 1785938 w 2224088"/>
                <a:gd name="connsiteY20" fmla="*/ 314325 h 528637"/>
                <a:gd name="connsiteX21" fmla="*/ 1809750 w 2224088"/>
                <a:gd name="connsiteY21" fmla="*/ 342900 h 528637"/>
                <a:gd name="connsiteX22" fmla="*/ 1871663 w 2224088"/>
                <a:gd name="connsiteY22" fmla="*/ 361950 h 528637"/>
                <a:gd name="connsiteX23" fmla="*/ 1885950 w 2224088"/>
                <a:gd name="connsiteY23" fmla="*/ 400050 h 528637"/>
                <a:gd name="connsiteX24" fmla="*/ 1924050 w 2224088"/>
                <a:gd name="connsiteY24" fmla="*/ 428625 h 528637"/>
                <a:gd name="connsiteX25" fmla="*/ 2062163 w 2224088"/>
                <a:gd name="connsiteY25" fmla="*/ 466725 h 528637"/>
                <a:gd name="connsiteX26" fmla="*/ 2224088 w 2224088"/>
                <a:gd name="connsiteY26" fmla="*/ 528637 h 528637"/>
                <a:gd name="connsiteX0" fmla="*/ 0 w 2243138"/>
                <a:gd name="connsiteY0" fmla="*/ 219074 h 528637"/>
                <a:gd name="connsiteX1" fmla="*/ 100013 w 2243138"/>
                <a:gd name="connsiteY1" fmla="*/ 242887 h 528637"/>
                <a:gd name="connsiteX2" fmla="*/ 266700 w 2243138"/>
                <a:gd name="connsiteY2" fmla="*/ 271462 h 528637"/>
                <a:gd name="connsiteX3" fmla="*/ 528638 w 2243138"/>
                <a:gd name="connsiteY3" fmla="*/ 238125 h 528637"/>
                <a:gd name="connsiteX4" fmla="*/ 676275 w 2243138"/>
                <a:gd name="connsiteY4" fmla="*/ 223837 h 528637"/>
                <a:gd name="connsiteX5" fmla="*/ 723900 w 2243138"/>
                <a:gd name="connsiteY5" fmla="*/ 190500 h 528637"/>
                <a:gd name="connsiteX6" fmla="*/ 757238 w 2243138"/>
                <a:gd name="connsiteY6" fmla="*/ 161925 h 528637"/>
                <a:gd name="connsiteX7" fmla="*/ 828675 w 2243138"/>
                <a:gd name="connsiteY7" fmla="*/ 90487 h 528637"/>
                <a:gd name="connsiteX8" fmla="*/ 938213 w 2243138"/>
                <a:gd name="connsiteY8" fmla="*/ 38100 h 528637"/>
                <a:gd name="connsiteX9" fmla="*/ 1057275 w 2243138"/>
                <a:gd name="connsiteY9" fmla="*/ 0 h 528637"/>
                <a:gd name="connsiteX10" fmla="*/ 1157288 w 2243138"/>
                <a:gd name="connsiteY10" fmla="*/ 47625 h 528637"/>
                <a:gd name="connsiteX11" fmla="*/ 1276350 w 2243138"/>
                <a:gd name="connsiteY11" fmla="*/ 90487 h 528637"/>
                <a:gd name="connsiteX12" fmla="*/ 1390650 w 2243138"/>
                <a:gd name="connsiteY12" fmla="*/ 95250 h 528637"/>
                <a:gd name="connsiteX13" fmla="*/ 1485900 w 2243138"/>
                <a:gd name="connsiteY13" fmla="*/ 104775 h 528637"/>
                <a:gd name="connsiteX14" fmla="*/ 1604963 w 2243138"/>
                <a:gd name="connsiteY14" fmla="*/ 109537 h 528637"/>
                <a:gd name="connsiteX15" fmla="*/ 1619250 w 2243138"/>
                <a:gd name="connsiteY15" fmla="*/ 100012 h 528637"/>
                <a:gd name="connsiteX16" fmla="*/ 1619250 w 2243138"/>
                <a:gd name="connsiteY16" fmla="*/ 100012 h 528637"/>
                <a:gd name="connsiteX17" fmla="*/ 1681163 w 2243138"/>
                <a:gd name="connsiteY17" fmla="*/ 119062 h 528637"/>
                <a:gd name="connsiteX18" fmla="*/ 1695450 w 2243138"/>
                <a:gd name="connsiteY18" fmla="*/ 190500 h 528637"/>
                <a:gd name="connsiteX19" fmla="*/ 1762125 w 2243138"/>
                <a:gd name="connsiteY19" fmla="*/ 280987 h 528637"/>
                <a:gd name="connsiteX20" fmla="*/ 1804988 w 2243138"/>
                <a:gd name="connsiteY20" fmla="*/ 314325 h 528637"/>
                <a:gd name="connsiteX21" fmla="*/ 1828800 w 2243138"/>
                <a:gd name="connsiteY21" fmla="*/ 342900 h 528637"/>
                <a:gd name="connsiteX22" fmla="*/ 1890713 w 2243138"/>
                <a:gd name="connsiteY22" fmla="*/ 361950 h 528637"/>
                <a:gd name="connsiteX23" fmla="*/ 1905000 w 2243138"/>
                <a:gd name="connsiteY23" fmla="*/ 400050 h 528637"/>
                <a:gd name="connsiteX24" fmla="*/ 1943100 w 2243138"/>
                <a:gd name="connsiteY24" fmla="*/ 428625 h 528637"/>
                <a:gd name="connsiteX25" fmla="*/ 2081213 w 2243138"/>
                <a:gd name="connsiteY25" fmla="*/ 466725 h 528637"/>
                <a:gd name="connsiteX26" fmla="*/ 2243138 w 2243138"/>
                <a:gd name="connsiteY26" fmla="*/ 528637 h 528637"/>
                <a:gd name="connsiteX0" fmla="*/ 0 w 2081213"/>
                <a:gd name="connsiteY0" fmla="*/ 219074 h 466725"/>
                <a:gd name="connsiteX1" fmla="*/ 100013 w 2081213"/>
                <a:gd name="connsiteY1" fmla="*/ 242887 h 466725"/>
                <a:gd name="connsiteX2" fmla="*/ 266700 w 2081213"/>
                <a:gd name="connsiteY2" fmla="*/ 271462 h 466725"/>
                <a:gd name="connsiteX3" fmla="*/ 528638 w 2081213"/>
                <a:gd name="connsiteY3" fmla="*/ 238125 h 466725"/>
                <a:gd name="connsiteX4" fmla="*/ 676275 w 2081213"/>
                <a:gd name="connsiteY4" fmla="*/ 223837 h 466725"/>
                <a:gd name="connsiteX5" fmla="*/ 723900 w 2081213"/>
                <a:gd name="connsiteY5" fmla="*/ 190500 h 466725"/>
                <a:gd name="connsiteX6" fmla="*/ 757238 w 2081213"/>
                <a:gd name="connsiteY6" fmla="*/ 161925 h 466725"/>
                <a:gd name="connsiteX7" fmla="*/ 828675 w 2081213"/>
                <a:gd name="connsiteY7" fmla="*/ 90487 h 466725"/>
                <a:gd name="connsiteX8" fmla="*/ 938213 w 2081213"/>
                <a:gd name="connsiteY8" fmla="*/ 38100 h 466725"/>
                <a:gd name="connsiteX9" fmla="*/ 1057275 w 2081213"/>
                <a:gd name="connsiteY9" fmla="*/ 0 h 466725"/>
                <a:gd name="connsiteX10" fmla="*/ 1157288 w 2081213"/>
                <a:gd name="connsiteY10" fmla="*/ 47625 h 466725"/>
                <a:gd name="connsiteX11" fmla="*/ 1276350 w 2081213"/>
                <a:gd name="connsiteY11" fmla="*/ 90487 h 466725"/>
                <a:gd name="connsiteX12" fmla="*/ 1390650 w 2081213"/>
                <a:gd name="connsiteY12" fmla="*/ 95250 h 466725"/>
                <a:gd name="connsiteX13" fmla="*/ 1485900 w 2081213"/>
                <a:gd name="connsiteY13" fmla="*/ 104775 h 466725"/>
                <a:gd name="connsiteX14" fmla="*/ 1604963 w 2081213"/>
                <a:gd name="connsiteY14" fmla="*/ 109537 h 466725"/>
                <a:gd name="connsiteX15" fmla="*/ 1619250 w 2081213"/>
                <a:gd name="connsiteY15" fmla="*/ 100012 h 466725"/>
                <a:gd name="connsiteX16" fmla="*/ 1619250 w 2081213"/>
                <a:gd name="connsiteY16" fmla="*/ 100012 h 466725"/>
                <a:gd name="connsiteX17" fmla="*/ 1681163 w 2081213"/>
                <a:gd name="connsiteY17" fmla="*/ 119062 h 466725"/>
                <a:gd name="connsiteX18" fmla="*/ 1695450 w 2081213"/>
                <a:gd name="connsiteY18" fmla="*/ 190500 h 466725"/>
                <a:gd name="connsiteX19" fmla="*/ 1762125 w 2081213"/>
                <a:gd name="connsiteY19" fmla="*/ 280987 h 466725"/>
                <a:gd name="connsiteX20" fmla="*/ 1804988 w 2081213"/>
                <a:gd name="connsiteY20" fmla="*/ 314325 h 466725"/>
                <a:gd name="connsiteX21" fmla="*/ 1828800 w 2081213"/>
                <a:gd name="connsiteY21" fmla="*/ 342900 h 466725"/>
                <a:gd name="connsiteX22" fmla="*/ 1890713 w 2081213"/>
                <a:gd name="connsiteY22" fmla="*/ 361950 h 466725"/>
                <a:gd name="connsiteX23" fmla="*/ 1905000 w 2081213"/>
                <a:gd name="connsiteY23" fmla="*/ 400050 h 466725"/>
                <a:gd name="connsiteX24" fmla="*/ 1943100 w 2081213"/>
                <a:gd name="connsiteY24" fmla="*/ 428625 h 466725"/>
                <a:gd name="connsiteX25" fmla="*/ 2081213 w 2081213"/>
                <a:gd name="connsiteY25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81213" h="466725">
                  <a:moveTo>
                    <a:pt x="0" y="219074"/>
                  </a:moveTo>
                  <a:lnTo>
                    <a:pt x="100013" y="242887"/>
                  </a:lnTo>
                  <a:lnTo>
                    <a:pt x="266700" y="271462"/>
                  </a:lnTo>
                  <a:lnTo>
                    <a:pt x="528638" y="238125"/>
                  </a:lnTo>
                  <a:lnTo>
                    <a:pt x="676275" y="223837"/>
                  </a:lnTo>
                  <a:lnTo>
                    <a:pt x="723900" y="190500"/>
                  </a:lnTo>
                  <a:lnTo>
                    <a:pt x="757238" y="161925"/>
                  </a:lnTo>
                  <a:lnTo>
                    <a:pt x="828675" y="90487"/>
                  </a:lnTo>
                  <a:lnTo>
                    <a:pt x="938213" y="38100"/>
                  </a:lnTo>
                  <a:lnTo>
                    <a:pt x="1057275" y="0"/>
                  </a:lnTo>
                  <a:lnTo>
                    <a:pt x="1157288" y="47625"/>
                  </a:lnTo>
                  <a:lnTo>
                    <a:pt x="1276350" y="90487"/>
                  </a:lnTo>
                  <a:lnTo>
                    <a:pt x="1390650" y="95250"/>
                  </a:lnTo>
                  <a:lnTo>
                    <a:pt x="1485900" y="104775"/>
                  </a:lnTo>
                  <a:lnTo>
                    <a:pt x="1604963" y="109537"/>
                  </a:lnTo>
                  <a:lnTo>
                    <a:pt x="1619250" y="100012"/>
                  </a:lnTo>
                  <a:lnTo>
                    <a:pt x="1619250" y="100012"/>
                  </a:lnTo>
                  <a:lnTo>
                    <a:pt x="1681163" y="119062"/>
                  </a:lnTo>
                  <a:lnTo>
                    <a:pt x="1695450" y="190500"/>
                  </a:lnTo>
                  <a:lnTo>
                    <a:pt x="1762125" y="280987"/>
                  </a:lnTo>
                  <a:lnTo>
                    <a:pt x="1804988" y="314325"/>
                  </a:lnTo>
                  <a:lnTo>
                    <a:pt x="1828800" y="342900"/>
                  </a:lnTo>
                  <a:lnTo>
                    <a:pt x="1890713" y="361950"/>
                  </a:lnTo>
                  <a:lnTo>
                    <a:pt x="1905000" y="400050"/>
                  </a:lnTo>
                  <a:lnTo>
                    <a:pt x="1943100" y="428625"/>
                  </a:lnTo>
                  <a:lnTo>
                    <a:pt x="2081213" y="466725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21" name="Freeform 804"/>
            <p:cNvSpPr/>
            <p:nvPr/>
          </p:nvSpPr>
          <p:spPr>
            <a:xfrm>
              <a:off x="3400526" y="3039899"/>
              <a:ext cx="726359" cy="46535"/>
            </a:xfrm>
            <a:custGeom>
              <a:avLst/>
              <a:gdLst>
                <a:gd name="connsiteX0" fmla="*/ 0 w 2266950"/>
                <a:gd name="connsiteY0" fmla="*/ 311150 h 311150"/>
                <a:gd name="connsiteX1" fmla="*/ 146050 w 2266950"/>
                <a:gd name="connsiteY1" fmla="*/ 311150 h 311150"/>
                <a:gd name="connsiteX2" fmla="*/ 273050 w 2266950"/>
                <a:gd name="connsiteY2" fmla="*/ 292100 h 311150"/>
                <a:gd name="connsiteX3" fmla="*/ 361950 w 2266950"/>
                <a:gd name="connsiteY3" fmla="*/ 260350 h 311150"/>
                <a:gd name="connsiteX4" fmla="*/ 419100 w 2266950"/>
                <a:gd name="connsiteY4" fmla="*/ 260350 h 311150"/>
                <a:gd name="connsiteX5" fmla="*/ 514350 w 2266950"/>
                <a:gd name="connsiteY5" fmla="*/ 254000 h 311150"/>
                <a:gd name="connsiteX6" fmla="*/ 673100 w 2266950"/>
                <a:gd name="connsiteY6" fmla="*/ 304800 h 311150"/>
                <a:gd name="connsiteX7" fmla="*/ 895350 w 2266950"/>
                <a:gd name="connsiteY7" fmla="*/ 298450 h 311150"/>
                <a:gd name="connsiteX8" fmla="*/ 1041400 w 2266950"/>
                <a:gd name="connsiteY8" fmla="*/ 298450 h 311150"/>
                <a:gd name="connsiteX9" fmla="*/ 1193800 w 2266950"/>
                <a:gd name="connsiteY9" fmla="*/ 266700 h 311150"/>
                <a:gd name="connsiteX10" fmla="*/ 1371600 w 2266950"/>
                <a:gd name="connsiteY10" fmla="*/ 241300 h 311150"/>
                <a:gd name="connsiteX11" fmla="*/ 1568450 w 2266950"/>
                <a:gd name="connsiteY11" fmla="*/ 209550 h 311150"/>
                <a:gd name="connsiteX12" fmla="*/ 1778000 w 2266950"/>
                <a:gd name="connsiteY12" fmla="*/ 171450 h 311150"/>
                <a:gd name="connsiteX13" fmla="*/ 1974850 w 2266950"/>
                <a:gd name="connsiteY13" fmla="*/ 165100 h 311150"/>
                <a:gd name="connsiteX14" fmla="*/ 2159000 w 2266950"/>
                <a:gd name="connsiteY14" fmla="*/ 44450 h 311150"/>
                <a:gd name="connsiteX15" fmla="*/ 2266950 w 2266950"/>
                <a:gd name="connsiteY15" fmla="*/ 0 h 311150"/>
                <a:gd name="connsiteX0" fmla="*/ 0 w 2163295"/>
                <a:gd name="connsiteY0" fmla="*/ 397578 h 397578"/>
                <a:gd name="connsiteX1" fmla="*/ 146050 w 2163295"/>
                <a:gd name="connsiteY1" fmla="*/ 397578 h 397578"/>
                <a:gd name="connsiteX2" fmla="*/ 273050 w 2163295"/>
                <a:gd name="connsiteY2" fmla="*/ 378528 h 397578"/>
                <a:gd name="connsiteX3" fmla="*/ 361950 w 2163295"/>
                <a:gd name="connsiteY3" fmla="*/ 346778 h 397578"/>
                <a:gd name="connsiteX4" fmla="*/ 419100 w 2163295"/>
                <a:gd name="connsiteY4" fmla="*/ 346778 h 397578"/>
                <a:gd name="connsiteX5" fmla="*/ 514350 w 2163295"/>
                <a:gd name="connsiteY5" fmla="*/ 340428 h 397578"/>
                <a:gd name="connsiteX6" fmla="*/ 673100 w 2163295"/>
                <a:gd name="connsiteY6" fmla="*/ 391228 h 397578"/>
                <a:gd name="connsiteX7" fmla="*/ 895350 w 2163295"/>
                <a:gd name="connsiteY7" fmla="*/ 384878 h 397578"/>
                <a:gd name="connsiteX8" fmla="*/ 1041400 w 2163295"/>
                <a:gd name="connsiteY8" fmla="*/ 384878 h 397578"/>
                <a:gd name="connsiteX9" fmla="*/ 1193800 w 2163295"/>
                <a:gd name="connsiteY9" fmla="*/ 353128 h 397578"/>
                <a:gd name="connsiteX10" fmla="*/ 1371600 w 2163295"/>
                <a:gd name="connsiteY10" fmla="*/ 327728 h 397578"/>
                <a:gd name="connsiteX11" fmla="*/ 1568450 w 2163295"/>
                <a:gd name="connsiteY11" fmla="*/ 295978 h 397578"/>
                <a:gd name="connsiteX12" fmla="*/ 1778000 w 2163295"/>
                <a:gd name="connsiteY12" fmla="*/ 257878 h 397578"/>
                <a:gd name="connsiteX13" fmla="*/ 1974850 w 2163295"/>
                <a:gd name="connsiteY13" fmla="*/ 251528 h 397578"/>
                <a:gd name="connsiteX14" fmla="*/ 2159000 w 2163295"/>
                <a:gd name="connsiteY14" fmla="*/ 130878 h 397578"/>
                <a:gd name="connsiteX15" fmla="*/ 2028012 w 2163295"/>
                <a:gd name="connsiteY15" fmla="*/ 0 h 397578"/>
                <a:gd name="connsiteX0" fmla="*/ 0 w 2198026"/>
                <a:gd name="connsiteY0" fmla="*/ 297503 h 297503"/>
                <a:gd name="connsiteX1" fmla="*/ 146050 w 2198026"/>
                <a:gd name="connsiteY1" fmla="*/ 297503 h 297503"/>
                <a:gd name="connsiteX2" fmla="*/ 273050 w 2198026"/>
                <a:gd name="connsiteY2" fmla="*/ 278453 h 297503"/>
                <a:gd name="connsiteX3" fmla="*/ 361950 w 2198026"/>
                <a:gd name="connsiteY3" fmla="*/ 246703 h 297503"/>
                <a:gd name="connsiteX4" fmla="*/ 419100 w 2198026"/>
                <a:gd name="connsiteY4" fmla="*/ 246703 h 297503"/>
                <a:gd name="connsiteX5" fmla="*/ 514350 w 2198026"/>
                <a:gd name="connsiteY5" fmla="*/ 240353 h 297503"/>
                <a:gd name="connsiteX6" fmla="*/ 673100 w 2198026"/>
                <a:gd name="connsiteY6" fmla="*/ 291153 h 297503"/>
                <a:gd name="connsiteX7" fmla="*/ 895350 w 2198026"/>
                <a:gd name="connsiteY7" fmla="*/ 284803 h 297503"/>
                <a:gd name="connsiteX8" fmla="*/ 1041400 w 2198026"/>
                <a:gd name="connsiteY8" fmla="*/ 284803 h 297503"/>
                <a:gd name="connsiteX9" fmla="*/ 1193800 w 2198026"/>
                <a:gd name="connsiteY9" fmla="*/ 253053 h 297503"/>
                <a:gd name="connsiteX10" fmla="*/ 1371600 w 2198026"/>
                <a:gd name="connsiteY10" fmla="*/ 227653 h 297503"/>
                <a:gd name="connsiteX11" fmla="*/ 1568450 w 2198026"/>
                <a:gd name="connsiteY11" fmla="*/ 195903 h 297503"/>
                <a:gd name="connsiteX12" fmla="*/ 1778000 w 2198026"/>
                <a:gd name="connsiteY12" fmla="*/ 157803 h 297503"/>
                <a:gd name="connsiteX13" fmla="*/ 1974850 w 2198026"/>
                <a:gd name="connsiteY13" fmla="*/ 151453 h 297503"/>
                <a:gd name="connsiteX14" fmla="*/ 2159000 w 2198026"/>
                <a:gd name="connsiteY14" fmla="*/ 30803 h 297503"/>
                <a:gd name="connsiteX15" fmla="*/ 2198026 w 2198026"/>
                <a:gd name="connsiteY15" fmla="*/ 0 h 297503"/>
                <a:gd name="connsiteX0" fmla="*/ 0 w 2159000"/>
                <a:gd name="connsiteY0" fmla="*/ 266700 h 266700"/>
                <a:gd name="connsiteX1" fmla="*/ 146050 w 2159000"/>
                <a:gd name="connsiteY1" fmla="*/ 266700 h 266700"/>
                <a:gd name="connsiteX2" fmla="*/ 273050 w 2159000"/>
                <a:gd name="connsiteY2" fmla="*/ 247650 h 266700"/>
                <a:gd name="connsiteX3" fmla="*/ 361950 w 2159000"/>
                <a:gd name="connsiteY3" fmla="*/ 215900 h 266700"/>
                <a:gd name="connsiteX4" fmla="*/ 419100 w 2159000"/>
                <a:gd name="connsiteY4" fmla="*/ 215900 h 266700"/>
                <a:gd name="connsiteX5" fmla="*/ 514350 w 2159000"/>
                <a:gd name="connsiteY5" fmla="*/ 209550 h 266700"/>
                <a:gd name="connsiteX6" fmla="*/ 673100 w 2159000"/>
                <a:gd name="connsiteY6" fmla="*/ 260350 h 266700"/>
                <a:gd name="connsiteX7" fmla="*/ 895350 w 2159000"/>
                <a:gd name="connsiteY7" fmla="*/ 254000 h 266700"/>
                <a:gd name="connsiteX8" fmla="*/ 1041400 w 2159000"/>
                <a:gd name="connsiteY8" fmla="*/ 254000 h 266700"/>
                <a:gd name="connsiteX9" fmla="*/ 1193800 w 2159000"/>
                <a:gd name="connsiteY9" fmla="*/ 222250 h 266700"/>
                <a:gd name="connsiteX10" fmla="*/ 1371600 w 2159000"/>
                <a:gd name="connsiteY10" fmla="*/ 196850 h 266700"/>
                <a:gd name="connsiteX11" fmla="*/ 1568450 w 2159000"/>
                <a:gd name="connsiteY11" fmla="*/ 165100 h 266700"/>
                <a:gd name="connsiteX12" fmla="*/ 1778000 w 2159000"/>
                <a:gd name="connsiteY12" fmla="*/ 127000 h 266700"/>
                <a:gd name="connsiteX13" fmla="*/ 1974850 w 2159000"/>
                <a:gd name="connsiteY13" fmla="*/ 120650 h 266700"/>
                <a:gd name="connsiteX14" fmla="*/ 2159000 w 2159000"/>
                <a:gd name="connsiteY14" fmla="*/ 0 h 266700"/>
                <a:gd name="connsiteX0" fmla="*/ 0 w 1974850"/>
                <a:gd name="connsiteY0" fmla="*/ 146050 h 146050"/>
                <a:gd name="connsiteX1" fmla="*/ 146050 w 1974850"/>
                <a:gd name="connsiteY1" fmla="*/ 146050 h 146050"/>
                <a:gd name="connsiteX2" fmla="*/ 273050 w 1974850"/>
                <a:gd name="connsiteY2" fmla="*/ 127000 h 146050"/>
                <a:gd name="connsiteX3" fmla="*/ 361950 w 1974850"/>
                <a:gd name="connsiteY3" fmla="*/ 95250 h 146050"/>
                <a:gd name="connsiteX4" fmla="*/ 419100 w 1974850"/>
                <a:gd name="connsiteY4" fmla="*/ 95250 h 146050"/>
                <a:gd name="connsiteX5" fmla="*/ 514350 w 1974850"/>
                <a:gd name="connsiteY5" fmla="*/ 88900 h 146050"/>
                <a:gd name="connsiteX6" fmla="*/ 673100 w 1974850"/>
                <a:gd name="connsiteY6" fmla="*/ 139700 h 146050"/>
                <a:gd name="connsiteX7" fmla="*/ 895350 w 1974850"/>
                <a:gd name="connsiteY7" fmla="*/ 133350 h 146050"/>
                <a:gd name="connsiteX8" fmla="*/ 1041400 w 1974850"/>
                <a:gd name="connsiteY8" fmla="*/ 133350 h 146050"/>
                <a:gd name="connsiteX9" fmla="*/ 1193800 w 1974850"/>
                <a:gd name="connsiteY9" fmla="*/ 101600 h 146050"/>
                <a:gd name="connsiteX10" fmla="*/ 1371600 w 1974850"/>
                <a:gd name="connsiteY10" fmla="*/ 76200 h 146050"/>
                <a:gd name="connsiteX11" fmla="*/ 1568450 w 1974850"/>
                <a:gd name="connsiteY11" fmla="*/ 44450 h 146050"/>
                <a:gd name="connsiteX12" fmla="*/ 1778000 w 1974850"/>
                <a:gd name="connsiteY12" fmla="*/ 6350 h 146050"/>
                <a:gd name="connsiteX13" fmla="*/ 1974850 w 1974850"/>
                <a:gd name="connsiteY13" fmla="*/ 0 h 146050"/>
                <a:gd name="connsiteX0" fmla="*/ 0 w 1778000"/>
                <a:gd name="connsiteY0" fmla="*/ 139700 h 139700"/>
                <a:gd name="connsiteX1" fmla="*/ 146050 w 1778000"/>
                <a:gd name="connsiteY1" fmla="*/ 139700 h 139700"/>
                <a:gd name="connsiteX2" fmla="*/ 273050 w 1778000"/>
                <a:gd name="connsiteY2" fmla="*/ 120650 h 139700"/>
                <a:gd name="connsiteX3" fmla="*/ 361950 w 1778000"/>
                <a:gd name="connsiteY3" fmla="*/ 88900 h 139700"/>
                <a:gd name="connsiteX4" fmla="*/ 419100 w 1778000"/>
                <a:gd name="connsiteY4" fmla="*/ 88900 h 139700"/>
                <a:gd name="connsiteX5" fmla="*/ 514350 w 1778000"/>
                <a:gd name="connsiteY5" fmla="*/ 82550 h 139700"/>
                <a:gd name="connsiteX6" fmla="*/ 673100 w 1778000"/>
                <a:gd name="connsiteY6" fmla="*/ 133350 h 139700"/>
                <a:gd name="connsiteX7" fmla="*/ 895350 w 1778000"/>
                <a:gd name="connsiteY7" fmla="*/ 127000 h 139700"/>
                <a:gd name="connsiteX8" fmla="*/ 1041400 w 1778000"/>
                <a:gd name="connsiteY8" fmla="*/ 127000 h 139700"/>
                <a:gd name="connsiteX9" fmla="*/ 1193800 w 1778000"/>
                <a:gd name="connsiteY9" fmla="*/ 95250 h 139700"/>
                <a:gd name="connsiteX10" fmla="*/ 1371600 w 1778000"/>
                <a:gd name="connsiteY10" fmla="*/ 69850 h 139700"/>
                <a:gd name="connsiteX11" fmla="*/ 1568450 w 1778000"/>
                <a:gd name="connsiteY11" fmla="*/ 38100 h 139700"/>
                <a:gd name="connsiteX12" fmla="*/ 1778000 w 1778000"/>
                <a:gd name="connsiteY12" fmla="*/ 0 h 139700"/>
                <a:gd name="connsiteX0" fmla="*/ 0 w 1568450"/>
                <a:gd name="connsiteY0" fmla="*/ 101600 h 101600"/>
                <a:gd name="connsiteX1" fmla="*/ 146050 w 1568450"/>
                <a:gd name="connsiteY1" fmla="*/ 101600 h 101600"/>
                <a:gd name="connsiteX2" fmla="*/ 273050 w 1568450"/>
                <a:gd name="connsiteY2" fmla="*/ 82550 h 101600"/>
                <a:gd name="connsiteX3" fmla="*/ 361950 w 1568450"/>
                <a:gd name="connsiteY3" fmla="*/ 50800 h 101600"/>
                <a:gd name="connsiteX4" fmla="*/ 419100 w 1568450"/>
                <a:gd name="connsiteY4" fmla="*/ 50800 h 101600"/>
                <a:gd name="connsiteX5" fmla="*/ 514350 w 1568450"/>
                <a:gd name="connsiteY5" fmla="*/ 44450 h 101600"/>
                <a:gd name="connsiteX6" fmla="*/ 673100 w 1568450"/>
                <a:gd name="connsiteY6" fmla="*/ 95250 h 101600"/>
                <a:gd name="connsiteX7" fmla="*/ 895350 w 1568450"/>
                <a:gd name="connsiteY7" fmla="*/ 88900 h 101600"/>
                <a:gd name="connsiteX8" fmla="*/ 1041400 w 1568450"/>
                <a:gd name="connsiteY8" fmla="*/ 88900 h 101600"/>
                <a:gd name="connsiteX9" fmla="*/ 1193800 w 1568450"/>
                <a:gd name="connsiteY9" fmla="*/ 57150 h 101600"/>
                <a:gd name="connsiteX10" fmla="*/ 1371600 w 1568450"/>
                <a:gd name="connsiteY10" fmla="*/ 31750 h 101600"/>
                <a:gd name="connsiteX11" fmla="*/ 1568450 w 1568450"/>
                <a:gd name="connsiteY11" fmla="*/ 0 h 101600"/>
                <a:gd name="connsiteX0" fmla="*/ 0 w 1371600"/>
                <a:gd name="connsiteY0" fmla="*/ 69850 h 69850"/>
                <a:gd name="connsiteX1" fmla="*/ 146050 w 1371600"/>
                <a:gd name="connsiteY1" fmla="*/ 69850 h 69850"/>
                <a:gd name="connsiteX2" fmla="*/ 273050 w 1371600"/>
                <a:gd name="connsiteY2" fmla="*/ 50800 h 69850"/>
                <a:gd name="connsiteX3" fmla="*/ 361950 w 1371600"/>
                <a:gd name="connsiteY3" fmla="*/ 19050 h 69850"/>
                <a:gd name="connsiteX4" fmla="*/ 419100 w 1371600"/>
                <a:gd name="connsiteY4" fmla="*/ 19050 h 69850"/>
                <a:gd name="connsiteX5" fmla="*/ 514350 w 1371600"/>
                <a:gd name="connsiteY5" fmla="*/ 12700 h 69850"/>
                <a:gd name="connsiteX6" fmla="*/ 673100 w 1371600"/>
                <a:gd name="connsiteY6" fmla="*/ 63500 h 69850"/>
                <a:gd name="connsiteX7" fmla="*/ 895350 w 1371600"/>
                <a:gd name="connsiteY7" fmla="*/ 57150 h 69850"/>
                <a:gd name="connsiteX8" fmla="*/ 1041400 w 1371600"/>
                <a:gd name="connsiteY8" fmla="*/ 57150 h 69850"/>
                <a:gd name="connsiteX9" fmla="*/ 1193800 w 1371600"/>
                <a:gd name="connsiteY9" fmla="*/ 25400 h 69850"/>
                <a:gd name="connsiteX10" fmla="*/ 1371600 w 1371600"/>
                <a:gd name="connsiteY10" fmla="*/ 0 h 69850"/>
                <a:gd name="connsiteX0" fmla="*/ 0 w 1193800"/>
                <a:gd name="connsiteY0" fmla="*/ 57150 h 57150"/>
                <a:gd name="connsiteX1" fmla="*/ 146050 w 1193800"/>
                <a:gd name="connsiteY1" fmla="*/ 57150 h 57150"/>
                <a:gd name="connsiteX2" fmla="*/ 273050 w 1193800"/>
                <a:gd name="connsiteY2" fmla="*/ 38100 h 57150"/>
                <a:gd name="connsiteX3" fmla="*/ 361950 w 1193800"/>
                <a:gd name="connsiteY3" fmla="*/ 6350 h 57150"/>
                <a:gd name="connsiteX4" fmla="*/ 419100 w 1193800"/>
                <a:gd name="connsiteY4" fmla="*/ 6350 h 57150"/>
                <a:gd name="connsiteX5" fmla="*/ 514350 w 1193800"/>
                <a:gd name="connsiteY5" fmla="*/ 0 h 57150"/>
                <a:gd name="connsiteX6" fmla="*/ 673100 w 1193800"/>
                <a:gd name="connsiteY6" fmla="*/ 50800 h 57150"/>
                <a:gd name="connsiteX7" fmla="*/ 895350 w 1193800"/>
                <a:gd name="connsiteY7" fmla="*/ 44450 h 57150"/>
                <a:gd name="connsiteX8" fmla="*/ 1041400 w 1193800"/>
                <a:gd name="connsiteY8" fmla="*/ 44450 h 57150"/>
                <a:gd name="connsiteX9" fmla="*/ 1193800 w 1193800"/>
                <a:gd name="connsiteY9" fmla="*/ 12700 h 57150"/>
                <a:gd name="connsiteX0" fmla="*/ 0 w 1041400"/>
                <a:gd name="connsiteY0" fmla="*/ 57150 h 57150"/>
                <a:gd name="connsiteX1" fmla="*/ 146050 w 1041400"/>
                <a:gd name="connsiteY1" fmla="*/ 57150 h 57150"/>
                <a:gd name="connsiteX2" fmla="*/ 273050 w 1041400"/>
                <a:gd name="connsiteY2" fmla="*/ 38100 h 57150"/>
                <a:gd name="connsiteX3" fmla="*/ 361950 w 1041400"/>
                <a:gd name="connsiteY3" fmla="*/ 6350 h 57150"/>
                <a:gd name="connsiteX4" fmla="*/ 419100 w 1041400"/>
                <a:gd name="connsiteY4" fmla="*/ 6350 h 57150"/>
                <a:gd name="connsiteX5" fmla="*/ 514350 w 1041400"/>
                <a:gd name="connsiteY5" fmla="*/ 0 h 57150"/>
                <a:gd name="connsiteX6" fmla="*/ 673100 w 1041400"/>
                <a:gd name="connsiteY6" fmla="*/ 50800 h 57150"/>
                <a:gd name="connsiteX7" fmla="*/ 895350 w 1041400"/>
                <a:gd name="connsiteY7" fmla="*/ 44450 h 57150"/>
                <a:gd name="connsiteX8" fmla="*/ 1041400 w 1041400"/>
                <a:gd name="connsiteY8" fmla="*/ 44450 h 57150"/>
                <a:gd name="connsiteX0" fmla="*/ 0 w 895350"/>
                <a:gd name="connsiteY0" fmla="*/ 57150 h 57150"/>
                <a:gd name="connsiteX1" fmla="*/ 146050 w 895350"/>
                <a:gd name="connsiteY1" fmla="*/ 57150 h 57150"/>
                <a:gd name="connsiteX2" fmla="*/ 273050 w 895350"/>
                <a:gd name="connsiteY2" fmla="*/ 38100 h 57150"/>
                <a:gd name="connsiteX3" fmla="*/ 361950 w 895350"/>
                <a:gd name="connsiteY3" fmla="*/ 6350 h 57150"/>
                <a:gd name="connsiteX4" fmla="*/ 419100 w 895350"/>
                <a:gd name="connsiteY4" fmla="*/ 6350 h 57150"/>
                <a:gd name="connsiteX5" fmla="*/ 514350 w 895350"/>
                <a:gd name="connsiteY5" fmla="*/ 0 h 57150"/>
                <a:gd name="connsiteX6" fmla="*/ 673100 w 895350"/>
                <a:gd name="connsiteY6" fmla="*/ 50800 h 57150"/>
                <a:gd name="connsiteX7" fmla="*/ 895350 w 895350"/>
                <a:gd name="connsiteY7" fmla="*/ 444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146050" y="57150"/>
                  </a:lnTo>
                  <a:lnTo>
                    <a:pt x="273050" y="38100"/>
                  </a:lnTo>
                  <a:lnTo>
                    <a:pt x="361950" y="6350"/>
                  </a:lnTo>
                  <a:lnTo>
                    <a:pt x="419100" y="6350"/>
                  </a:lnTo>
                  <a:lnTo>
                    <a:pt x="514350" y="0"/>
                  </a:lnTo>
                  <a:lnTo>
                    <a:pt x="673100" y="50800"/>
                  </a:lnTo>
                  <a:lnTo>
                    <a:pt x="895350" y="4445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2" name="Freeform 805"/>
            <p:cNvSpPr/>
            <p:nvPr/>
          </p:nvSpPr>
          <p:spPr>
            <a:xfrm>
              <a:off x="4126885" y="2831552"/>
              <a:ext cx="1112720" cy="243026"/>
            </a:xfrm>
            <a:custGeom>
              <a:avLst/>
              <a:gdLst>
                <a:gd name="connsiteX0" fmla="*/ 0 w 2266950"/>
                <a:gd name="connsiteY0" fmla="*/ 311150 h 311150"/>
                <a:gd name="connsiteX1" fmla="*/ 146050 w 2266950"/>
                <a:gd name="connsiteY1" fmla="*/ 311150 h 311150"/>
                <a:gd name="connsiteX2" fmla="*/ 273050 w 2266950"/>
                <a:gd name="connsiteY2" fmla="*/ 292100 h 311150"/>
                <a:gd name="connsiteX3" fmla="*/ 361950 w 2266950"/>
                <a:gd name="connsiteY3" fmla="*/ 260350 h 311150"/>
                <a:gd name="connsiteX4" fmla="*/ 419100 w 2266950"/>
                <a:gd name="connsiteY4" fmla="*/ 260350 h 311150"/>
                <a:gd name="connsiteX5" fmla="*/ 514350 w 2266950"/>
                <a:gd name="connsiteY5" fmla="*/ 254000 h 311150"/>
                <a:gd name="connsiteX6" fmla="*/ 673100 w 2266950"/>
                <a:gd name="connsiteY6" fmla="*/ 304800 h 311150"/>
                <a:gd name="connsiteX7" fmla="*/ 895350 w 2266950"/>
                <a:gd name="connsiteY7" fmla="*/ 298450 h 311150"/>
                <a:gd name="connsiteX8" fmla="*/ 1041400 w 2266950"/>
                <a:gd name="connsiteY8" fmla="*/ 298450 h 311150"/>
                <a:gd name="connsiteX9" fmla="*/ 1193800 w 2266950"/>
                <a:gd name="connsiteY9" fmla="*/ 266700 h 311150"/>
                <a:gd name="connsiteX10" fmla="*/ 1371600 w 2266950"/>
                <a:gd name="connsiteY10" fmla="*/ 241300 h 311150"/>
                <a:gd name="connsiteX11" fmla="*/ 1568450 w 2266950"/>
                <a:gd name="connsiteY11" fmla="*/ 209550 h 311150"/>
                <a:gd name="connsiteX12" fmla="*/ 1778000 w 2266950"/>
                <a:gd name="connsiteY12" fmla="*/ 171450 h 311150"/>
                <a:gd name="connsiteX13" fmla="*/ 1974850 w 2266950"/>
                <a:gd name="connsiteY13" fmla="*/ 165100 h 311150"/>
                <a:gd name="connsiteX14" fmla="*/ 2159000 w 2266950"/>
                <a:gd name="connsiteY14" fmla="*/ 44450 h 311150"/>
                <a:gd name="connsiteX15" fmla="*/ 2266950 w 2266950"/>
                <a:gd name="connsiteY15" fmla="*/ 0 h 311150"/>
                <a:gd name="connsiteX0" fmla="*/ 0 w 2120900"/>
                <a:gd name="connsiteY0" fmla="*/ 311150 h 311150"/>
                <a:gd name="connsiteX1" fmla="*/ 127000 w 2120900"/>
                <a:gd name="connsiteY1" fmla="*/ 292100 h 311150"/>
                <a:gd name="connsiteX2" fmla="*/ 215900 w 2120900"/>
                <a:gd name="connsiteY2" fmla="*/ 260350 h 311150"/>
                <a:gd name="connsiteX3" fmla="*/ 273050 w 2120900"/>
                <a:gd name="connsiteY3" fmla="*/ 260350 h 311150"/>
                <a:gd name="connsiteX4" fmla="*/ 368300 w 2120900"/>
                <a:gd name="connsiteY4" fmla="*/ 254000 h 311150"/>
                <a:gd name="connsiteX5" fmla="*/ 527050 w 2120900"/>
                <a:gd name="connsiteY5" fmla="*/ 304800 h 311150"/>
                <a:gd name="connsiteX6" fmla="*/ 749300 w 2120900"/>
                <a:gd name="connsiteY6" fmla="*/ 298450 h 311150"/>
                <a:gd name="connsiteX7" fmla="*/ 895350 w 2120900"/>
                <a:gd name="connsiteY7" fmla="*/ 298450 h 311150"/>
                <a:gd name="connsiteX8" fmla="*/ 1047750 w 2120900"/>
                <a:gd name="connsiteY8" fmla="*/ 266700 h 311150"/>
                <a:gd name="connsiteX9" fmla="*/ 1225550 w 2120900"/>
                <a:gd name="connsiteY9" fmla="*/ 241300 h 311150"/>
                <a:gd name="connsiteX10" fmla="*/ 1422400 w 2120900"/>
                <a:gd name="connsiteY10" fmla="*/ 209550 h 311150"/>
                <a:gd name="connsiteX11" fmla="*/ 1631950 w 2120900"/>
                <a:gd name="connsiteY11" fmla="*/ 171450 h 311150"/>
                <a:gd name="connsiteX12" fmla="*/ 1828800 w 2120900"/>
                <a:gd name="connsiteY12" fmla="*/ 165100 h 311150"/>
                <a:gd name="connsiteX13" fmla="*/ 2012950 w 2120900"/>
                <a:gd name="connsiteY13" fmla="*/ 44450 h 311150"/>
                <a:gd name="connsiteX14" fmla="*/ 2120900 w 2120900"/>
                <a:gd name="connsiteY14" fmla="*/ 0 h 311150"/>
                <a:gd name="connsiteX0" fmla="*/ 0 w 1993900"/>
                <a:gd name="connsiteY0" fmla="*/ 292100 h 304800"/>
                <a:gd name="connsiteX1" fmla="*/ 88900 w 1993900"/>
                <a:gd name="connsiteY1" fmla="*/ 260350 h 304800"/>
                <a:gd name="connsiteX2" fmla="*/ 146050 w 1993900"/>
                <a:gd name="connsiteY2" fmla="*/ 260350 h 304800"/>
                <a:gd name="connsiteX3" fmla="*/ 241300 w 1993900"/>
                <a:gd name="connsiteY3" fmla="*/ 254000 h 304800"/>
                <a:gd name="connsiteX4" fmla="*/ 400050 w 1993900"/>
                <a:gd name="connsiteY4" fmla="*/ 304800 h 304800"/>
                <a:gd name="connsiteX5" fmla="*/ 622300 w 1993900"/>
                <a:gd name="connsiteY5" fmla="*/ 298450 h 304800"/>
                <a:gd name="connsiteX6" fmla="*/ 768350 w 1993900"/>
                <a:gd name="connsiteY6" fmla="*/ 298450 h 304800"/>
                <a:gd name="connsiteX7" fmla="*/ 920750 w 1993900"/>
                <a:gd name="connsiteY7" fmla="*/ 266700 h 304800"/>
                <a:gd name="connsiteX8" fmla="*/ 1098550 w 1993900"/>
                <a:gd name="connsiteY8" fmla="*/ 241300 h 304800"/>
                <a:gd name="connsiteX9" fmla="*/ 1295400 w 1993900"/>
                <a:gd name="connsiteY9" fmla="*/ 209550 h 304800"/>
                <a:gd name="connsiteX10" fmla="*/ 1504950 w 1993900"/>
                <a:gd name="connsiteY10" fmla="*/ 171450 h 304800"/>
                <a:gd name="connsiteX11" fmla="*/ 1701800 w 1993900"/>
                <a:gd name="connsiteY11" fmla="*/ 165100 h 304800"/>
                <a:gd name="connsiteX12" fmla="*/ 1885950 w 1993900"/>
                <a:gd name="connsiteY12" fmla="*/ 44450 h 304800"/>
                <a:gd name="connsiteX13" fmla="*/ 1993900 w 1993900"/>
                <a:gd name="connsiteY13" fmla="*/ 0 h 304800"/>
                <a:gd name="connsiteX0" fmla="*/ 0 w 1905000"/>
                <a:gd name="connsiteY0" fmla="*/ 260350 h 304800"/>
                <a:gd name="connsiteX1" fmla="*/ 57150 w 1905000"/>
                <a:gd name="connsiteY1" fmla="*/ 260350 h 304800"/>
                <a:gd name="connsiteX2" fmla="*/ 152400 w 1905000"/>
                <a:gd name="connsiteY2" fmla="*/ 254000 h 304800"/>
                <a:gd name="connsiteX3" fmla="*/ 311150 w 1905000"/>
                <a:gd name="connsiteY3" fmla="*/ 304800 h 304800"/>
                <a:gd name="connsiteX4" fmla="*/ 533400 w 1905000"/>
                <a:gd name="connsiteY4" fmla="*/ 298450 h 304800"/>
                <a:gd name="connsiteX5" fmla="*/ 679450 w 1905000"/>
                <a:gd name="connsiteY5" fmla="*/ 298450 h 304800"/>
                <a:gd name="connsiteX6" fmla="*/ 831850 w 1905000"/>
                <a:gd name="connsiteY6" fmla="*/ 266700 h 304800"/>
                <a:gd name="connsiteX7" fmla="*/ 1009650 w 1905000"/>
                <a:gd name="connsiteY7" fmla="*/ 241300 h 304800"/>
                <a:gd name="connsiteX8" fmla="*/ 1206500 w 1905000"/>
                <a:gd name="connsiteY8" fmla="*/ 209550 h 304800"/>
                <a:gd name="connsiteX9" fmla="*/ 1416050 w 1905000"/>
                <a:gd name="connsiteY9" fmla="*/ 171450 h 304800"/>
                <a:gd name="connsiteX10" fmla="*/ 1612900 w 1905000"/>
                <a:gd name="connsiteY10" fmla="*/ 165100 h 304800"/>
                <a:gd name="connsiteX11" fmla="*/ 1797050 w 1905000"/>
                <a:gd name="connsiteY11" fmla="*/ 44450 h 304800"/>
                <a:gd name="connsiteX12" fmla="*/ 1905000 w 1905000"/>
                <a:gd name="connsiteY12" fmla="*/ 0 h 304800"/>
                <a:gd name="connsiteX0" fmla="*/ 0 w 1847850"/>
                <a:gd name="connsiteY0" fmla="*/ 260350 h 304800"/>
                <a:gd name="connsiteX1" fmla="*/ 95250 w 1847850"/>
                <a:gd name="connsiteY1" fmla="*/ 254000 h 304800"/>
                <a:gd name="connsiteX2" fmla="*/ 254000 w 1847850"/>
                <a:gd name="connsiteY2" fmla="*/ 304800 h 304800"/>
                <a:gd name="connsiteX3" fmla="*/ 476250 w 1847850"/>
                <a:gd name="connsiteY3" fmla="*/ 298450 h 304800"/>
                <a:gd name="connsiteX4" fmla="*/ 622300 w 1847850"/>
                <a:gd name="connsiteY4" fmla="*/ 298450 h 304800"/>
                <a:gd name="connsiteX5" fmla="*/ 774700 w 1847850"/>
                <a:gd name="connsiteY5" fmla="*/ 266700 h 304800"/>
                <a:gd name="connsiteX6" fmla="*/ 952500 w 1847850"/>
                <a:gd name="connsiteY6" fmla="*/ 241300 h 304800"/>
                <a:gd name="connsiteX7" fmla="*/ 1149350 w 1847850"/>
                <a:gd name="connsiteY7" fmla="*/ 209550 h 304800"/>
                <a:gd name="connsiteX8" fmla="*/ 1358900 w 1847850"/>
                <a:gd name="connsiteY8" fmla="*/ 171450 h 304800"/>
                <a:gd name="connsiteX9" fmla="*/ 1555750 w 1847850"/>
                <a:gd name="connsiteY9" fmla="*/ 165100 h 304800"/>
                <a:gd name="connsiteX10" fmla="*/ 1739900 w 1847850"/>
                <a:gd name="connsiteY10" fmla="*/ 44450 h 304800"/>
                <a:gd name="connsiteX11" fmla="*/ 1847850 w 1847850"/>
                <a:gd name="connsiteY11" fmla="*/ 0 h 304800"/>
                <a:gd name="connsiteX0" fmla="*/ 0 w 1847850"/>
                <a:gd name="connsiteY0" fmla="*/ 260350 h 304800"/>
                <a:gd name="connsiteX1" fmla="*/ 254000 w 1847850"/>
                <a:gd name="connsiteY1" fmla="*/ 304800 h 304800"/>
                <a:gd name="connsiteX2" fmla="*/ 476250 w 1847850"/>
                <a:gd name="connsiteY2" fmla="*/ 298450 h 304800"/>
                <a:gd name="connsiteX3" fmla="*/ 622300 w 1847850"/>
                <a:gd name="connsiteY3" fmla="*/ 298450 h 304800"/>
                <a:gd name="connsiteX4" fmla="*/ 774700 w 1847850"/>
                <a:gd name="connsiteY4" fmla="*/ 266700 h 304800"/>
                <a:gd name="connsiteX5" fmla="*/ 952500 w 1847850"/>
                <a:gd name="connsiteY5" fmla="*/ 241300 h 304800"/>
                <a:gd name="connsiteX6" fmla="*/ 1149350 w 1847850"/>
                <a:gd name="connsiteY6" fmla="*/ 209550 h 304800"/>
                <a:gd name="connsiteX7" fmla="*/ 1358900 w 1847850"/>
                <a:gd name="connsiteY7" fmla="*/ 171450 h 304800"/>
                <a:gd name="connsiteX8" fmla="*/ 1555750 w 1847850"/>
                <a:gd name="connsiteY8" fmla="*/ 165100 h 304800"/>
                <a:gd name="connsiteX9" fmla="*/ 1739900 w 1847850"/>
                <a:gd name="connsiteY9" fmla="*/ 44450 h 304800"/>
                <a:gd name="connsiteX10" fmla="*/ 1847850 w 1847850"/>
                <a:gd name="connsiteY10" fmla="*/ 0 h 304800"/>
                <a:gd name="connsiteX0" fmla="*/ 0 w 1593850"/>
                <a:gd name="connsiteY0" fmla="*/ 304800 h 304800"/>
                <a:gd name="connsiteX1" fmla="*/ 222250 w 1593850"/>
                <a:gd name="connsiteY1" fmla="*/ 298450 h 304800"/>
                <a:gd name="connsiteX2" fmla="*/ 368300 w 1593850"/>
                <a:gd name="connsiteY2" fmla="*/ 298450 h 304800"/>
                <a:gd name="connsiteX3" fmla="*/ 520700 w 1593850"/>
                <a:gd name="connsiteY3" fmla="*/ 266700 h 304800"/>
                <a:gd name="connsiteX4" fmla="*/ 698500 w 1593850"/>
                <a:gd name="connsiteY4" fmla="*/ 241300 h 304800"/>
                <a:gd name="connsiteX5" fmla="*/ 895350 w 1593850"/>
                <a:gd name="connsiteY5" fmla="*/ 209550 h 304800"/>
                <a:gd name="connsiteX6" fmla="*/ 1104900 w 1593850"/>
                <a:gd name="connsiteY6" fmla="*/ 171450 h 304800"/>
                <a:gd name="connsiteX7" fmla="*/ 1301750 w 1593850"/>
                <a:gd name="connsiteY7" fmla="*/ 165100 h 304800"/>
                <a:gd name="connsiteX8" fmla="*/ 1485900 w 1593850"/>
                <a:gd name="connsiteY8" fmla="*/ 44450 h 304800"/>
                <a:gd name="connsiteX9" fmla="*/ 1593850 w 1593850"/>
                <a:gd name="connsiteY9" fmla="*/ 0 h 304800"/>
                <a:gd name="connsiteX0" fmla="*/ 0 w 1371600"/>
                <a:gd name="connsiteY0" fmla="*/ 298450 h 298450"/>
                <a:gd name="connsiteX1" fmla="*/ 146050 w 1371600"/>
                <a:gd name="connsiteY1" fmla="*/ 298450 h 298450"/>
                <a:gd name="connsiteX2" fmla="*/ 298450 w 1371600"/>
                <a:gd name="connsiteY2" fmla="*/ 266700 h 298450"/>
                <a:gd name="connsiteX3" fmla="*/ 476250 w 1371600"/>
                <a:gd name="connsiteY3" fmla="*/ 241300 h 298450"/>
                <a:gd name="connsiteX4" fmla="*/ 673100 w 1371600"/>
                <a:gd name="connsiteY4" fmla="*/ 209550 h 298450"/>
                <a:gd name="connsiteX5" fmla="*/ 882650 w 1371600"/>
                <a:gd name="connsiteY5" fmla="*/ 171450 h 298450"/>
                <a:gd name="connsiteX6" fmla="*/ 1079500 w 1371600"/>
                <a:gd name="connsiteY6" fmla="*/ 165100 h 298450"/>
                <a:gd name="connsiteX7" fmla="*/ 1263650 w 1371600"/>
                <a:gd name="connsiteY7" fmla="*/ 44450 h 298450"/>
                <a:gd name="connsiteX8" fmla="*/ 1371600 w 1371600"/>
                <a:gd name="connsiteY8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600" h="298450">
                  <a:moveTo>
                    <a:pt x="0" y="298450"/>
                  </a:moveTo>
                  <a:lnTo>
                    <a:pt x="146050" y="298450"/>
                  </a:lnTo>
                  <a:lnTo>
                    <a:pt x="298450" y="266700"/>
                  </a:lnTo>
                  <a:lnTo>
                    <a:pt x="476250" y="241300"/>
                  </a:lnTo>
                  <a:lnTo>
                    <a:pt x="673100" y="209550"/>
                  </a:lnTo>
                  <a:lnTo>
                    <a:pt x="882650" y="171450"/>
                  </a:lnTo>
                  <a:lnTo>
                    <a:pt x="1079500" y="165100"/>
                  </a:lnTo>
                  <a:lnTo>
                    <a:pt x="1263650" y="44450"/>
                  </a:lnTo>
                  <a:lnTo>
                    <a:pt x="137160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3" name="Freeform 793"/>
            <p:cNvSpPr/>
            <p:nvPr/>
          </p:nvSpPr>
          <p:spPr>
            <a:xfrm>
              <a:off x="3343490" y="4894744"/>
              <a:ext cx="978462" cy="820230"/>
            </a:xfrm>
            <a:custGeom>
              <a:avLst/>
              <a:gdLst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3002280 w 5006340"/>
                <a:gd name="connsiteY13" fmla="*/ 1981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05562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00400 w 5006340"/>
                <a:gd name="connsiteY15" fmla="*/ 218694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67100 w 5006340"/>
                <a:gd name="connsiteY16" fmla="*/ 243840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72840 w 5006340"/>
                <a:gd name="connsiteY17" fmla="*/ 247650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718560 w 5006340"/>
                <a:gd name="connsiteY17" fmla="*/ 268224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11880 w 5006340"/>
                <a:gd name="connsiteY17" fmla="*/ 246126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5006340 w 5006340"/>
                <a:gd name="connsiteY20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23360 w 5006340"/>
                <a:gd name="connsiteY20" fmla="*/ 298704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191000 w 5006340"/>
                <a:gd name="connsiteY21" fmla="*/ 313182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72940 w 5006340"/>
                <a:gd name="connsiteY22" fmla="*/ 330708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709160 w 5006340"/>
                <a:gd name="connsiteY23" fmla="*/ 359664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07080 w 5006340"/>
                <a:gd name="connsiteY16" fmla="*/ 237744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192780 w 5006340"/>
                <a:gd name="connsiteY15" fmla="*/ 236982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636520 w 4686300"/>
                <a:gd name="connsiteY12" fmla="*/ 1866900 h 3779520"/>
                <a:gd name="connsiteX13" fmla="*/ 2842260 w 4686300"/>
                <a:gd name="connsiteY13" fmla="*/ 1996440 h 3779520"/>
                <a:gd name="connsiteX14" fmla="*/ 2872740 w 4686300"/>
                <a:gd name="connsiteY14" fmla="*/ 2202180 h 3779520"/>
                <a:gd name="connsiteX15" fmla="*/ 3025140 w 4686300"/>
                <a:gd name="connsiteY15" fmla="*/ 2301240 h 3779520"/>
                <a:gd name="connsiteX16" fmla="*/ 3169920 w 4686300"/>
                <a:gd name="connsiteY16" fmla="*/ 2225040 h 3779520"/>
                <a:gd name="connsiteX17" fmla="*/ 3253740 w 4686300"/>
                <a:gd name="connsiteY17" fmla="*/ 2385060 h 3779520"/>
                <a:gd name="connsiteX18" fmla="*/ 3398520 w 4686300"/>
                <a:gd name="connsiteY18" fmla="*/ 2514600 h 3779520"/>
                <a:gd name="connsiteX19" fmla="*/ 3589020 w 4686300"/>
                <a:gd name="connsiteY19" fmla="*/ 2689860 h 3779520"/>
                <a:gd name="connsiteX20" fmla="*/ 3741420 w 4686300"/>
                <a:gd name="connsiteY20" fmla="*/ 2834640 h 3779520"/>
                <a:gd name="connsiteX21" fmla="*/ 3950547 w 4686300"/>
                <a:gd name="connsiteY21" fmla="*/ 2967567 h 3779520"/>
                <a:gd name="connsiteX22" fmla="*/ 4108026 w 4686300"/>
                <a:gd name="connsiteY22" fmla="*/ 3234267 h 3779520"/>
                <a:gd name="connsiteX23" fmla="*/ 4333240 w 4686300"/>
                <a:gd name="connsiteY23" fmla="*/ 3535680 h 3779520"/>
                <a:gd name="connsiteX24" fmla="*/ 4686300 w 4686300"/>
                <a:gd name="connsiteY24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842260 w 4686300"/>
                <a:gd name="connsiteY12" fmla="*/ 1996440 h 3779520"/>
                <a:gd name="connsiteX13" fmla="*/ 2872740 w 4686300"/>
                <a:gd name="connsiteY13" fmla="*/ 2202180 h 3779520"/>
                <a:gd name="connsiteX14" fmla="*/ 3025140 w 4686300"/>
                <a:gd name="connsiteY14" fmla="*/ 2301240 h 3779520"/>
                <a:gd name="connsiteX15" fmla="*/ 3169920 w 4686300"/>
                <a:gd name="connsiteY15" fmla="*/ 2225040 h 3779520"/>
                <a:gd name="connsiteX16" fmla="*/ 3253740 w 4686300"/>
                <a:gd name="connsiteY16" fmla="*/ 2385060 h 3779520"/>
                <a:gd name="connsiteX17" fmla="*/ 3398520 w 4686300"/>
                <a:gd name="connsiteY17" fmla="*/ 2514600 h 3779520"/>
                <a:gd name="connsiteX18" fmla="*/ 3589020 w 4686300"/>
                <a:gd name="connsiteY18" fmla="*/ 2689860 h 3779520"/>
                <a:gd name="connsiteX19" fmla="*/ 3741420 w 4686300"/>
                <a:gd name="connsiteY19" fmla="*/ 2834640 h 3779520"/>
                <a:gd name="connsiteX20" fmla="*/ 3950547 w 4686300"/>
                <a:gd name="connsiteY20" fmla="*/ 2967567 h 3779520"/>
                <a:gd name="connsiteX21" fmla="*/ 4108026 w 4686300"/>
                <a:gd name="connsiteY21" fmla="*/ 3234267 h 3779520"/>
                <a:gd name="connsiteX22" fmla="*/ 4333240 w 4686300"/>
                <a:gd name="connsiteY22" fmla="*/ 3535680 h 3779520"/>
                <a:gd name="connsiteX23" fmla="*/ 4686300 w 4686300"/>
                <a:gd name="connsiteY23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872740 w 4686300"/>
                <a:gd name="connsiteY12" fmla="*/ 2202180 h 3779520"/>
                <a:gd name="connsiteX13" fmla="*/ 3025140 w 4686300"/>
                <a:gd name="connsiteY13" fmla="*/ 2301240 h 3779520"/>
                <a:gd name="connsiteX14" fmla="*/ 3169920 w 4686300"/>
                <a:gd name="connsiteY14" fmla="*/ 2225040 h 3779520"/>
                <a:gd name="connsiteX15" fmla="*/ 3253740 w 4686300"/>
                <a:gd name="connsiteY15" fmla="*/ 2385060 h 3779520"/>
                <a:gd name="connsiteX16" fmla="*/ 3398520 w 4686300"/>
                <a:gd name="connsiteY16" fmla="*/ 2514600 h 3779520"/>
                <a:gd name="connsiteX17" fmla="*/ 3589020 w 4686300"/>
                <a:gd name="connsiteY17" fmla="*/ 2689860 h 3779520"/>
                <a:gd name="connsiteX18" fmla="*/ 3741420 w 4686300"/>
                <a:gd name="connsiteY18" fmla="*/ 2834640 h 3779520"/>
                <a:gd name="connsiteX19" fmla="*/ 3950547 w 4686300"/>
                <a:gd name="connsiteY19" fmla="*/ 2967567 h 3779520"/>
                <a:gd name="connsiteX20" fmla="*/ 4108026 w 4686300"/>
                <a:gd name="connsiteY20" fmla="*/ 3234267 h 3779520"/>
                <a:gd name="connsiteX21" fmla="*/ 4333240 w 4686300"/>
                <a:gd name="connsiteY21" fmla="*/ 3535680 h 3779520"/>
                <a:gd name="connsiteX22" fmla="*/ 4686300 w 4686300"/>
                <a:gd name="connsiteY22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872740 w 4686300"/>
                <a:gd name="connsiteY11" fmla="*/ 2202180 h 3779520"/>
                <a:gd name="connsiteX12" fmla="*/ 3025140 w 4686300"/>
                <a:gd name="connsiteY12" fmla="*/ 2301240 h 3779520"/>
                <a:gd name="connsiteX13" fmla="*/ 3169920 w 4686300"/>
                <a:gd name="connsiteY13" fmla="*/ 2225040 h 3779520"/>
                <a:gd name="connsiteX14" fmla="*/ 3253740 w 4686300"/>
                <a:gd name="connsiteY14" fmla="*/ 2385060 h 3779520"/>
                <a:gd name="connsiteX15" fmla="*/ 3398520 w 4686300"/>
                <a:gd name="connsiteY15" fmla="*/ 2514600 h 3779520"/>
                <a:gd name="connsiteX16" fmla="*/ 3589020 w 4686300"/>
                <a:gd name="connsiteY16" fmla="*/ 2689860 h 3779520"/>
                <a:gd name="connsiteX17" fmla="*/ 3741420 w 4686300"/>
                <a:gd name="connsiteY17" fmla="*/ 2834640 h 3779520"/>
                <a:gd name="connsiteX18" fmla="*/ 3950547 w 4686300"/>
                <a:gd name="connsiteY18" fmla="*/ 2967567 h 3779520"/>
                <a:gd name="connsiteX19" fmla="*/ 4108026 w 4686300"/>
                <a:gd name="connsiteY19" fmla="*/ 3234267 h 3779520"/>
                <a:gd name="connsiteX20" fmla="*/ 4333240 w 4686300"/>
                <a:gd name="connsiteY20" fmla="*/ 3535680 h 3779520"/>
                <a:gd name="connsiteX21" fmla="*/ 4686300 w 4686300"/>
                <a:gd name="connsiteY21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872740 w 4686300"/>
                <a:gd name="connsiteY10" fmla="*/ 2202180 h 3779520"/>
                <a:gd name="connsiteX11" fmla="*/ 3025140 w 4686300"/>
                <a:gd name="connsiteY11" fmla="*/ 2301240 h 3779520"/>
                <a:gd name="connsiteX12" fmla="*/ 3169920 w 4686300"/>
                <a:gd name="connsiteY12" fmla="*/ 2225040 h 3779520"/>
                <a:gd name="connsiteX13" fmla="*/ 3253740 w 4686300"/>
                <a:gd name="connsiteY13" fmla="*/ 2385060 h 3779520"/>
                <a:gd name="connsiteX14" fmla="*/ 3398520 w 4686300"/>
                <a:gd name="connsiteY14" fmla="*/ 2514600 h 3779520"/>
                <a:gd name="connsiteX15" fmla="*/ 3589020 w 4686300"/>
                <a:gd name="connsiteY15" fmla="*/ 2689860 h 3779520"/>
                <a:gd name="connsiteX16" fmla="*/ 3741420 w 4686300"/>
                <a:gd name="connsiteY16" fmla="*/ 2834640 h 3779520"/>
                <a:gd name="connsiteX17" fmla="*/ 3950547 w 4686300"/>
                <a:gd name="connsiteY17" fmla="*/ 2967567 h 3779520"/>
                <a:gd name="connsiteX18" fmla="*/ 4108026 w 4686300"/>
                <a:gd name="connsiteY18" fmla="*/ 3234267 h 3779520"/>
                <a:gd name="connsiteX19" fmla="*/ 4333240 w 4686300"/>
                <a:gd name="connsiteY19" fmla="*/ 3535680 h 3779520"/>
                <a:gd name="connsiteX20" fmla="*/ 4686300 w 4686300"/>
                <a:gd name="connsiteY20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2872740 w 4686300"/>
                <a:gd name="connsiteY9" fmla="*/ 2202180 h 3779520"/>
                <a:gd name="connsiteX10" fmla="*/ 3025140 w 4686300"/>
                <a:gd name="connsiteY10" fmla="*/ 2301240 h 3779520"/>
                <a:gd name="connsiteX11" fmla="*/ 3169920 w 4686300"/>
                <a:gd name="connsiteY11" fmla="*/ 2225040 h 3779520"/>
                <a:gd name="connsiteX12" fmla="*/ 3253740 w 4686300"/>
                <a:gd name="connsiteY12" fmla="*/ 2385060 h 3779520"/>
                <a:gd name="connsiteX13" fmla="*/ 3398520 w 4686300"/>
                <a:gd name="connsiteY13" fmla="*/ 2514600 h 3779520"/>
                <a:gd name="connsiteX14" fmla="*/ 3589020 w 4686300"/>
                <a:gd name="connsiteY14" fmla="*/ 2689860 h 3779520"/>
                <a:gd name="connsiteX15" fmla="*/ 3741420 w 4686300"/>
                <a:gd name="connsiteY15" fmla="*/ 2834640 h 3779520"/>
                <a:gd name="connsiteX16" fmla="*/ 3950547 w 4686300"/>
                <a:gd name="connsiteY16" fmla="*/ 2967567 h 3779520"/>
                <a:gd name="connsiteX17" fmla="*/ 4108026 w 4686300"/>
                <a:gd name="connsiteY17" fmla="*/ 3234267 h 3779520"/>
                <a:gd name="connsiteX18" fmla="*/ 4333240 w 4686300"/>
                <a:gd name="connsiteY18" fmla="*/ 3535680 h 3779520"/>
                <a:gd name="connsiteX19" fmla="*/ 4686300 w 4686300"/>
                <a:gd name="connsiteY19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714500 w 4686300"/>
                <a:gd name="connsiteY7" fmla="*/ 548640 h 3779520"/>
                <a:gd name="connsiteX8" fmla="*/ 2872740 w 4686300"/>
                <a:gd name="connsiteY8" fmla="*/ 2202180 h 3779520"/>
                <a:gd name="connsiteX9" fmla="*/ 3025140 w 4686300"/>
                <a:gd name="connsiteY9" fmla="*/ 2301240 h 3779520"/>
                <a:gd name="connsiteX10" fmla="*/ 3169920 w 4686300"/>
                <a:gd name="connsiteY10" fmla="*/ 2225040 h 3779520"/>
                <a:gd name="connsiteX11" fmla="*/ 3253740 w 4686300"/>
                <a:gd name="connsiteY11" fmla="*/ 2385060 h 3779520"/>
                <a:gd name="connsiteX12" fmla="*/ 3398520 w 4686300"/>
                <a:gd name="connsiteY12" fmla="*/ 2514600 h 3779520"/>
                <a:gd name="connsiteX13" fmla="*/ 3589020 w 4686300"/>
                <a:gd name="connsiteY13" fmla="*/ 2689860 h 3779520"/>
                <a:gd name="connsiteX14" fmla="*/ 3741420 w 4686300"/>
                <a:gd name="connsiteY14" fmla="*/ 2834640 h 3779520"/>
                <a:gd name="connsiteX15" fmla="*/ 3950547 w 4686300"/>
                <a:gd name="connsiteY15" fmla="*/ 2967567 h 3779520"/>
                <a:gd name="connsiteX16" fmla="*/ 4108026 w 4686300"/>
                <a:gd name="connsiteY16" fmla="*/ 3234267 h 3779520"/>
                <a:gd name="connsiteX17" fmla="*/ 4333240 w 4686300"/>
                <a:gd name="connsiteY17" fmla="*/ 3535680 h 3779520"/>
                <a:gd name="connsiteX18" fmla="*/ 4686300 w 4686300"/>
                <a:gd name="connsiteY18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714500 w 4686300"/>
                <a:gd name="connsiteY6" fmla="*/ 548640 h 3779520"/>
                <a:gd name="connsiteX7" fmla="*/ 2872740 w 4686300"/>
                <a:gd name="connsiteY7" fmla="*/ 2202180 h 3779520"/>
                <a:gd name="connsiteX8" fmla="*/ 3025140 w 4686300"/>
                <a:gd name="connsiteY8" fmla="*/ 2301240 h 3779520"/>
                <a:gd name="connsiteX9" fmla="*/ 3169920 w 4686300"/>
                <a:gd name="connsiteY9" fmla="*/ 2225040 h 3779520"/>
                <a:gd name="connsiteX10" fmla="*/ 3253740 w 4686300"/>
                <a:gd name="connsiteY10" fmla="*/ 2385060 h 3779520"/>
                <a:gd name="connsiteX11" fmla="*/ 3398520 w 4686300"/>
                <a:gd name="connsiteY11" fmla="*/ 2514600 h 3779520"/>
                <a:gd name="connsiteX12" fmla="*/ 3589020 w 4686300"/>
                <a:gd name="connsiteY12" fmla="*/ 2689860 h 3779520"/>
                <a:gd name="connsiteX13" fmla="*/ 3741420 w 4686300"/>
                <a:gd name="connsiteY13" fmla="*/ 2834640 h 3779520"/>
                <a:gd name="connsiteX14" fmla="*/ 3950547 w 4686300"/>
                <a:gd name="connsiteY14" fmla="*/ 2967567 h 3779520"/>
                <a:gd name="connsiteX15" fmla="*/ 4108026 w 4686300"/>
                <a:gd name="connsiteY15" fmla="*/ 3234267 h 3779520"/>
                <a:gd name="connsiteX16" fmla="*/ 4333240 w 4686300"/>
                <a:gd name="connsiteY16" fmla="*/ 3535680 h 3779520"/>
                <a:gd name="connsiteX17" fmla="*/ 4686300 w 4686300"/>
                <a:gd name="connsiteY17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1036320 w 4686300"/>
                <a:gd name="connsiteY4" fmla="*/ 419100 h 3779520"/>
                <a:gd name="connsiteX5" fmla="*/ 1714500 w 4686300"/>
                <a:gd name="connsiteY5" fmla="*/ 548640 h 3779520"/>
                <a:gd name="connsiteX6" fmla="*/ 2872740 w 4686300"/>
                <a:gd name="connsiteY6" fmla="*/ 2202180 h 3779520"/>
                <a:gd name="connsiteX7" fmla="*/ 3025140 w 4686300"/>
                <a:gd name="connsiteY7" fmla="*/ 2301240 h 3779520"/>
                <a:gd name="connsiteX8" fmla="*/ 3169920 w 4686300"/>
                <a:gd name="connsiteY8" fmla="*/ 2225040 h 3779520"/>
                <a:gd name="connsiteX9" fmla="*/ 3253740 w 4686300"/>
                <a:gd name="connsiteY9" fmla="*/ 2385060 h 3779520"/>
                <a:gd name="connsiteX10" fmla="*/ 3398520 w 4686300"/>
                <a:gd name="connsiteY10" fmla="*/ 2514600 h 3779520"/>
                <a:gd name="connsiteX11" fmla="*/ 3589020 w 4686300"/>
                <a:gd name="connsiteY11" fmla="*/ 2689860 h 3779520"/>
                <a:gd name="connsiteX12" fmla="*/ 3741420 w 4686300"/>
                <a:gd name="connsiteY12" fmla="*/ 2834640 h 3779520"/>
                <a:gd name="connsiteX13" fmla="*/ 3950547 w 4686300"/>
                <a:gd name="connsiteY13" fmla="*/ 2967567 h 3779520"/>
                <a:gd name="connsiteX14" fmla="*/ 4108026 w 4686300"/>
                <a:gd name="connsiteY14" fmla="*/ 3234267 h 3779520"/>
                <a:gd name="connsiteX15" fmla="*/ 4333240 w 4686300"/>
                <a:gd name="connsiteY15" fmla="*/ 3535680 h 3779520"/>
                <a:gd name="connsiteX16" fmla="*/ 4686300 w 4686300"/>
                <a:gd name="connsiteY16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1036320 w 4686300"/>
                <a:gd name="connsiteY3" fmla="*/ 419100 h 3779520"/>
                <a:gd name="connsiteX4" fmla="*/ 1714500 w 4686300"/>
                <a:gd name="connsiteY4" fmla="*/ 548640 h 3779520"/>
                <a:gd name="connsiteX5" fmla="*/ 2872740 w 4686300"/>
                <a:gd name="connsiteY5" fmla="*/ 2202180 h 3779520"/>
                <a:gd name="connsiteX6" fmla="*/ 3025140 w 4686300"/>
                <a:gd name="connsiteY6" fmla="*/ 2301240 h 3779520"/>
                <a:gd name="connsiteX7" fmla="*/ 3169920 w 4686300"/>
                <a:gd name="connsiteY7" fmla="*/ 2225040 h 3779520"/>
                <a:gd name="connsiteX8" fmla="*/ 3253740 w 4686300"/>
                <a:gd name="connsiteY8" fmla="*/ 2385060 h 3779520"/>
                <a:gd name="connsiteX9" fmla="*/ 3398520 w 4686300"/>
                <a:gd name="connsiteY9" fmla="*/ 2514600 h 3779520"/>
                <a:gd name="connsiteX10" fmla="*/ 3589020 w 4686300"/>
                <a:gd name="connsiteY10" fmla="*/ 2689860 h 3779520"/>
                <a:gd name="connsiteX11" fmla="*/ 3741420 w 4686300"/>
                <a:gd name="connsiteY11" fmla="*/ 2834640 h 3779520"/>
                <a:gd name="connsiteX12" fmla="*/ 3950547 w 4686300"/>
                <a:gd name="connsiteY12" fmla="*/ 2967567 h 3779520"/>
                <a:gd name="connsiteX13" fmla="*/ 4108026 w 4686300"/>
                <a:gd name="connsiteY13" fmla="*/ 3234267 h 3779520"/>
                <a:gd name="connsiteX14" fmla="*/ 4333240 w 4686300"/>
                <a:gd name="connsiteY14" fmla="*/ 3535680 h 3779520"/>
                <a:gd name="connsiteX15" fmla="*/ 4686300 w 4686300"/>
                <a:gd name="connsiteY15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1036320 w 4686300"/>
                <a:gd name="connsiteY2" fmla="*/ 419100 h 3779520"/>
                <a:gd name="connsiteX3" fmla="*/ 1714500 w 4686300"/>
                <a:gd name="connsiteY3" fmla="*/ 548640 h 3779520"/>
                <a:gd name="connsiteX4" fmla="*/ 2872740 w 4686300"/>
                <a:gd name="connsiteY4" fmla="*/ 2202180 h 3779520"/>
                <a:gd name="connsiteX5" fmla="*/ 3025140 w 4686300"/>
                <a:gd name="connsiteY5" fmla="*/ 2301240 h 3779520"/>
                <a:gd name="connsiteX6" fmla="*/ 3169920 w 4686300"/>
                <a:gd name="connsiteY6" fmla="*/ 2225040 h 3779520"/>
                <a:gd name="connsiteX7" fmla="*/ 3253740 w 4686300"/>
                <a:gd name="connsiteY7" fmla="*/ 2385060 h 3779520"/>
                <a:gd name="connsiteX8" fmla="*/ 3398520 w 4686300"/>
                <a:gd name="connsiteY8" fmla="*/ 2514600 h 3779520"/>
                <a:gd name="connsiteX9" fmla="*/ 3589020 w 4686300"/>
                <a:gd name="connsiteY9" fmla="*/ 2689860 h 3779520"/>
                <a:gd name="connsiteX10" fmla="*/ 3741420 w 4686300"/>
                <a:gd name="connsiteY10" fmla="*/ 2834640 h 3779520"/>
                <a:gd name="connsiteX11" fmla="*/ 3950547 w 4686300"/>
                <a:gd name="connsiteY11" fmla="*/ 2967567 h 3779520"/>
                <a:gd name="connsiteX12" fmla="*/ 4108026 w 4686300"/>
                <a:gd name="connsiteY12" fmla="*/ 3234267 h 3779520"/>
                <a:gd name="connsiteX13" fmla="*/ 4333240 w 4686300"/>
                <a:gd name="connsiteY13" fmla="*/ 3535680 h 3779520"/>
                <a:gd name="connsiteX14" fmla="*/ 4686300 w 4686300"/>
                <a:gd name="connsiteY14" fmla="*/ 3779520 h 3779520"/>
                <a:gd name="connsiteX0" fmla="*/ 0 w 4686300"/>
                <a:gd name="connsiteY0" fmla="*/ 0 h 3779520"/>
                <a:gd name="connsiteX1" fmla="*/ 1036320 w 4686300"/>
                <a:gd name="connsiteY1" fmla="*/ 419100 h 3779520"/>
                <a:gd name="connsiteX2" fmla="*/ 1714500 w 4686300"/>
                <a:gd name="connsiteY2" fmla="*/ 548640 h 3779520"/>
                <a:gd name="connsiteX3" fmla="*/ 2872740 w 4686300"/>
                <a:gd name="connsiteY3" fmla="*/ 2202180 h 3779520"/>
                <a:gd name="connsiteX4" fmla="*/ 3025140 w 4686300"/>
                <a:gd name="connsiteY4" fmla="*/ 2301240 h 3779520"/>
                <a:gd name="connsiteX5" fmla="*/ 3169920 w 4686300"/>
                <a:gd name="connsiteY5" fmla="*/ 2225040 h 3779520"/>
                <a:gd name="connsiteX6" fmla="*/ 3253740 w 4686300"/>
                <a:gd name="connsiteY6" fmla="*/ 2385060 h 3779520"/>
                <a:gd name="connsiteX7" fmla="*/ 3398520 w 4686300"/>
                <a:gd name="connsiteY7" fmla="*/ 2514600 h 3779520"/>
                <a:gd name="connsiteX8" fmla="*/ 3589020 w 4686300"/>
                <a:gd name="connsiteY8" fmla="*/ 2689860 h 3779520"/>
                <a:gd name="connsiteX9" fmla="*/ 3741420 w 4686300"/>
                <a:gd name="connsiteY9" fmla="*/ 2834640 h 3779520"/>
                <a:gd name="connsiteX10" fmla="*/ 3950547 w 4686300"/>
                <a:gd name="connsiteY10" fmla="*/ 2967567 h 3779520"/>
                <a:gd name="connsiteX11" fmla="*/ 4108026 w 4686300"/>
                <a:gd name="connsiteY11" fmla="*/ 3234267 h 3779520"/>
                <a:gd name="connsiteX12" fmla="*/ 4333240 w 4686300"/>
                <a:gd name="connsiteY12" fmla="*/ 3535680 h 3779520"/>
                <a:gd name="connsiteX13" fmla="*/ 4686300 w 4686300"/>
                <a:gd name="connsiteY13" fmla="*/ 3779520 h 3779520"/>
                <a:gd name="connsiteX0" fmla="*/ 0 w 3649980"/>
                <a:gd name="connsiteY0" fmla="*/ 33439 h 3393859"/>
                <a:gd name="connsiteX1" fmla="*/ 678180 w 3649980"/>
                <a:gd name="connsiteY1" fmla="*/ 162979 h 3393859"/>
                <a:gd name="connsiteX2" fmla="*/ 1836420 w 3649980"/>
                <a:gd name="connsiteY2" fmla="*/ 1816519 h 3393859"/>
                <a:gd name="connsiteX3" fmla="*/ 1988820 w 3649980"/>
                <a:gd name="connsiteY3" fmla="*/ 1915579 h 3393859"/>
                <a:gd name="connsiteX4" fmla="*/ 2133600 w 3649980"/>
                <a:gd name="connsiteY4" fmla="*/ 1839379 h 3393859"/>
                <a:gd name="connsiteX5" fmla="*/ 2217420 w 3649980"/>
                <a:gd name="connsiteY5" fmla="*/ 1999399 h 3393859"/>
                <a:gd name="connsiteX6" fmla="*/ 2362200 w 3649980"/>
                <a:gd name="connsiteY6" fmla="*/ 2128939 h 3393859"/>
                <a:gd name="connsiteX7" fmla="*/ 2552700 w 3649980"/>
                <a:gd name="connsiteY7" fmla="*/ 2304199 h 3393859"/>
                <a:gd name="connsiteX8" fmla="*/ 2705100 w 3649980"/>
                <a:gd name="connsiteY8" fmla="*/ 2448979 h 3393859"/>
                <a:gd name="connsiteX9" fmla="*/ 2914227 w 3649980"/>
                <a:gd name="connsiteY9" fmla="*/ 2581906 h 3393859"/>
                <a:gd name="connsiteX10" fmla="*/ 3071706 w 3649980"/>
                <a:gd name="connsiteY10" fmla="*/ 2848606 h 3393859"/>
                <a:gd name="connsiteX11" fmla="*/ 3296920 w 3649980"/>
                <a:gd name="connsiteY11" fmla="*/ 3150019 h 3393859"/>
                <a:gd name="connsiteX12" fmla="*/ 3649980 w 3649980"/>
                <a:gd name="connsiteY12" fmla="*/ 3393859 h 3393859"/>
                <a:gd name="connsiteX0" fmla="*/ 0 w 2971800"/>
                <a:gd name="connsiteY0" fmla="*/ 0 h 3230880"/>
                <a:gd name="connsiteX1" fmla="*/ 1158240 w 2971800"/>
                <a:gd name="connsiteY1" fmla="*/ 1653540 h 3230880"/>
                <a:gd name="connsiteX2" fmla="*/ 1310640 w 2971800"/>
                <a:gd name="connsiteY2" fmla="*/ 1752600 h 3230880"/>
                <a:gd name="connsiteX3" fmla="*/ 1455420 w 2971800"/>
                <a:gd name="connsiteY3" fmla="*/ 1676400 h 3230880"/>
                <a:gd name="connsiteX4" fmla="*/ 1539240 w 2971800"/>
                <a:gd name="connsiteY4" fmla="*/ 1836420 h 3230880"/>
                <a:gd name="connsiteX5" fmla="*/ 1684020 w 2971800"/>
                <a:gd name="connsiteY5" fmla="*/ 1965960 h 3230880"/>
                <a:gd name="connsiteX6" fmla="*/ 1874520 w 2971800"/>
                <a:gd name="connsiteY6" fmla="*/ 2141220 h 3230880"/>
                <a:gd name="connsiteX7" fmla="*/ 2026920 w 2971800"/>
                <a:gd name="connsiteY7" fmla="*/ 2286000 h 3230880"/>
                <a:gd name="connsiteX8" fmla="*/ 2236047 w 2971800"/>
                <a:gd name="connsiteY8" fmla="*/ 2418927 h 3230880"/>
                <a:gd name="connsiteX9" fmla="*/ 2393526 w 2971800"/>
                <a:gd name="connsiteY9" fmla="*/ 2685627 h 3230880"/>
                <a:gd name="connsiteX10" fmla="*/ 2618740 w 2971800"/>
                <a:gd name="connsiteY10" fmla="*/ 2987040 h 3230880"/>
                <a:gd name="connsiteX11" fmla="*/ 2971800 w 2971800"/>
                <a:gd name="connsiteY11" fmla="*/ 3230880 h 3230880"/>
                <a:gd name="connsiteX0" fmla="*/ 0 w 1813560"/>
                <a:gd name="connsiteY0" fmla="*/ 0 h 1577340"/>
                <a:gd name="connsiteX1" fmla="*/ 152400 w 1813560"/>
                <a:gd name="connsiteY1" fmla="*/ 99060 h 1577340"/>
                <a:gd name="connsiteX2" fmla="*/ 297180 w 1813560"/>
                <a:gd name="connsiteY2" fmla="*/ 22860 h 1577340"/>
                <a:gd name="connsiteX3" fmla="*/ 381000 w 1813560"/>
                <a:gd name="connsiteY3" fmla="*/ 182880 h 1577340"/>
                <a:gd name="connsiteX4" fmla="*/ 525780 w 1813560"/>
                <a:gd name="connsiteY4" fmla="*/ 312420 h 1577340"/>
                <a:gd name="connsiteX5" fmla="*/ 716280 w 1813560"/>
                <a:gd name="connsiteY5" fmla="*/ 487680 h 1577340"/>
                <a:gd name="connsiteX6" fmla="*/ 868680 w 1813560"/>
                <a:gd name="connsiteY6" fmla="*/ 632460 h 1577340"/>
                <a:gd name="connsiteX7" fmla="*/ 1077807 w 1813560"/>
                <a:gd name="connsiteY7" fmla="*/ 765387 h 1577340"/>
                <a:gd name="connsiteX8" fmla="*/ 1235286 w 1813560"/>
                <a:gd name="connsiteY8" fmla="*/ 1032087 h 1577340"/>
                <a:gd name="connsiteX9" fmla="*/ 1460500 w 1813560"/>
                <a:gd name="connsiteY9" fmla="*/ 1333500 h 1577340"/>
                <a:gd name="connsiteX10" fmla="*/ 1813560 w 1813560"/>
                <a:gd name="connsiteY10" fmla="*/ 1577340 h 1577340"/>
                <a:gd name="connsiteX0" fmla="*/ 0 w 1460500"/>
                <a:gd name="connsiteY0" fmla="*/ 0 h 1333500"/>
                <a:gd name="connsiteX1" fmla="*/ 152400 w 1460500"/>
                <a:gd name="connsiteY1" fmla="*/ 99060 h 1333500"/>
                <a:gd name="connsiteX2" fmla="*/ 297180 w 1460500"/>
                <a:gd name="connsiteY2" fmla="*/ 22860 h 1333500"/>
                <a:gd name="connsiteX3" fmla="*/ 381000 w 1460500"/>
                <a:gd name="connsiteY3" fmla="*/ 182880 h 1333500"/>
                <a:gd name="connsiteX4" fmla="*/ 525780 w 1460500"/>
                <a:gd name="connsiteY4" fmla="*/ 312420 h 1333500"/>
                <a:gd name="connsiteX5" fmla="*/ 716280 w 1460500"/>
                <a:gd name="connsiteY5" fmla="*/ 487680 h 1333500"/>
                <a:gd name="connsiteX6" fmla="*/ 868680 w 1460500"/>
                <a:gd name="connsiteY6" fmla="*/ 632460 h 1333500"/>
                <a:gd name="connsiteX7" fmla="*/ 1077807 w 1460500"/>
                <a:gd name="connsiteY7" fmla="*/ 765387 h 1333500"/>
                <a:gd name="connsiteX8" fmla="*/ 1235286 w 1460500"/>
                <a:gd name="connsiteY8" fmla="*/ 1032087 h 1333500"/>
                <a:gd name="connsiteX9" fmla="*/ 1460500 w 1460500"/>
                <a:gd name="connsiteY9" fmla="*/ 1333500 h 1333500"/>
                <a:gd name="connsiteX0" fmla="*/ 0 w 1235286"/>
                <a:gd name="connsiteY0" fmla="*/ 0 h 1032087"/>
                <a:gd name="connsiteX1" fmla="*/ 152400 w 1235286"/>
                <a:gd name="connsiteY1" fmla="*/ 99060 h 1032087"/>
                <a:gd name="connsiteX2" fmla="*/ 297180 w 1235286"/>
                <a:gd name="connsiteY2" fmla="*/ 22860 h 1032087"/>
                <a:gd name="connsiteX3" fmla="*/ 381000 w 1235286"/>
                <a:gd name="connsiteY3" fmla="*/ 182880 h 1032087"/>
                <a:gd name="connsiteX4" fmla="*/ 525780 w 1235286"/>
                <a:gd name="connsiteY4" fmla="*/ 312420 h 1032087"/>
                <a:gd name="connsiteX5" fmla="*/ 716280 w 1235286"/>
                <a:gd name="connsiteY5" fmla="*/ 487680 h 1032087"/>
                <a:gd name="connsiteX6" fmla="*/ 868680 w 1235286"/>
                <a:gd name="connsiteY6" fmla="*/ 632460 h 1032087"/>
                <a:gd name="connsiteX7" fmla="*/ 1077807 w 1235286"/>
                <a:gd name="connsiteY7" fmla="*/ 765387 h 1032087"/>
                <a:gd name="connsiteX8" fmla="*/ 1235286 w 1235286"/>
                <a:gd name="connsiteY8" fmla="*/ 1032087 h 1032087"/>
                <a:gd name="connsiteX0" fmla="*/ 0 w 1210967"/>
                <a:gd name="connsiteY0" fmla="*/ 0 h 988312"/>
                <a:gd name="connsiteX1" fmla="*/ 152400 w 1210967"/>
                <a:gd name="connsiteY1" fmla="*/ 99060 h 988312"/>
                <a:gd name="connsiteX2" fmla="*/ 297180 w 1210967"/>
                <a:gd name="connsiteY2" fmla="*/ 22860 h 988312"/>
                <a:gd name="connsiteX3" fmla="*/ 381000 w 1210967"/>
                <a:gd name="connsiteY3" fmla="*/ 182880 h 988312"/>
                <a:gd name="connsiteX4" fmla="*/ 525780 w 1210967"/>
                <a:gd name="connsiteY4" fmla="*/ 312420 h 988312"/>
                <a:gd name="connsiteX5" fmla="*/ 716280 w 1210967"/>
                <a:gd name="connsiteY5" fmla="*/ 487680 h 988312"/>
                <a:gd name="connsiteX6" fmla="*/ 868680 w 1210967"/>
                <a:gd name="connsiteY6" fmla="*/ 632460 h 988312"/>
                <a:gd name="connsiteX7" fmla="*/ 1077807 w 1210967"/>
                <a:gd name="connsiteY7" fmla="*/ 765387 h 988312"/>
                <a:gd name="connsiteX8" fmla="*/ 1210967 w 1210967"/>
                <a:gd name="connsiteY8" fmla="*/ 988312 h 988312"/>
                <a:gd name="connsiteX0" fmla="*/ 0 w 1201240"/>
                <a:gd name="connsiteY0" fmla="*/ 0 h 993176"/>
                <a:gd name="connsiteX1" fmla="*/ 152400 w 1201240"/>
                <a:gd name="connsiteY1" fmla="*/ 99060 h 993176"/>
                <a:gd name="connsiteX2" fmla="*/ 297180 w 1201240"/>
                <a:gd name="connsiteY2" fmla="*/ 22860 h 993176"/>
                <a:gd name="connsiteX3" fmla="*/ 381000 w 1201240"/>
                <a:gd name="connsiteY3" fmla="*/ 182880 h 993176"/>
                <a:gd name="connsiteX4" fmla="*/ 525780 w 1201240"/>
                <a:gd name="connsiteY4" fmla="*/ 312420 h 993176"/>
                <a:gd name="connsiteX5" fmla="*/ 716280 w 1201240"/>
                <a:gd name="connsiteY5" fmla="*/ 487680 h 993176"/>
                <a:gd name="connsiteX6" fmla="*/ 868680 w 1201240"/>
                <a:gd name="connsiteY6" fmla="*/ 632460 h 993176"/>
                <a:gd name="connsiteX7" fmla="*/ 1077807 w 1201240"/>
                <a:gd name="connsiteY7" fmla="*/ 765387 h 993176"/>
                <a:gd name="connsiteX8" fmla="*/ 1201240 w 1201240"/>
                <a:gd name="connsiteY8" fmla="*/ 993176 h 993176"/>
                <a:gd name="connsiteX0" fmla="*/ 0 w 1201240"/>
                <a:gd name="connsiteY0" fmla="*/ 0 h 1012632"/>
                <a:gd name="connsiteX1" fmla="*/ 152400 w 1201240"/>
                <a:gd name="connsiteY1" fmla="*/ 99060 h 1012632"/>
                <a:gd name="connsiteX2" fmla="*/ 297180 w 1201240"/>
                <a:gd name="connsiteY2" fmla="*/ 22860 h 1012632"/>
                <a:gd name="connsiteX3" fmla="*/ 381000 w 1201240"/>
                <a:gd name="connsiteY3" fmla="*/ 182880 h 1012632"/>
                <a:gd name="connsiteX4" fmla="*/ 525780 w 1201240"/>
                <a:gd name="connsiteY4" fmla="*/ 312420 h 1012632"/>
                <a:gd name="connsiteX5" fmla="*/ 716280 w 1201240"/>
                <a:gd name="connsiteY5" fmla="*/ 487680 h 1012632"/>
                <a:gd name="connsiteX6" fmla="*/ 868680 w 1201240"/>
                <a:gd name="connsiteY6" fmla="*/ 632460 h 1012632"/>
                <a:gd name="connsiteX7" fmla="*/ 1077807 w 1201240"/>
                <a:gd name="connsiteY7" fmla="*/ 765387 h 1012632"/>
                <a:gd name="connsiteX8" fmla="*/ 1201240 w 1201240"/>
                <a:gd name="connsiteY8" fmla="*/ 1012632 h 1012632"/>
                <a:gd name="connsiteX0" fmla="*/ 0 w 1206104"/>
                <a:gd name="connsiteY0" fmla="*/ 0 h 998041"/>
                <a:gd name="connsiteX1" fmla="*/ 152400 w 1206104"/>
                <a:gd name="connsiteY1" fmla="*/ 99060 h 998041"/>
                <a:gd name="connsiteX2" fmla="*/ 297180 w 1206104"/>
                <a:gd name="connsiteY2" fmla="*/ 22860 h 998041"/>
                <a:gd name="connsiteX3" fmla="*/ 381000 w 1206104"/>
                <a:gd name="connsiteY3" fmla="*/ 182880 h 998041"/>
                <a:gd name="connsiteX4" fmla="*/ 525780 w 1206104"/>
                <a:gd name="connsiteY4" fmla="*/ 312420 h 998041"/>
                <a:gd name="connsiteX5" fmla="*/ 716280 w 1206104"/>
                <a:gd name="connsiteY5" fmla="*/ 487680 h 998041"/>
                <a:gd name="connsiteX6" fmla="*/ 868680 w 1206104"/>
                <a:gd name="connsiteY6" fmla="*/ 632460 h 998041"/>
                <a:gd name="connsiteX7" fmla="*/ 1077807 w 1206104"/>
                <a:gd name="connsiteY7" fmla="*/ 765387 h 998041"/>
                <a:gd name="connsiteX8" fmla="*/ 1206104 w 1206104"/>
                <a:gd name="connsiteY8" fmla="*/ 998041 h 998041"/>
                <a:gd name="connsiteX0" fmla="*/ 0 w 1206104"/>
                <a:gd name="connsiteY0" fmla="*/ 0 h 1017497"/>
                <a:gd name="connsiteX1" fmla="*/ 152400 w 1206104"/>
                <a:gd name="connsiteY1" fmla="*/ 99060 h 1017497"/>
                <a:gd name="connsiteX2" fmla="*/ 297180 w 1206104"/>
                <a:gd name="connsiteY2" fmla="*/ 22860 h 1017497"/>
                <a:gd name="connsiteX3" fmla="*/ 381000 w 1206104"/>
                <a:gd name="connsiteY3" fmla="*/ 182880 h 1017497"/>
                <a:gd name="connsiteX4" fmla="*/ 525780 w 1206104"/>
                <a:gd name="connsiteY4" fmla="*/ 312420 h 1017497"/>
                <a:gd name="connsiteX5" fmla="*/ 716280 w 1206104"/>
                <a:gd name="connsiteY5" fmla="*/ 487680 h 1017497"/>
                <a:gd name="connsiteX6" fmla="*/ 868680 w 1206104"/>
                <a:gd name="connsiteY6" fmla="*/ 632460 h 1017497"/>
                <a:gd name="connsiteX7" fmla="*/ 1077807 w 1206104"/>
                <a:gd name="connsiteY7" fmla="*/ 765387 h 1017497"/>
                <a:gd name="connsiteX8" fmla="*/ 1206104 w 1206104"/>
                <a:gd name="connsiteY8" fmla="*/ 1017497 h 101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6104" h="1017497">
                  <a:moveTo>
                    <a:pt x="0" y="0"/>
                  </a:moveTo>
                  <a:cubicBezTo>
                    <a:pt x="111760" y="134620"/>
                    <a:pt x="86360" y="90170"/>
                    <a:pt x="152400" y="99060"/>
                  </a:cubicBezTo>
                  <a:cubicBezTo>
                    <a:pt x="218440" y="107950"/>
                    <a:pt x="259080" y="8890"/>
                    <a:pt x="297180" y="22860"/>
                  </a:cubicBezTo>
                  <a:cubicBezTo>
                    <a:pt x="335280" y="36830"/>
                    <a:pt x="353060" y="127000"/>
                    <a:pt x="381000" y="182880"/>
                  </a:cubicBezTo>
                  <a:lnTo>
                    <a:pt x="525780" y="312420"/>
                  </a:lnTo>
                  <a:lnTo>
                    <a:pt x="716280" y="487680"/>
                  </a:lnTo>
                  <a:lnTo>
                    <a:pt x="868680" y="632460"/>
                  </a:lnTo>
                  <a:cubicBezTo>
                    <a:pt x="935990" y="673100"/>
                    <a:pt x="1021570" y="701214"/>
                    <a:pt x="1077807" y="765387"/>
                  </a:cubicBezTo>
                  <a:cubicBezTo>
                    <a:pt x="1134044" y="829560"/>
                    <a:pt x="1145144" y="929867"/>
                    <a:pt x="1206104" y="1017497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4" name="Freeform 794"/>
            <p:cNvSpPr/>
            <p:nvPr/>
          </p:nvSpPr>
          <p:spPr>
            <a:xfrm>
              <a:off x="4340495" y="5615611"/>
              <a:ext cx="540199" cy="111335"/>
            </a:xfrm>
            <a:custGeom>
              <a:avLst/>
              <a:gdLst>
                <a:gd name="connsiteX0" fmla="*/ 0 w 766763"/>
                <a:gd name="connsiteY0" fmla="*/ 495300 h 533400"/>
                <a:gd name="connsiteX1" fmla="*/ 95250 w 766763"/>
                <a:gd name="connsiteY1" fmla="*/ 481013 h 533400"/>
                <a:gd name="connsiteX2" fmla="*/ 161925 w 766763"/>
                <a:gd name="connsiteY2" fmla="*/ 533400 h 533400"/>
                <a:gd name="connsiteX3" fmla="*/ 371475 w 766763"/>
                <a:gd name="connsiteY3" fmla="*/ 509588 h 533400"/>
                <a:gd name="connsiteX4" fmla="*/ 466725 w 766763"/>
                <a:gd name="connsiteY4" fmla="*/ 523875 h 533400"/>
                <a:gd name="connsiteX5" fmla="*/ 552450 w 766763"/>
                <a:gd name="connsiteY5" fmla="*/ 447675 h 533400"/>
                <a:gd name="connsiteX6" fmla="*/ 681038 w 766763"/>
                <a:gd name="connsiteY6" fmla="*/ 395288 h 533400"/>
                <a:gd name="connsiteX7" fmla="*/ 766763 w 766763"/>
                <a:gd name="connsiteY7" fmla="*/ 390525 h 533400"/>
                <a:gd name="connsiteX8" fmla="*/ 681038 w 766763"/>
                <a:gd name="connsiteY8" fmla="*/ 271463 h 533400"/>
                <a:gd name="connsiteX9" fmla="*/ 628650 w 766763"/>
                <a:gd name="connsiteY9" fmla="*/ 214313 h 533400"/>
                <a:gd name="connsiteX10" fmla="*/ 595313 w 766763"/>
                <a:gd name="connsiteY10" fmla="*/ 204788 h 533400"/>
                <a:gd name="connsiteX11" fmla="*/ 576263 w 766763"/>
                <a:gd name="connsiteY11" fmla="*/ 204788 h 533400"/>
                <a:gd name="connsiteX12" fmla="*/ 514350 w 766763"/>
                <a:gd name="connsiteY12" fmla="*/ 176213 h 533400"/>
                <a:gd name="connsiteX13" fmla="*/ 461963 w 766763"/>
                <a:gd name="connsiteY13" fmla="*/ 123825 h 533400"/>
                <a:gd name="connsiteX14" fmla="*/ 433388 w 766763"/>
                <a:gd name="connsiteY14" fmla="*/ 76200 h 533400"/>
                <a:gd name="connsiteX15" fmla="*/ 390525 w 766763"/>
                <a:gd name="connsiteY15" fmla="*/ 19050 h 533400"/>
                <a:gd name="connsiteX16" fmla="*/ 347663 w 766763"/>
                <a:gd name="connsiteY16" fmla="*/ 0 h 533400"/>
                <a:gd name="connsiteX17" fmla="*/ 304800 w 766763"/>
                <a:gd name="connsiteY17" fmla="*/ 9525 h 533400"/>
                <a:gd name="connsiteX18" fmla="*/ 300038 w 766763"/>
                <a:gd name="connsiteY18" fmla="*/ 52388 h 533400"/>
                <a:gd name="connsiteX19" fmla="*/ 347663 w 766763"/>
                <a:gd name="connsiteY19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81038 w 681038"/>
                <a:gd name="connsiteY7" fmla="*/ 271463 h 533400"/>
                <a:gd name="connsiteX8" fmla="*/ 628650 w 681038"/>
                <a:gd name="connsiteY8" fmla="*/ 214313 h 533400"/>
                <a:gd name="connsiteX9" fmla="*/ 595313 w 681038"/>
                <a:gd name="connsiteY9" fmla="*/ 204788 h 533400"/>
                <a:gd name="connsiteX10" fmla="*/ 576263 w 681038"/>
                <a:gd name="connsiteY10" fmla="*/ 204788 h 533400"/>
                <a:gd name="connsiteX11" fmla="*/ 514350 w 681038"/>
                <a:gd name="connsiteY11" fmla="*/ 176213 h 533400"/>
                <a:gd name="connsiteX12" fmla="*/ 461963 w 681038"/>
                <a:gd name="connsiteY12" fmla="*/ 123825 h 533400"/>
                <a:gd name="connsiteX13" fmla="*/ 433388 w 681038"/>
                <a:gd name="connsiteY13" fmla="*/ 76200 h 533400"/>
                <a:gd name="connsiteX14" fmla="*/ 390525 w 681038"/>
                <a:gd name="connsiteY14" fmla="*/ 19050 h 533400"/>
                <a:gd name="connsiteX15" fmla="*/ 347663 w 681038"/>
                <a:gd name="connsiteY15" fmla="*/ 0 h 533400"/>
                <a:gd name="connsiteX16" fmla="*/ 304800 w 681038"/>
                <a:gd name="connsiteY16" fmla="*/ 9525 h 533400"/>
                <a:gd name="connsiteX17" fmla="*/ 300038 w 681038"/>
                <a:gd name="connsiteY17" fmla="*/ 52388 h 533400"/>
                <a:gd name="connsiteX18" fmla="*/ 347663 w 681038"/>
                <a:gd name="connsiteY18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628650 w 681038"/>
                <a:gd name="connsiteY8" fmla="*/ 214313 h 533400"/>
                <a:gd name="connsiteX9" fmla="*/ 595313 w 681038"/>
                <a:gd name="connsiteY9" fmla="*/ 204788 h 533400"/>
                <a:gd name="connsiteX10" fmla="*/ 576263 w 681038"/>
                <a:gd name="connsiteY10" fmla="*/ 204788 h 533400"/>
                <a:gd name="connsiteX11" fmla="*/ 514350 w 681038"/>
                <a:gd name="connsiteY11" fmla="*/ 176213 h 533400"/>
                <a:gd name="connsiteX12" fmla="*/ 461963 w 681038"/>
                <a:gd name="connsiteY12" fmla="*/ 123825 h 533400"/>
                <a:gd name="connsiteX13" fmla="*/ 433388 w 681038"/>
                <a:gd name="connsiteY13" fmla="*/ 76200 h 533400"/>
                <a:gd name="connsiteX14" fmla="*/ 390525 w 681038"/>
                <a:gd name="connsiteY14" fmla="*/ 19050 h 533400"/>
                <a:gd name="connsiteX15" fmla="*/ 347663 w 681038"/>
                <a:gd name="connsiteY15" fmla="*/ 0 h 533400"/>
                <a:gd name="connsiteX16" fmla="*/ 304800 w 681038"/>
                <a:gd name="connsiteY16" fmla="*/ 9525 h 533400"/>
                <a:gd name="connsiteX17" fmla="*/ 300038 w 681038"/>
                <a:gd name="connsiteY17" fmla="*/ 52388 h 533400"/>
                <a:gd name="connsiteX18" fmla="*/ 347663 w 681038"/>
                <a:gd name="connsiteY18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95313 w 681038"/>
                <a:gd name="connsiteY8" fmla="*/ 204788 h 533400"/>
                <a:gd name="connsiteX9" fmla="*/ 576263 w 681038"/>
                <a:gd name="connsiteY9" fmla="*/ 204788 h 533400"/>
                <a:gd name="connsiteX10" fmla="*/ 514350 w 681038"/>
                <a:gd name="connsiteY10" fmla="*/ 176213 h 533400"/>
                <a:gd name="connsiteX11" fmla="*/ 461963 w 681038"/>
                <a:gd name="connsiteY11" fmla="*/ 123825 h 533400"/>
                <a:gd name="connsiteX12" fmla="*/ 433388 w 681038"/>
                <a:gd name="connsiteY12" fmla="*/ 76200 h 533400"/>
                <a:gd name="connsiteX13" fmla="*/ 390525 w 681038"/>
                <a:gd name="connsiteY13" fmla="*/ 19050 h 533400"/>
                <a:gd name="connsiteX14" fmla="*/ 347663 w 681038"/>
                <a:gd name="connsiteY14" fmla="*/ 0 h 533400"/>
                <a:gd name="connsiteX15" fmla="*/ 304800 w 681038"/>
                <a:gd name="connsiteY15" fmla="*/ 9525 h 533400"/>
                <a:gd name="connsiteX16" fmla="*/ 300038 w 681038"/>
                <a:gd name="connsiteY16" fmla="*/ 52388 h 533400"/>
                <a:gd name="connsiteX17" fmla="*/ 347663 w 681038"/>
                <a:gd name="connsiteY17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52451 w 681038"/>
                <a:gd name="connsiteY8" fmla="*/ 204788 h 533400"/>
                <a:gd name="connsiteX9" fmla="*/ 576263 w 681038"/>
                <a:gd name="connsiteY9" fmla="*/ 204788 h 533400"/>
                <a:gd name="connsiteX10" fmla="*/ 514350 w 681038"/>
                <a:gd name="connsiteY10" fmla="*/ 176213 h 533400"/>
                <a:gd name="connsiteX11" fmla="*/ 461963 w 681038"/>
                <a:gd name="connsiteY11" fmla="*/ 123825 h 533400"/>
                <a:gd name="connsiteX12" fmla="*/ 433388 w 681038"/>
                <a:gd name="connsiteY12" fmla="*/ 76200 h 533400"/>
                <a:gd name="connsiteX13" fmla="*/ 390525 w 681038"/>
                <a:gd name="connsiteY13" fmla="*/ 19050 h 533400"/>
                <a:gd name="connsiteX14" fmla="*/ 347663 w 681038"/>
                <a:gd name="connsiteY14" fmla="*/ 0 h 533400"/>
                <a:gd name="connsiteX15" fmla="*/ 304800 w 681038"/>
                <a:gd name="connsiteY15" fmla="*/ 9525 h 533400"/>
                <a:gd name="connsiteX16" fmla="*/ 300038 w 681038"/>
                <a:gd name="connsiteY16" fmla="*/ 52388 h 533400"/>
                <a:gd name="connsiteX17" fmla="*/ 347663 w 681038"/>
                <a:gd name="connsiteY17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76263 w 681038"/>
                <a:gd name="connsiteY8" fmla="*/ 204788 h 533400"/>
                <a:gd name="connsiteX9" fmla="*/ 514350 w 681038"/>
                <a:gd name="connsiteY9" fmla="*/ 176213 h 533400"/>
                <a:gd name="connsiteX10" fmla="*/ 461963 w 681038"/>
                <a:gd name="connsiteY10" fmla="*/ 123825 h 533400"/>
                <a:gd name="connsiteX11" fmla="*/ 433388 w 681038"/>
                <a:gd name="connsiteY11" fmla="*/ 76200 h 533400"/>
                <a:gd name="connsiteX12" fmla="*/ 390525 w 681038"/>
                <a:gd name="connsiteY12" fmla="*/ 19050 h 533400"/>
                <a:gd name="connsiteX13" fmla="*/ 347663 w 681038"/>
                <a:gd name="connsiteY13" fmla="*/ 0 h 533400"/>
                <a:gd name="connsiteX14" fmla="*/ 304800 w 681038"/>
                <a:gd name="connsiteY14" fmla="*/ 9525 h 533400"/>
                <a:gd name="connsiteX15" fmla="*/ 300038 w 681038"/>
                <a:gd name="connsiteY15" fmla="*/ 52388 h 533400"/>
                <a:gd name="connsiteX16" fmla="*/ 347663 w 681038"/>
                <a:gd name="connsiteY16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81026 w 681038"/>
                <a:gd name="connsiteY8" fmla="*/ 219075 h 533400"/>
                <a:gd name="connsiteX9" fmla="*/ 514350 w 681038"/>
                <a:gd name="connsiteY9" fmla="*/ 176213 h 533400"/>
                <a:gd name="connsiteX10" fmla="*/ 461963 w 681038"/>
                <a:gd name="connsiteY10" fmla="*/ 123825 h 533400"/>
                <a:gd name="connsiteX11" fmla="*/ 433388 w 681038"/>
                <a:gd name="connsiteY11" fmla="*/ 76200 h 533400"/>
                <a:gd name="connsiteX12" fmla="*/ 390525 w 681038"/>
                <a:gd name="connsiteY12" fmla="*/ 19050 h 533400"/>
                <a:gd name="connsiteX13" fmla="*/ 347663 w 681038"/>
                <a:gd name="connsiteY13" fmla="*/ 0 h 533400"/>
                <a:gd name="connsiteX14" fmla="*/ 304800 w 681038"/>
                <a:gd name="connsiteY14" fmla="*/ 9525 h 533400"/>
                <a:gd name="connsiteX15" fmla="*/ 300038 w 681038"/>
                <a:gd name="connsiteY15" fmla="*/ 52388 h 533400"/>
                <a:gd name="connsiteX16" fmla="*/ 347663 w 681038"/>
                <a:gd name="connsiteY16" fmla="*/ 95250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81026 w 681038"/>
                <a:gd name="connsiteY8" fmla="*/ 219075 h 533400"/>
                <a:gd name="connsiteX9" fmla="*/ 514350 w 681038"/>
                <a:gd name="connsiteY9" fmla="*/ 176213 h 533400"/>
                <a:gd name="connsiteX10" fmla="*/ 461963 w 681038"/>
                <a:gd name="connsiteY10" fmla="*/ 123825 h 533400"/>
                <a:gd name="connsiteX11" fmla="*/ 433388 w 681038"/>
                <a:gd name="connsiteY11" fmla="*/ 76200 h 533400"/>
                <a:gd name="connsiteX12" fmla="*/ 390525 w 681038"/>
                <a:gd name="connsiteY12" fmla="*/ 19050 h 533400"/>
                <a:gd name="connsiteX13" fmla="*/ 347663 w 681038"/>
                <a:gd name="connsiteY13" fmla="*/ 0 h 533400"/>
                <a:gd name="connsiteX14" fmla="*/ 304800 w 681038"/>
                <a:gd name="connsiteY14" fmla="*/ 9525 h 533400"/>
                <a:gd name="connsiteX15" fmla="*/ 300038 w 681038"/>
                <a:gd name="connsiteY15" fmla="*/ 52388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81026 w 681038"/>
                <a:gd name="connsiteY8" fmla="*/ 219075 h 533400"/>
                <a:gd name="connsiteX9" fmla="*/ 514350 w 681038"/>
                <a:gd name="connsiteY9" fmla="*/ 176213 h 533400"/>
                <a:gd name="connsiteX10" fmla="*/ 433388 w 681038"/>
                <a:gd name="connsiteY10" fmla="*/ 76200 h 533400"/>
                <a:gd name="connsiteX11" fmla="*/ 390525 w 681038"/>
                <a:gd name="connsiteY11" fmla="*/ 19050 h 533400"/>
                <a:gd name="connsiteX12" fmla="*/ 347663 w 681038"/>
                <a:gd name="connsiteY12" fmla="*/ 0 h 533400"/>
                <a:gd name="connsiteX13" fmla="*/ 304800 w 681038"/>
                <a:gd name="connsiteY13" fmla="*/ 9525 h 533400"/>
                <a:gd name="connsiteX14" fmla="*/ 300038 w 681038"/>
                <a:gd name="connsiteY14" fmla="*/ 52388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81026 w 681038"/>
                <a:gd name="connsiteY8" fmla="*/ 219075 h 533400"/>
                <a:gd name="connsiteX9" fmla="*/ 514350 w 681038"/>
                <a:gd name="connsiteY9" fmla="*/ 176213 h 533400"/>
                <a:gd name="connsiteX10" fmla="*/ 390525 w 681038"/>
                <a:gd name="connsiteY10" fmla="*/ 19050 h 533400"/>
                <a:gd name="connsiteX11" fmla="*/ 347663 w 681038"/>
                <a:gd name="connsiteY11" fmla="*/ 0 h 533400"/>
                <a:gd name="connsiteX12" fmla="*/ 304800 w 681038"/>
                <a:gd name="connsiteY12" fmla="*/ 9525 h 533400"/>
                <a:gd name="connsiteX13" fmla="*/ 300038 w 681038"/>
                <a:gd name="connsiteY13" fmla="*/ 52388 h 533400"/>
                <a:gd name="connsiteX0" fmla="*/ 0 w 681038"/>
                <a:gd name="connsiteY0" fmla="*/ 495300 h 533400"/>
                <a:gd name="connsiteX1" fmla="*/ 95250 w 681038"/>
                <a:gd name="connsiteY1" fmla="*/ 481013 h 533400"/>
                <a:gd name="connsiteX2" fmla="*/ 161925 w 681038"/>
                <a:gd name="connsiteY2" fmla="*/ 533400 h 533400"/>
                <a:gd name="connsiteX3" fmla="*/ 371475 w 681038"/>
                <a:gd name="connsiteY3" fmla="*/ 509588 h 533400"/>
                <a:gd name="connsiteX4" fmla="*/ 466725 w 681038"/>
                <a:gd name="connsiteY4" fmla="*/ 523875 h 533400"/>
                <a:gd name="connsiteX5" fmla="*/ 552450 w 681038"/>
                <a:gd name="connsiteY5" fmla="*/ 447675 h 533400"/>
                <a:gd name="connsiteX6" fmla="*/ 681038 w 681038"/>
                <a:gd name="connsiteY6" fmla="*/ 395288 h 533400"/>
                <a:gd name="connsiteX7" fmla="*/ 647700 w 681038"/>
                <a:gd name="connsiteY7" fmla="*/ 271463 h 533400"/>
                <a:gd name="connsiteX8" fmla="*/ 581026 w 681038"/>
                <a:gd name="connsiteY8" fmla="*/ 219075 h 533400"/>
                <a:gd name="connsiteX9" fmla="*/ 514350 w 681038"/>
                <a:gd name="connsiteY9" fmla="*/ 176213 h 533400"/>
                <a:gd name="connsiteX10" fmla="*/ 347663 w 681038"/>
                <a:gd name="connsiteY10" fmla="*/ 0 h 533400"/>
                <a:gd name="connsiteX11" fmla="*/ 304800 w 681038"/>
                <a:gd name="connsiteY11" fmla="*/ 9525 h 533400"/>
                <a:gd name="connsiteX12" fmla="*/ 300038 w 681038"/>
                <a:gd name="connsiteY12" fmla="*/ 52388 h 533400"/>
                <a:gd name="connsiteX0" fmla="*/ 0 w 681038"/>
                <a:gd name="connsiteY0" fmla="*/ 485775 h 523875"/>
                <a:gd name="connsiteX1" fmla="*/ 95250 w 681038"/>
                <a:gd name="connsiteY1" fmla="*/ 471488 h 523875"/>
                <a:gd name="connsiteX2" fmla="*/ 161925 w 681038"/>
                <a:gd name="connsiteY2" fmla="*/ 523875 h 523875"/>
                <a:gd name="connsiteX3" fmla="*/ 371475 w 681038"/>
                <a:gd name="connsiteY3" fmla="*/ 500063 h 523875"/>
                <a:gd name="connsiteX4" fmla="*/ 466725 w 681038"/>
                <a:gd name="connsiteY4" fmla="*/ 514350 h 523875"/>
                <a:gd name="connsiteX5" fmla="*/ 552450 w 681038"/>
                <a:gd name="connsiteY5" fmla="*/ 438150 h 523875"/>
                <a:gd name="connsiteX6" fmla="*/ 681038 w 681038"/>
                <a:gd name="connsiteY6" fmla="*/ 385763 h 523875"/>
                <a:gd name="connsiteX7" fmla="*/ 647700 w 681038"/>
                <a:gd name="connsiteY7" fmla="*/ 261938 h 523875"/>
                <a:gd name="connsiteX8" fmla="*/ 581026 w 681038"/>
                <a:gd name="connsiteY8" fmla="*/ 209550 h 523875"/>
                <a:gd name="connsiteX9" fmla="*/ 514350 w 681038"/>
                <a:gd name="connsiteY9" fmla="*/ 166688 h 523875"/>
                <a:gd name="connsiteX10" fmla="*/ 304800 w 681038"/>
                <a:gd name="connsiteY10" fmla="*/ 0 h 523875"/>
                <a:gd name="connsiteX11" fmla="*/ 300038 w 681038"/>
                <a:gd name="connsiteY11" fmla="*/ 42863 h 523875"/>
                <a:gd name="connsiteX0" fmla="*/ 0 w 681038"/>
                <a:gd name="connsiteY0" fmla="*/ 442912 h 481012"/>
                <a:gd name="connsiteX1" fmla="*/ 95250 w 681038"/>
                <a:gd name="connsiteY1" fmla="*/ 428625 h 481012"/>
                <a:gd name="connsiteX2" fmla="*/ 161925 w 681038"/>
                <a:gd name="connsiteY2" fmla="*/ 481012 h 481012"/>
                <a:gd name="connsiteX3" fmla="*/ 371475 w 681038"/>
                <a:gd name="connsiteY3" fmla="*/ 457200 h 481012"/>
                <a:gd name="connsiteX4" fmla="*/ 466725 w 681038"/>
                <a:gd name="connsiteY4" fmla="*/ 471487 h 481012"/>
                <a:gd name="connsiteX5" fmla="*/ 552450 w 681038"/>
                <a:gd name="connsiteY5" fmla="*/ 395287 h 481012"/>
                <a:gd name="connsiteX6" fmla="*/ 681038 w 681038"/>
                <a:gd name="connsiteY6" fmla="*/ 342900 h 481012"/>
                <a:gd name="connsiteX7" fmla="*/ 647700 w 681038"/>
                <a:gd name="connsiteY7" fmla="*/ 219075 h 481012"/>
                <a:gd name="connsiteX8" fmla="*/ 581026 w 681038"/>
                <a:gd name="connsiteY8" fmla="*/ 166687 h 481012"/>
                <a:gd name="connsiteX9" fmla="*/ 514350 w 681038"/>
                <a:gd name="connsiteY9" fmla="*/ 123825 h 481012"/>
                <a:gd name="connsiteX10" fmla="*/ 300038 w 681038"/>
                <a:gd name="connsiteY10" fmla="*/ 0 h 481012"/>
                <a:gd name="connsiteX0" fmla="*/ 0 w 681038"/>
                <a:gd name="connsiteY0" fmla="*/ 319087 h 357187"/>
                <a:gd name="connsiteX1" fmla="*/ 95250 w 681038"/>
                <a:gd name="connsiteY1" fmla="*/ 304800 h 357187"/>
                <a:gd name="connsiteX2" fmla="*/ 161925 w 681038"/>
                <a:gd name="connsiteY2" fmla="*/ 357187 h 357187"/>
                <a:gd name="connsiteX3" fmla="*/ 371475 w 681038"/>
                <a:gd name="connsiteY3" fmla="*/ 333375 h 357187"/>
                <a:gd name="connsiteX4" fmla="*/ 466725 w 681038"/>
                <a:gd name="connsiteY4" fmla="*/ 347662 h 357187"/>
                <a:gd name="connsiteX5" fmla="*/ 552450 w 681038"/>
                <a:gd name="connsiteY5" fmla="*/ 271462 h 357187"/>
                <a:gd name="connsiteX6" fmla="*/ 681038 w 681038"/>
                <a:gd name="connsiteY6" fmla="*/ 219075 h 357187"/>
                <a:gd name="connsiteX7" fmla="*/ 647700 w 681038"/>
                <a:gd name="connsiteY7" fmla="*/ 95250 h 357187"/>
                <a:gd name="connsiteX8" fmla="*/ 581026 w 681038"/>
                <a:gd name="connsiteY8" fmla="*/ 42862 h 357187"/>
                <a:gd name="connsiteX9" fmla="*/ 514350 w 681038"/>
                <a:gd name="connsiteY9" fmla="*/ 0 h 357187"/>
                <a:gd name="connsiteX0" fmla="*/ 0 w 681038"/>
                <a:gd name="connsiteY0" fmla="*/ 319087 h 357187"/>
                <a:gd name="connsiteX1" fmla="*/ 95250 w 681038"/>
                <a:gd name="connsiteY1" fmla="*/ 304800 h 357187"/>
                <a:gd name="connsiteX2" fmla="*/ 161925 w 681038"/>
                <a:gd name="connsiteY2" fmla="*/ 357187 h 357187"/>
                <a:gd name="connsiteX3" fmla="*/ 371475 w 681038"/>
                <a:gd name="connsiteY3" fmla="*/ 333375 h 357187"/>
                <a:gd name="connsiteX4" fmla="*/ 466725 w 681038"/>
                <a:gd name="connsiteY4" fmla="*/ 347662 h 357187"/>
                <a:gd name="connsiteX5" fmla="*/ 552450 w 681038"/>
                <a:gd name="connsiteY5" fmla="*/ 271462 h 357187"/>
                <a:gd name="connsiteX6" fmla="*/ 681038 w 681038"/>
                <a:gd name="connsiteY6" fmla="*/ 219075 h 357187"/>
                <a:gd name="connsiteX7" fmla="*/ 581026 w 681038"/>
                <a:gd name="connsiteY7" fmla="*/ 42862 h 357187"/>
                <a:gd name="connsiteX8" fmla="*/ 514350 w 681038"/>
                <a:gd name="connsiteY8" fmla="*/ 0 h 357187"/>
                <a:gd name="connsiteX0" fmla="*/ 0 w 681038"/>
                <a:gd name="connsiteY0" fmla="*/ 319087 h 357187"/>
                <a:gd name="connsiteX1" fmla="*/ 95250 w 681038"/>
                <a:gd name="connsiteY1" fmla="*/ 304800 h 357187"/>
                <a:gd name="connsiteX2" fmla="*/ 161925 w 681038"/>
                <a:gd name="connsiteY2" fmla="*/ 357187 h 357187"/>
                <a:gd name="connsiteX3" fmla="*/ 371475 w 681038"/>
                <a:gd name="connsiteY3" fmla="*/ 333375 h 357187"/>
                <a:gd name="connsiteX4" fmla="*/ 466725 w 681038"/>
                <a:gd name="connsiteY4" fmla="*/ 347662 h 357187"/>
                <a:gd name="connsiteX5" fmla="*/ 552450 w 681038"/>
                <a:gd name="connsiteY5" fmla="*/ 271462 h 357187"/>
                <a:gd name="connsiteX6" fmla="*/ 681038 w 681038"/>
                <a:gd name="connsiteY6" fmla="*/ 219075 h 357187"/>
                <a:gd name="connsiteX7" fmla="*/ 514350 w 681038"/>
                <a:gd name="connsiteY7" fmla="*/ 0 h 357187"/>
                <a:gd name="connsiteX0" fmla="*/ 0 w 681038"/>
                <a:gd name="connsiteY0" fmla="*/ 100012 h 138112"/>
                <a:gd name="connsiteX1" fmla="*/ 95250 w 681038"/>
                <a:gd name="connsiteY1" fmla="*/ 85725 h 138112"/>
                <a:gd name="connsiteX2" fmla="*/ 161925 w 681038"/>
                <a:gd name="connsiteY2" fmla="*/ 138112 h 138112"/>
                <a:gd name="connsiteX3" fmla="*/ 371475 w 681038"/>
                <a:gd name="connsiteY3" fmla="*/ 114300 h 138112"/>
                <a:gd name="connsiteX4" fmla="*/ 466725 w 681038"/>
                <a:gd name="connsiteY4" fmla="*/ 128587 h 138112"/>
                <a:gd name="connsiteX5" fmla="*/ 552450 w 681038"/>
                <a:gd name="connsiteY5" fmla="*/ 52387 h 138112"/>
                <a:gd name="connsiteX6" fmla="*/ 681038 w 681038"/>
                <a:gd name="connsiteY6" fmla="*/ 0 h 138112"/>
                <a:gd name="connsiteX0" fmla="*/ 0 w 665879"/>
                <a:gd name="connsiteY0" fmla="*/ 115172 h 138112"/>
                <a:gd name="connsiteX1" fmla="*/ 80091 w 665879"/>
                <a:gd name="connsiteY1" fmla="*/ 85725 h 138112"/>
                <a:gd name="connsiteX2" fmla="*/ 146766 w 665879"/>
                <a:gd name="connsiteY2" fmla="*/ 138112 h 138112"/>
                <a:gd name="connsiteX3" fmla="*/ 356316 w 665879"/>
                <a:gd name="connsiteY3" fmla="*/ 114300 h 138112"/>
                <a:gd name="connsiteX4" fmla="*/ 451566 w 665879"/>
                <a:gd name="connsiteY4" fmla="*/ 128587 h 138112"/>
                <a:gd name="connsiteX5" fmla="*/ 537291 w 665879"/>
                <a:gd name="connsiteY5" fmla="*/ 52387 h 138112"/>
                <a:gd name="connsiteX6" fmla="*/ 665879 w 665879"/>
                <a:gd name="connsiteY6" fmla="*/ 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5879" h="138112">
                  <a:moveTo>
                    <a:pt x="0" y="115172"/>
                  </a:moveTo>
                  <a:lnTo>
                    <a:pt x="80091" y="85725"/>
                  </a:lnTo>
                  <a:lnTo>
                    <a:pt x="146766" y="138112"/>
                  </a:lnTo>
                  <a:lnTo>
                    <a:pt x="356316" y="114300"/>
                  </a:lnTo>
                  <a:lnTo>
                    <a:pt x="451566" y="128587"/>
                  </a:lnTo>
                  <a:lnTo>
                    <a:pt x="537291" y="52387"/>
                  </a:lnTo>
                  <a:lnTo>
                    <a:pt x="665879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5" name="Freeform 795"/>
            <p:cNvSpPr/>
            <p:nvPr/>
          </p:nvSpPr>
          <p:spPr>
            <a:xfrm>
              <a:off x="4312661" y="5690534"/>
              <a:ext cx="497363" cy="463981"/>
            </a:xfrm>
            <a:custGeom>
              <a:avLst/>
              <a:gdLst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3566160"/>
                <a:gd name="connsiteY0" fmla="*/ 0 h 2065020"/>
                <a:gd name="connsiteX1" fmla="*/ 320040 w 3566160"/>
                <a:gd name="connsiteY1" fmla="*/ 167640 h 2065020"/>
                <a:gd name="connsiteX2" fmla="*/ 449580 w 3566160"/>
                <a:gd name="connsiteY2" fmla="*/ 205740 h 2065020"/>
                <a:gd name="connsiteX3" fmla="*/ 594360 w 3566160"/>
                <a:gd name="connsiteY3" fmla="*/ 297180 h 2065020"/>
                <a:gd name="connsiteX4" fmla="*/ 655320 w 3566160"/>
                <a:gd name="connsiteY4" fmla="*/ 381000 h 2065020"/>
                <a:gd name="connsiteX5" fmla="*/ 990600 w 3566160"/>
                <a:gd name="connsiteY5" fmla="*/ 472440 h 2065020"/>
                <a:gd name="connsiteX6" fmla="*/ 1356360 w 3566160"/>
                <a:gd name="connsiteY6" fmla="*/ 586740 h 2065020"/>
                <a:gd name="connsiteX7" fmla="*/ 1752600 w 3566160"/>
                <a:gd name="connsiteY7" fmla="*/ 586740 h 2065020"/>
                <a:gd name="connsiteX8" fmla="*/ 1866900 w 3566160"/>
                <a:gd name="connsiteY8" fmla="*/ 571500 h 2065020"/>
                <a:gd name="connsiteX9" fmla="*/ 2034540 w 3566160"/>
                <a:gd name="connsiteY9" fmla="*/ 716280 h 2065020"/>
                <a:gd name="connsiteX10" fmla="*/ 2225040 w 3566160"/>
                <a:gd name="connsiteY10" fmla="*/ 1036320 h 2065020"/>
                <a:gd name="connsiteX11" fmla="*/ 2476500 w 3566160"/>
                <a:gd name="connsiteY11" fmla="*/ 1272540 h 2065020"/>
                <a:gd name="connsiteX12" fmla="*/ 2804160 w 3566160"/>
                <a:gd name="connsiteY12" fmla="*/ 1478280 h 2065020"/>
                <a:gd name="connsiteX13" fmla="*/ 3101340 w 3566160"/>
                <a:gd name="connsiteY13" fmla="*/ 1600200 h 2065020"/>
                <a:gd name="connsiteX14" fmla="*/ 3276600 w 3566160"/>
                <a:gd name="connsiteY14" fmla="*/ 1767840 h 2065020"/>
                <a:gd name="connsiteX15" fmla="*/ 3482340 w 3566160"/>
                <a:gd name="connsiteY15" fmla="*/ 1905000 h 2065020"/>
                <a:gd name="connsiteX16" fmla="*/ 3566160 w 3566160"/>
                <a:gd name="connsiteY16" fmla="*/ 2065020 h 206502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3482340 w 5006340"/>
                <a:gd name="connsiteY15" fmla="*/ 19050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3276600 w 5006340"/>
                <a:gd name="connsiteY14" fmla="*/ 176784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3101340 w 5006340"/>
                <a:gd name="connsiteY13" fmla="*/ 1600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804160 w 5006340"/>
                <a:gd name="connsiteY12" fmla="*/ 147828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5006340 w 5006340"/>
                <a:gd name="connsiteY1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3002280 w 5006340"/>
                <a:gd name="connsiteY13" fmla="*/ 198120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5006340 w 5006340"/>
                <a:gd name="connsiteY1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05562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5006340 w 5006340"/>
                <a:gd name="connsiteY1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00400 w 5006340"/>
                <a:gd name="connsiteY15" fmla="*/ 218694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5006340 w 5006340"/>
                <a:gd name="connsiteY16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67100 w 5006340"/>
                <a:gd name="connsiteY16" fmla="*/ 243840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5006340 w 5006340"/>
                <a:gd name="connsiteY17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72840 w 5006340"/>
                <a:gd name="connsiteY17" fmla="*/ 247650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718560 w 5006340"/>
                <a:gd name="connsiteY17" fmla="*/ 2682240 h 3947160"/>
                <a:gd name="connsiteX18" fmla="*/ 5006340 w 5006340"/>
                <a:gd name="connsiteY18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611880 w 5006340"/>
                <a:gd name="connsiteY17" fmla="*/ 246126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5006340 w 5006340"/>
                <a:gd name="connsiteY19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5006340 w 5006340"/>
                <a:gd name="connsiteY20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23360 w 5006340"/>
                <a:gd name="connsiteY20" fmla="*/ 298704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5006340 w 5006340"/>
                <a:gd name="connsiteY21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191000 w 5006340"/>
                <a:gd name="connsiteY21" fmla="*/ 313182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5006340 w 5006340"/>
                <a:gd name="connsiteY22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72940 w 5006340"/>
                <a:gd name="connsiteY22" fmla="*/ 330708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5006340 w 5006340"/>
                <a:gd name="connsiteY23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709160 w 5006340"/>
                <a:gd name="connsiteY23" fmla="*/ 359664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550920 w 5006340"/>
                <a:gd name="connsiteY16" fmla="*/ 234696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95800 w 5006340"/>
                <a:gd name="connsiteY22" fmla="*/ 3368040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78680 w 5006340"/>
                <a:gd name="connsiteY23" fmla="*/ 36271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312920 w 5006340"/>
                <a:gd name="connsiteY21" fmla="*/ 3101340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291840 w 5006340"/>
                <a:gd name="connsiteY15" fmla="*/ 224790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489960 w 5006340"/>
                <a:gd name="connsiteY16" fmla="*/ 2392680 h 3947160"/>
                <a:gd name="connsiteX17" fmla="*/ 3573780 w 5006340"/>
                <a:gd name="connsiteY17" fmla="*/ 2552700 h 3947160"/>
                <a:gd name="connsiteX18" fmla="*/ 3718560 w 5006340"/>
                <a:gd name="connsiteY18" fmla="*/ 2682240 h 3947160"/>
                <a:gd name="connsiteX19" fmla="*/ 3909060 w 5006340"/>
                <a:gd name="connsiteY19" fmla="*/ 2857500 h 3947160"/>
                <a:gd name="connsiteX20" fmla="*/ 4061460 w 5006340"/>
                <a:gd name="connsiteY20" fmla="*/ 3002280 h 3947160"/>
                <a:gd name="connsiteX21" fmla="*/ 4270587 w 5006340"/>
                <a:gd name="connsiteY21" fmla="*/ 3135207 h 3947160"/>
                <a:gd name="connsiteX22" fmla="*/ 4428066 w 5006340"/>
                <a:gd name="connsiteY22" fmla="*/ 3401907 h 3947160"/>
                <a:gd name="connsiteX23" fmla="*/ 4653280 w 5006340"/>
                <a:gd name="connsiteY23" fmla="*/ 3703320 h 3947160"/>
                <a:gd name="connsiteX24" fmla="*/ 5006340 w 5006340"/>
                <a:gd name="connsiteY24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07080 w 5006340"/>
                <a:gd name="connsiteY16" fmla="*/ 237744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01340 w 5006340"/>
                <a:gd name="connsiteY14" fmla="*/ 211836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093720 w 5006340"/>
                <a:gd name="connsiteY15" fmla="*/ 233934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5006340"/>
                <a:gd name="connsiteY0" fmla="*/ 0 h 3947160"/>
                <a:gd name="connsiteX1" fmla="*/ 320040 w 5006340"/>
                <a:gd name="connsiteY1" fmla="*/ 167640 h 3947160"/>
                <a:gd name="connsiteX2" fmla="*/ 449580 w 5006340"/>
                <a:gd name="connsiteY2" fmla="*/ 205740 h 3947160"/>
                <a:gd name="connsiteX3" fmla="*/ 594360 w 5006340"/>
                <a:gd name="connsiteY3" fmla="*/ 297180 h 3947160"/>
                <a:gd name="connsiteX4" fmla="*/ 655320 w 5006340"/>
                <a:gd name="connsiteY4" fmla="*/ 381000 h 3947160"/>
                <a:gd name="connsiteX5" fmla="*/ 990600 w 5006340"/>
                <a:gd name="connsiteY5" fmla="*/ 472440 h 3947160"/>
                <a:gd name="connsiteX6" fmla="*/ 1356360 w 5006340"/>
                <a:gd name="connsiteY6" fmla="*/ 586740 h 3947160"/>
                <a:gd name="connsiteX7" fmla="*/ 1752600 w 5006340"/>
                <a:gd name="connsiteY7" fmla="*/ 586740 h 3947160"/>
                <a:gd name="connsiteX8" fmla="*/ 1866900 w 5006340"/>
                <a:gd name="connsiteY8" fmla="*/ 571500 h 3947160"/>
                <a:gd name="connsiteX9" fmla="*/ 2034540 w 5006340"/>
                <a:gd name="connsiteY9" fmla="*/ 716280 h 3947160"/>
                <a:gd name="connsiteX10" fmla="*/ 2225040 w 5006340"/>
                <a:gd name="connsiteY10" fmla="*/ 1036320 h 3947160"/>
                <a:gd name="connsiteX11" fmla="*/ 2476500 w 5006340"/>
                <a:gd name="connsiteY11" fmla="*/ 1272540 h 3947160"/>
                <a:gd name="connsiteX12" fmla="*/ 2674620 w 5006340"/>
                <a:gd name="connsiteY12" fmla="*/ 1661160 h 3947160"/>
                <a:gd name="connsiteX13" fmla="*/ 2956560 w 5006340"/>
                <a:gd name="connsiteY13" fmla="*/ 2034540 h 3947160"/>
                <a:gd name="connsiteX14" fmla="*/ 3162300 w 5006340"/>
                <a:gd name="connsiteY14" fmla="*/ 2164080 h 3947160"/>
                <a:gd name="connsiteX15" fmla="*/ 3192780 w 5006340"/>
                <a:gd name="connsiteY15" fmla="*/ 2369820 h 3947160"/>
                <a:gd name="connsiteX16" fmla="*/ 3345180 w 5006340"/>
                <a:gd name="connsiteY16" fmla="*/ 2468880 h 3947160"/>
                <a:gd name="connsiteX17" fmla="*/ 3489960 w 5006340"/>
                <a:gd name="connsiteY17" fmla="*/ 2392680 h 3947160"/>
                <a:gd name="connsiteX18" fmla="*/ 3573780 w 5006340"/>
                <a:gd name="connsiteY18" fmla="*/ 2552700 h 3947160"/>
                <a:gd name="connsiteX19" fmla="*/ 3718560 w 5006340"/>
                <a:gd name="connsiteY19" fmla="*/ 2682240 h 3947160"/>
                <a:gd name="connsiteX20" fmla="*/ 3909060 w 5006340"/>
                <a:gd name="connsiteY20" fmla="*/ 2857500 h 3947160"/>
                <a:gd name="connsiteX21" fmla="*/ 4061460 w 5006340"/>
                <a:gd name="connsiteY21" fmla="*/ 3002280 h 3947160"/>
                <a:gd name="connsiteX22" fmla="*/ 4270587 w 5006340"/>
                <a:gd name="connsiteY22" fmla="*/ 3135207 h 3947160"/>
                <a:gd name="connsiteX23" fmla="*/ 4428066 w 5006340"/>
                <a:gd name="connsiteY23" fmla="*/ 3401907 h 3947160"/>
                <a:gd name="connsiteX24" fmla="*/ 4653280 w 5006340"/>
                <a:gd name="connsiteY24" fmla="*/ 3703320 h 3947160"/>
                <a:gd name="connsiteX25" fmla="*/ 5006340 w 5006340"/>
                <a:gd name="connsiteY25" fmla="*/ 3947160 h 394716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636520 w 4686300"/>
                <a:gd name="connsiteY12" fmla="*/ 1866900 h 3779520"/>
                <a:gd name="connsiteX13" fmla="*/ 2842260 w 4686300"/>
                <a:gd name="connsiteY13" fmla="*/ 1996440 h 3779520"/>
                <a:gd name="connsiteX14" fmla="*/ 2872740 w 4686300"/>
                <a:gd name="connsiteY14" fmla="*/ 2202180 h 3779520"/>
                <a:gd name="connsiteX15" fmla="*/ 3025140 w 4686300"/>
                <a:gd name="connsiteY15" fmla="*/ 2301240 h 3779520"/>
                <a:gd name="connsiteX16" fmla="*/ 3169920 w 4686300"/>
                <a:gd name="connsiteY16" fmla="*/ 2225040 h 3779520"/>
                <a:gd name="connsiteX17" fmla="*/ 3253740 w 4686300"/>
                <a:gd name="connsiteY17" fmla="*/ 2385060 h 3779520"/>
                <a:gd name="connsiteX18" fmla="*/ 3398520 w 4686300"/>
                <a:gd name="connsiteY18" fmla="*/ 2514600 h 3779520"/>
                <a:gd name="connsiteX19" fmla="*/ 3589020 w 4686300"/>
                <a:gd name="connsiteY19" fmla="*/ 2689860 h 3779520"/>
                <a:gd name="connsiteX20" fmla="*/ 3741420 w 4686300"/>
                <a:gd name="connsiteY20" fmla="*/ 2834640 h 3779520"/>
                <a:gd name="connsiteX21" fmla="*/ 3950547 w 4686300"/>
                <a:gd name="connsiteY21" fmla="*/ 2967567 h 3779520"/>
                <a:gd name="connsiteX22" fmla="*/ 4108026 w 4686300"/>
                <a:gd name="connsiteY22" fmla="*/ 3234267 h 3779520"/>
                <a:gd name="connsiteX23" fmla="*/ 4333240 w 4686300"/>
                <a:gd name="connsiteY23" fmla="*/ 3535680 h 3779520"/>
                <a:gd name="connsiteX24" fmla="*/ 4686300 w 4686300"/>
                <a:gd name="connsiteY24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842260 w 4686300"/>
                <a:gd name="connsiteY12" fmla="*/ 1996440 h 3779520"/>
                <a:gd name="connsiteX13" fmla="*/ 2872740 w 4686300"/>
                <a:gd name="connsiteY13" fmla="*/ 2202180 h 3779520"/>
                <a:gd name="connsiteX14" fmla="*/ 3025140 w 4686300"/>
                <a:gd name="connsiteY14" fmla="*/ 2301240 h 3779520"/>
                <a:gd name="connsiteX15" fmla="*/ 3169920 w 4686300"/>
                <a:gd name="connsiteY15" fmla="*/ 2225040 h 3779520"/>
                <a:gd name="connsiteX16" fmla="*/ 3253740 w 4686300"/>
                <a:gd name="connsiteY16" fmla="*/ 2385060 h 3779520"/>
                <a:gd name="connsiteX17" fmla="*/ 3398520 w 4686300"/>
                <a:gd name="connsiteY17" fmla="*/ 2514600 h 3779520"/>
                <a:gd name="connsiteX18" fmla="*/ 3589020 w 4686300"/>
                <a:gd name="connsiteY18" fmla="*/ 2689860 h 3779520"/>
                <a:gd name="connsiteX19" fmla="*/ 3741420 w 4686300"/>
                <a:gd name="connsiteY19" fmla="*/ 2834640 h 3779520"/>
                <a:gd name="connsiteX20" fmla="*/ 3950547 w 4686300"/>
                <a:gd name="connsiteY20" fmla="*/ 2967567 h 3779520"/>
                <a:gd name="connsiteX21" fmla="*/ 4108026 w 4686300"/>
                <a:gd name="connsiteY21" fmla="*/ 3234267 h 3779520"/>
                <a:gd name="connsiteX22" fmla="*/ 4333240 w 4686300"/>
                <a:gd name="connsiteY22" fmla="*/ 3535680 h 3779520"/>
                <a:gd name="connsiteX23" fmla="*/ 4686300 w 4686300"/>
                <a:gd name="connsiteY23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354580 w 4686300"/>
                <a:gd name="connsiteY11" fmla="*/ 1493520 h 3779520"/>
                <a:gd name="connsiteX12" fmla="*/ 2872740 w 4686300"/>
                <a:gd name="connsiteY12" fmla="*/ 2202180 h 3779520"/>
                <a:gd name="connsiteX13" fmla="*/ 3025140 w 4686300"/>
                <a:gd name="connsiteY13" fmla="*/ 2301240 h 3779520"/>
                <a:gd name="connsiteX14" fmla="*/ 3169920 w 4686300"/>
                <a:gd name="connsiteY14" fmla="*/ 2225040 h 3779520"/>
                <a:gd name="connsiteX15" fmla="*/ 3253740 w 4686300"/>
                <a:gd name="connsiteY15" fmla="*/ 2385060 h 3779520"/>
                <a:gd name="connsiteX16" fmla="*/ 3398520 w 4686300"/>
                <a:gd name="connsiteY16" fmla="*/ 2514600 h 3779520"/>
                <a:gd name="connsiteX17" fmla="*/ 3589020 w 4686300"/>
                <a:gd name="connsiteY17" fmla="*/ 2689860 h 3779520"/>
                <a:gd name="connsiteX18" fmla="*/ 3741420 w 4686300"/>
                <a:gd name="connsiteY18" fmla="*/ 2834640 h 3779520"/>
                <a:gd name="connsiteX19" fmla="*/ 3950547 w 4686300"/>
                <a:gd name="connsiteY19" fmla="*/ 2967567 h 3779520"/>
                <a:gd name="connsiteX20" fmla="*/ 4108026 w 4686300"/>
                <a:gd name="connsiteY20" fmla="*/ 3234267 h 3779520"/>
                <a:gd name="connsiteX21" fmla="*/ 4333240 w 4686300"/>
                <a:gd name="connsiteY21" fmla="*/ 3535680 h 3779520"/>
                <a:gd name="connsiteX22" fmla="*/ 4686300 w 4686300"/>
                <a:gd name="connsiteY22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156460 w 4686300"/>
                <a:gd name="connsiteY10" fmla="*/ 1104900 h 3779520"/>
                <a:gd name="connsiteX11" fmla="*/ 2872740 w 4686300"/>
                <a:gd name="connsiteY11" fmla="*/ 2202180 h 3779520"/>
                <a:gd name="connsiteX12" fmla="*/ 3025140 w 4686300"/>
                <a:gd name="connsiteY12" fmla="*/ 2301240 h 3779520"/>
                <a:gd name="connsiteX13" fmla="*/ 3169920 w 4686300"/>
                <a:gd name="connsiteY13" fmla="*/ 2225040 h 3779520"/>
                <a:gd name="connsiteX14" fmla="*/ 3253740 w 4686300"/>
                <a:gd name="connsiteY14" fmla="*/ 2385060 h 3779520"/>
                <a:gd name="connsiteX15" fmla="*/ 3398520 w 4686300"/>
                <a:gd name="connsiteY15" fmla="*/ 2514600 h 3779520"/>
                <a:gd name="connsiteX16" fmla="*/ 3589020 w 4686300"/>
                <a:gd name="connsiteY16" fmla="*/ 2689860 h 3779520"/>
                <a:gd name="connsiteX17" fmla="*/ 3741420 w 4686300"/>
                <a:gd name="connsiteY17" fmla="*/ 2834640 h 3779520"/>
                <a:gd name="connsiteX18" fmla="*/ 3950547 w 4686300"/>
                <a:gd name="connsiteY18" fmla="*/ 2967567 h 3779520"/>
                <a:gd name="connsiteX19" fmla="*/ 4108026 w 4686300"/>
                <a:gd name="connsiteY19" fmla="*/ 3234267 h 3779520"/>
                <a:gd name="connsiteX20" fmla="*/ 4333240 w 4686300"/>
                <a:gd name="connsiteY20" fmla="*/ 3535680 h 3779520"/>
                <a:gd name="connsiteX21" fmla="*/ 4686300 w 4686300"/>
                <a:gd name="connsiteY21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1905000 w 4686300"/>
                <a:gd name="connsiteY9" fmla="*/ 868680 h 3779520"/>
                <a:gd name="connsiteX10" fmla="*/ 2872740 w 4686300"/>
                <a:gd name="connsiteY10" fmla="*/ 2202180 h 3779520"/>
                <a:gd name="connsiteX11" fmla="*/ 3025140 w 4686300"/>
                <a:gd name="connsiteY11" fmla="*/ 2301240 h 3779520"/>
                <a:gd name="connsiteX12" fmla="*/ 3169920 w 4686300"/>
                <a:gd name="connsiteY12" fmla="*/ 2225040 h 3779520"/>
                <a:gd name="connsiteX13" fmla="*/ 3253740 w 4686300"/>
                <a:gd name="connsiteY13" fmla="*/ 2385060 h 3779520"/>
                <a:gd name="connsiteX14" fmla="*/ 3398520 w 4686300"/>
                <a:gd name="connsiteY14" fmla="*/ 2514600 h 3779520"/>
                <a:gd name="connsiteX15" fmla="*/ 3589020 w 4686300"/>
                <a:gd name="connsiteY15" fmla="*/ 2689860 h 3779520"/>
                <a:gd name="connsiteX16" fmla="*/ 3741420 w 4686300"/>
                <a:gd name="connsiteY16" fmla="*/ 2834640 h 3779520"/>
                <a:gd name="connsiteX17" fmla="*/ 3950547 w 4686300"/>
                <a:gd name="connsiteY17" fmla="*/ 2967567 h 3779520"/>
                <a:gd name="connsiteX18" fmla="*/ 4108026 w 4686300"/>
                <a:gd name="connsiteY18" fmla="*/ 3234267 h 3779520"/>
                <a:gd name="connsiteX19" fmla="*/ 4333240 w 4686300"/>
                <a:gd name="connsiteY19" fmla="*/ 3535680 h 3779520"/>
                <a:gd name="connsiteX20" fmla="*/ 4686300 w 4686300"/>
                <a:gd name="connsiteY20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546860 w 4686300"/>
                <a:gd name="connsiteY7" fmla="*/ 403860 h 3779520"/>
                <a:gd name="connsiteX8" fmla="*/ 1714500 w 4686300"/>
                <a:gd name="connsiteY8" fmla="*/ 548640 h 3779520"/>
                <a:gd name="connsiteX9" fmla="*/ 2872740 w 4686300"/>
                <a:gd name="connsiteY9" fmla="*/ 2202180 h 3779520"/>
                <a:gd name="connsiteX10" fmla="*/ 3025140 w 4686300"/>
                <a:gd name="connsiteY10" fmla="*/ 2301240 h 3779520"/>
                <a:gd name="connsiteX11" fmla="*/ 3169920 w 4686300"/>
                <a:gd name="connsiteY11" fmla="*/ 2225040 h 3779520"/>
                <a:gd name="connsiteX12" fmla="*/ 3253740 w 4686300"/>
                <a:gd name="connsiteY12" fmla="*/ 2385060 h 3779520"/>
                <a:gd name="connsiteX13" fmla="*/ 3398520 w 4686300"/>
                <a:gd name="connsiteY13" fmla="*/ 2514600 h 3779520"/>
                <a:gd name="connsiteX14" fmla="*/ 3589020 w 4686300"/>
                <a:gd name="connsiteY14" fmla="*/ 2689860 h 3779520"/>
                <a:gd name="connsiteX15" fmla="*/ 3741420 w 4686300"/>
                <a:gd name="connsiteY15" fmla="*/ 2834640 h 3779520"/>
                <a:gd name="connsiteX16" fmla="*/ 3950547 w 4686300"/>
                <a:gd name="connsiteY16" fmla="*/ 2967567 h 3779520"/>
                <a:gd name="connsiteX17" fmla="*/ 4108026 w 4686300"/>
                <a:gd name="connsiteY17" fmla="*/ 3234267 h 3779520"/>
                <a:gd name="connsiteX18" fmla="*/ 4333240 w 4686300"/>
                <a:gd name="connsiteY18" fmla="*/ 3535680 h 3779520"/>
                <a:gd name="connsiteX19" fmla="*/ 4686300 w 4686300"/>
                <a:gd name="connsiteY19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432560 w 4686300"/>
                <a:gd name="connsiteY6" fmla="*/ 419100 h 3779520"/>
                <a:gd name="connsiteX7" fmla="*/ 1714500 w 4686300"/>
                <a:gd name="connsiteY7" fmla="*/ 548640 h 3779520"/>
                <a:gd name="connsiteX8" fmla="*/ 2872740 w 4686300"/>
                <a:gd name="connsiteY8" fmla="*/ 2202180 h 3779520"/>
                <a:gd name="connsiteX9" fmla="*/ 3025140 w 4686300"/>
                <a:gd name="connsiteY9" fmla="*/ 2301240 h 3779520"/>
                <a:gd name="connsiteX10" fmla="*/ 3169920 w 4686300"/>
                <a:gd name="connsiteY10" fmla="*/ 2225040 h 3779520"/>
                <a:gd name="connsiteX11" fmla="*/ 3253740 w 4686300"/>
                <a:gd name="connsiteY11" fmla="*/ 2385060 h 3779520"/>
                <a:gd name="connsiteX12" fmla="*/ 3398520 w 4686300"/>
                <a:gd name="connsiteY12" fmla="*/ 2514600 h 3779520"/>
                <a:gd name="connsiteX13" fmla="*/ 3589020 w 4686300"/>
                <a:gd name="connsiteY13" fmla="*/ 2689860 h 3779520"/>
                <a:gd name="connsiteX14" fmla="*/ 3741420 w 4686300"/>
                <a:gd name="connsiteY14" fmla="*/ 2834640 h 3779520"/>
                <a:gd name="connsiteX15" fmla="*/ 3950547 w 4686300"/>
                <a:gd name="connsiteY15" fmla="*/ 2967567 h 3779520"/>
                <a:gd name="connsiteX16" fmla="*/ 4108026 w 4686300"/>
                <a:gd name="connsiteY16" fmla="*/ 3234267 h 3779520"/>
                <a:gd name="connsiteX17" fmla="*/ 4333240 w 4686300"/>
                <a:gd name="connsiteY17" fmla="*/ 3535680 h 3779520"/>
                <a:gd name="connsiteX18" fmla="*/ 4686300 w 4686300"/>
                <a:gd name="connsiteY18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670560 w 4686300"/>
                <a:gd name="connsiteY4" fmla="*/ 304800 h 3779520"/>
                <a:gd name="connsiteX5" fmla="*/ 1036320 w 4686300"/>
                <a:gd name="connsiteY5" fmla="*/ 419100 h 3779520"/>
                <a:gd name="connsiteX6" fmla="*/ 1714500 w 4686300"/>
                <a:gd name="connsiteY6" fmla="*/ 548640 h 3779520"/>
                <a:gd name="connsiteX7" fmla="*/ 2872740 w 4686300"/>
                <a:gd name="connsiteY7" fmla="*/ 2202180 h 3779520"/>
                <a:gd name="connsiteX8" fmla="*/ 3025140 w 4686300"/>
                <a:gd name="connsiteY8" fmla="*/ 2301240 h 3779520"/>
                <a:gd name="connsiteX9" fmla="*/ 3169920 w 4686300"/>
                <a:gd name="connsiteY9" fmla="*/ 2225040 h 3779520"/>
                <a:gd name="connsiteX10" fmla="*/ 3253740 w 4686300"/>
                <a:gd name="connsiteY10" fmla="*/ 2385060 h 3779520"/>
                <a:gd name="connsiteX11" fmla="*/ 3398520 w 4686300"/>
                <a:gd name="connsiteY11" fmla="*/ 2514600 h 3779520"/>
                <a:gd name="connsiteX12" fmla="*/ 3589020 w 4686300"/>
                <a:gd name="connsiteY12" fmla="*/ 2689860 h 3779520"/>
                <a:gd name="connsiteX13" fmla="*/ 3741420 w 4686300"/>
                <a:gd name="connsiteY13" fmla="*/ 2834640 h 3779520"/>
                <a:gd name="connsiteX14" fmla="*/ 3950547 w 4686300"/>
                <a:gd name="connsiteY14" fmla="*/ 2967567 h 3779520"/>
                <a:gd name="connsiteX15" fmla="*/ 4108026 w 4686300"/>
                <a:gd name="connsiteY15" fmla="*/ 3234267 h 3779520"/>
                <a:gd name="connsiteX16" fmla="*/ 4333240 w 4686300"/>
                <a:gd name="connsiteY16" fmla="*/ 3535680 h 3779520"/>
                <a:gd name="connsiteX17" fmla="*/ 4686300 w 4686300"/>
                <a:gd name="connsiteY17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335280 w 4686300"/>
                <a:gd name="connsiteY3" fmla="*/ 213360 h 3779520"/>
                <a:gd name="connsiteX4" fmla="*/ 1036320 w 4686300"/>
                <a:gd name="connsiteY4" fmla="*/ 419100 h 3779520"/>
                <a:gd name="connsiteX5" fmla="*/ 1714500 w 4686300"/>
                <a:gd name="connsiteY5" fmla="*/ 548640 h 3779520"/>
                <a:gd name="connsiteX6" fmla="*/ 2872740 w 4686300"/>
                <a:gd name="connsiteY6" fmla="*/ 2202180 h 3779520"/>
                <a:gd name="connsiteX7" fmla="*/ 3025140 w 4686300"/>
                <a:gd name="connsiteY7" fmla="*/ 2301240 h 3779520"/>
                <a:gd name="connsiteX8" fmla="*/ 3169920 w 4686300"/>
                <a:gd name="connsiteY8" fmla="*/ 2225040 h 3779520"/>
                <a:gd name="connsiteX9" fmla="*/ 3253740 w 4686300"/>
                <a:gd name="connsiteY9" fmla="*/ 2385060 h 3779520"/>
                <a:gd name="connsiteX10" fmla="*/ 3398520 w 4686300"/>
                <a:gd name="connsiteY10" fmla="*/ 2514600 h 3779520"/>
                <a:gd name="connsiteX11" fmla="*/ 3589020 w 4686300"/>
                <a:gd name="connsiteY11" fmla="*/ 2689860 h 3779520"/>
                <a:gd name="connsiteX12" fmla="*/ 3741420 w 4686300"/>
                <a:gd name="connsiteY12" fmla="*/ 2834640 h 3779520"/>
                <a:gd name="connsiteX13" fmla="*/ 3950547 w 4686300"/>
                <a:gd name="connsiteY13" fmla="*/ 2967567 h 3779520"/>
                <a:gd name="connsiteX14" fmla="*/ 4108026 w 4686300"/>
                <a:gd name="connsiteY14" fmla="*/ 3234267 h 3779520"/>
                <a:gd name="connsiteX15" fmla="*/ 4333240 w 4686300"/>
                <a:gd name="connsiteY15" fmla="*/ 3535680 h 3779520"/>
                <a:gd name="connsiteX16" fmla="*/ 4686300 w 4686300"/>
                <a:gd name="connsiteY16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274320 w 4686300"/>
                <a:gd name="connsiteY2" fmla="*/ 129540 h 3779520"/>
                <a:gd name="connsiteX3" fmla="*/ 1036320 w 4686300"/>
                <a:gd name="connsiteY3" fmla="*/ 419100 h 3779520"/>
                <a:gd name="connsiteX4" fmla="*/ 1714500 w 4686300"/>
                <a:gd name="connsiteY4" fmla="*/ 548640 h 3779520"/>
                <a:gd name="connsiteX5" fmla="*/ 2872740 w 4686300"/>
                <a:gd name="connsiteY5" fmla="*/ 2202180 h 3779520"/>
                <a:gd name="connsiteX6" fmla="*/ 3025140 w 4686300"/>
                <a:gd name="connsiteY6" fmla="*/ 2301240 h 3779520"/>
                <a:gd name="connsiteX7" fmla="*/ 3169920 w 4686300"/>
                <a:gd name="connsiteY7" fmla="*/ 2225040 h 3779520"/>
                <a:gd name="connsiteX8" fmla="*/ 3253740 w 4686300"/>
                <a:gd name="connsiteY8" fmla="*/ 2385060 h 3779520"/>
                <a:gd name="connsiteX9" fmla="*/ 3398520 w 4686300"/>
                <a:gd name="connsiteY9" fmla="*/ 2514600 h 3779520"/>
                <a:gd name="connsiteX10" fmla="*/ 3589020 w 4686300"/>
                <a:gd name="connsiteY10" fmla="*/ 2689860 h 3779520"/>
                <a:gd name="connsiteX11" fmla="*/ 3741420 w 4686300"/>
                <a:gd name="connsiteY11" fmla="*/ 2834640 h 3779520"/>
                <a:gd name="connsiteX12" fmla="*/ 3950547 w 4686300"/>
                <a:gd name="connsiteY12" fmla="*/ 2967567 h 3779520"/>
                <a:gd name="connsiteX13" fmla="*/ 4108026 w 4686300"/>
                <a:gd name="connsiteY13" fmla="*/ 3234267 h 3779520"/>
                <a:gd name="connsiteX14" fmla="*/ 4333240 w 4686300"/>
                <a:gd name="connsiteY14" fmla="*/ 3535680 h 3779520"/>
                <a:gd name="connsiteX15" fmla="*/ 4686300 w 4686300"/>
                <a:gd name="connsiteY15" fmla="*/ 3779520 h 3779520"/>
                <a:gd name="connsiteX0" fmla="*/ 0 w 4686300"/>
                <a:gd name="connsiteY0" fmla="*/ 0 h 3779520"/>
                <a:gd name="connsiteX1" fmla="*/ 129540 w 4686300"/>
                <a:gd name="connsiteY1" fmla="*/ 38100 h 3779520"/>
                <a:gd name="connsiteX2" fmla="*/ 1036320 w 4686300"/>
                <a:gd name="connsiteY2" fmla="*/ 419100 h 3779520"/>
                <a:gd name="connsiteX3" fmla="*/ 1714500 w 4686300"/>
                <a:gd name="connsiteY3" fmla="*/ 548640 h 3779520"/>
                <a:gd name="connsiteX4" fmla="*/ 2872740 w 4686300"/>
                <a:gd name="connsiteY4" fmla="*/ 2202180 h 3779520"/>
                <a:gd name="connsiteX5" fmla="*/ 3025140 w 4686300"/>
                <a:gd name="connsiteY5" fmla="*/ 2301240 h 3779520"/>
                <a:gd name="connsiteX6" fmla="*/ 3169920 w 4686300"/>
                <a:gd name="connsiteY6" fmla="*/ 2225040 h 3779520"/>
                <a:gd name="connsiteX7" fmla="*/ 3253740 w 4686300"/>
                <a:gd name="connsiteY7" fmla="*/ 2385060 h 3779520"/>
                <a:gd name="connsiteX8" fmla="*/ 3398520 w 4686300"/>
                <a:gd name="connsiteY8" fmla="*/ 2514600 h 3779520"/>
                <a:gd name="connsiteX9" fmla="*/ 3589020 w 4686300"/>
                <a:gd name="connsiteY9" fmla="*/ 2689860 h 3779520"/>
                <a:gd name="connsiteX10" fmla="*/ 3741420 w 4686300"/>
                <a:gd name="connsiteY10" fmla="*/ 2834640 h 3779520"/>
                <a:gd name="connsiteX11" fmla="*/ 3950547 w 4686300"/>
                <a:gd name="connsiteY11" fmla="*/ 2967567 h 3779520"/>
                <a:gd name="connsiteX12" fmla="*/ 4108026 w 4686300"/>
                <a:gd name="connsiteY12" fmla="*/ 3234267 h 3779520"/>
                <a:gd name="connsiteX13" fmla="*/ 4333240 w 4686300"/>
                <a:gd name="connsiteY13" fmla="*/ 3535680 h 3779520"/>
                <a:gd name="connsiteX14" fmla="*/ 4686300 w 4686300"/>
                <a:gd name="connsiteY14" fmla="*/ 3779520 h 3779520"/>
                <a:gd name="connsiteX0" fmla="*/ 0 w 4686300"/>
                <a:gd name="connsiteY0" fmla="*/ 0 h 3779520"/>
                <a:gd name="connsiteX1" fmla="*/ 1036320 w 4686300"/>
                <a:gd name="connsiteY1" fmla="*/ 419100 h 3779520"/>
                <a:gd name="connsiteX2" fmla="*/ 1714500 w 4686300"/>
                <a:gd name="connsiteY2" fmla="*/ 548640 h 3779520"/>
                <a:gd name="connsiteX3" fmla="*/ 2872740 w 4686300"/>
                <a:gd name="connsiteY3" fmla="*/ 2202180 h 3779520"/>
                <a:gd name="connsiteX4" fmla="*/ 3025140 w 4686300"/>
                <a:gd name="connsiteY4" fmla="*/ 2301240 h 3779520"/>
                <a:gd name="connsiteX5" fmla="*/ 3169920 w 4686300"/>
                <a:gd name="connsiteY5" fmla="*/ 2225040 h 3779520"/>
                <a:gd name="connsiteX6" fmla="*/ 3253740 w 4686300"/>
                <a:gd name="connsiteY6" fmla="*/ 2385060 h 3779520"/>
                <a:gd name="connsiteX7" fmla="*/ 3398520 w 4686300"/>
                <a:gd name="connsiteY7" fmla="*/ 2514600 h 3779520"/>
                <a:gd name="connsiteX8" fmla="*/ 3589020 w 4686300"/>
                <a:gd name="connsiteY8" fmla="*/ 2689860 h 3779520"/>
                <a:gd name="connsiteX9" fmla="*/ 3741420 w 4686300"/>
                <a:gd name="connsiteY9" fmla="*/ 2834640 h 3779520"/>
                <a:gd name="connsiteX10" fmla="*/ 3950547 w 4686300"/>
                <a:gd name="connsiteY10" fmla="*/ 2967567 h 3779520"/>
                <a:gd name="connsiteX11" fmla="*/ 4108026 w 4686300"/>
                <a:gd name="connsiteY11" fmla="*/ 3234267 h 3779520"/>
                <a:gd name="connsiteX12" fmla="*/ 4333240 w 4686300"/>
                <a:gd name="connsiteY12" fmla="*/ 3535680 h 3779520"/>
                <a:gd name="connsiteX13" fmla="*/ 4686300 w 4686300"/>
                <a:gd name="connsiteY13" fmla="*/ 3779520 h 3779520"/>
                <a:gd name="connsiteX0" fmla="*/ 0 w 3649980"/>
                <a:gd name="connsiteY0" fmla="*/ 33439 h 3393859"/>
                <a:gd name="connsiteX1" fmla="*/ 678180 w 3649980"/>
                <a:gd name="connsiteY1" fmla="*/ 162979 h 3393859"/>
                <a:gd name="connsiteX2" fmla="*/ 1836420 w 3649980"/>
                <a:gd name="connsiteY2" fmla="*/ 1816519 h 3393859"/>
                <a:gd name="connsiteX3" fmla="*/ 1988820 w 3649980"/>
                <a:gd name="connsiteY3" fmla="*/ 1915579 h 3393859"/>
                <a:gd name="connsiteX4" fmla="*/ 2133600 w 3649980"/>
                <a:gd name="connsiteY4" fmla="*/ 1839379 h 3393859"/>
                <a:gd name="connsiteX5" fmla="*/ 2217420 w 3649980"/>
                <a:gd name="connsiteY5" fmla="*/ 1999399 h 3393859"/>
                <a:gd name="connsiteX6" fmla="*/ 2362200 w 3649980"/>
                <a:gd name="connsiteY6" fmla="*/ 2128939 h 3393859"/>
                <a:gd name="connsiteX7" fmla="*/ 2552700 w 3649980"/>
                <a:gd name="connsiteY7" fmla="*/ 2304199 h 3393859"/>
                <a:gd name="connsiteX8" fmla="*/ 2705100 w 3649980"/>
                <a:gd name="connsiteY8" fmla="*/ 2448979 h 3393859"/>
                <a:gd name="connsiteX9" fmla="*/ 2914227 w 3649980"/>
                <a:gd name="connsiteY9" fmla="*/ 2581906 h 3393859"/>
                <a:gd name="connsiteX10" fmla="*/ 3071706 w 3649980"/>
                <a:gd name="connsiteY10" fmla="*/ 2848606 h 3393859"/>
                <a:gd name="connsiteX11" fmla="*/ 3296920 w 3649980"/>
                <a:gd name="connsiteY11" fmla="*/ 3150019 h 3393859"/>
                <a:gd name="connsiteX12" fmla="*/ 3649980 w 3649980"/>
                <a:gd name="connsiteY12" fmla="*/ 3393859 h 3393859"/>
                <a:gd name="connsiteX0" fmla="*/ 0 w 2971800"/>
                <a:gd name="connsiteY0" fmla="*/ 0 h 3230880"/>
                <a:gd name="connsiteX1" fmla="*/ 1158240 w 2971800"/>
                <a:gd name="connsiteY1" fmla="*/ 1653540 h 3230880"/>
                <a:gd name="connsiteX2" fmla="*/ 1310640 w 2971800"/>
                <a:gd name="connsiteY2" fmla="*/ 1752600 h 3230880"/>
                <a:gd name="connsiteX3" fmla="*/ 1455420 w 2971800"/>
                <a:gd name="connsiteY3" fmla="*/ 1676400 h 3230880"/>
                <a:gd name="connsiteX4" fmla="*/ 1539240 w 2971800"/>
                <a:gd name="connsiteY4" fmla="*/ 1836420 h 3230880"/>
                <a:gd name="connsiteX5" fmla="*/ 1684020 w 2971800"/>
                <a:gd name="connsiteY5" fmla="*/ 1965960 h 3230880"/>
                <a:gd name="connsiteX6" fmla="*/ 1874520 w 2971800"/>
                <a:gd name="connsiteY6" fmla="*/ 2141220 h 3230880"/>
                <a:gd name="connsiteX7" fmla="*/ 2026920 w 2971800"/>
                <a:gd name="connsiteY7" fmla="*/ 2286000 h 3230880"/>
                <a:gd name="connsiteX8" fmla="*/ 2236047 w 2971800"/>
                <a:gd name="connsiteY8" fmla="*/ 2418927 h 3230880"/>
                <a:gd name="connsiteX9" fmla="*/ 2393526 w 2971800"/>
                <a:gd name="connsiteY9" fmla="*/ 2685627 h 3230880"/>
                <a:gd name="connsiteX10" fmla="*/ 2618740 w 2971800"/>
                <a:gd name="connsiteY10" fmla="*/ 2987040 h 3230880"/>
                <a:gd name="connsiteX11" fmla="*/ 2971800 w 2971800"/>
                <a:gd name="connsiteY11" fmla="*/ 3230880 h 3230880"/>
                <a:gd name="connsiteX0" fmla="*/ 0 w 1813560"/>
                <a:gd name="connsiteY0" fmla="*/ 0 h 1577340"/>
                <a:gd name="connsiteX1" fmla="*/ 152400 w 1813560"/>
                <a:gd name="connsiteY1" fmla="*/ 99060 h 1577340"/>
                <a:gd name="connsiteX2" fmla="*/ 297180 w 1813560"/>
                <a:gd name="connsiteY2" fmla="*/ 22860 h 1577340"/>
                <a:gd name="connsiteX3" fmla="*/ 381000 w 1813560"/>
                <a:gd name="connsiteY3" fmla="*/ 182880 h 1577340"/>
                <a:gd name="connsiteX4" fmla="*/ 525780 w 1813560"/>
                <a:gd name="connsiteY4" fmla="*/ 312420 h 1577340"/>
                <a:gd name="connsiteX5" fmla="*/ 716280 w 1813560"/>
                <a:gd name="connsiteY5" fmla="*/ 487680 h 1577340"/>
                <a:gd name="connsiteX6" fmla="*/ 868680 w 1813560"/>
                <a:gd name="connsiteY6" fmla="*/ 632460 h 1577340"/>
                <a:gd name="connsiteX7" fmla="*/ 1077807 w 1813560"/>
                <a:gd name="connsiteY7" fmla="*/ 765387 h 1577340"/>
                <a:gd name="connsiteX8" fmla="*/ 1235286 w 1813560"/>
                <a:gd name="connsiteY8" fmla="*/ 1032087 h 1577340"/>
                <a:gd name="connsiteX9" fmla="*/ 1460500 w 1813560"/>
                <a:gd name="connsiteY9" fmla="*/ 1333500 h 1577340"/>
                <a:gd name="connsiteX10" fmla="*/ 1813560 w 1813560"/>
                <a:gd name="connsiteY10" fmla="*/ 1577340 h 1577340"/>
                <a:gd name="connsiteX0" fmla="*/ 0 w 1813560"/>
                <a:gd name="connsiteY0" fmla="*/ 0 h 1577340"/>
                <a:gd name="connsiteX1" fmla="*/ 152400 w 1813560"/>
                <a:gd name="connsiteY1" fmla="*/ 99060 h 1577340"/>
                <a:gd name="connsiteX2" fmla="*/ 297180 w 1813560"/>
                <a:gd name="connsiteY2" fmla="*/ 22860 h 1577340"/>
                <a:gd name="connsiteX3" fmla="*/ 381000 w 1813560"/>
                <a:gd name="connsiteY3" fmla="*/ 182880 h 1577340"/>
                <a:gd name="connsiteX4" fmla="*/ 525780 w 1813560"/>
                <a:gd name="connsiteY4" fmla="*/ 312420 h 1577340"/>
                <a:gd name="connsiteX5" fmla="*/ 716280 w 1813560"/>
                <a:gd name="connsiteY5" fmla="*/ 487680 h 1577340"/>
                <a:gd name="connsiteX6" fmla="*/ 868680 w 1813560"/>
                <a:gd name="connsiteY6" fmla="*/ 632460 h 1577340"/>
                <a:gd name="connsiteX7" fmla="*/ 1235286 w 1813560"/>
                <a:gd name="connsiteY7" fmla="*/ 1032087 h 1577340"/>
                <a:gd name="connsiteX8" fmla="*/ 1460500 w 1813560"/>
                <a:gd name="connsiteY8" fmla="*/ 1333500 h 1577340"/>
                <a:gd name="connsiteX9" fmla="*/ 1813560 w 1813560"/>
                <a:gd name="connsiteY9" fmla="*/ 1577340 h 1577340"/>
                <a:gd name="connsiteX0" fmla="*/ 0 w 1813560"/>
                <a:gd name="connsiteY0" fmla="*/ 0 h 1577340"/>
                <a:gd name="connsiteX1" fmla="*/ 152400 w 1813560"/>
                <a:gd name="connsiteY1" fmla="*/ 99060 h 1577340"/>
                <a:gd name="connsiteX2" fmla="*/ 297180 w 1813560"/>
                <a:gd name="connsiteY2" fmla="*/ 22860 h 1577340"/>
                <a:gd name="connsiteX3" fmla="*/ 381000 w 1813560"/>
                <a:gd name="connsiteY3" fmla="*/ 182880 h 1577340"/>
                <a:gd name="connsiteX4" fmla="*/ 525780 w 1813560"/>
                <a:gd name="connsiteY4" fmla="*/ 312420 h 1577340"/>
                <a:gd name="connsiteX5" fmla="*/ 716280 w 1813560"/>
                <a:gd name="connsiteY5" fmla="*/ 487680 h 1577340"/>
                <a:gd name="connsiteX6" fmla="*/ 1235286 w 1813560"/>
                <a:gd name="connsiteY6" fmla="*/ 1032087 h 1577340"/>
                <a:gd name="connsiteX7" fmla="*/ 1460500 w 1813560"/>
                <a:gd name="connsiteY7" fmla="*/ 1333500 h 1577340"/>
                <a:gd name="connsiteX8" fmla="*/ 1813560 w 1813560"/>
                <a:gd name="connsiteY8" fmla="*/ 1577340 h 1577340"/>
                <a:gd name="connsiteX0" fmla="*/ 0 w 1813560"/>
                <a:gd name="connsiteY0" fmla="*/ 0 h 1577340"/>
                <a:gd name="connsiteX1" fmla="*/ 152400 w 1813560"/>
                <a:gd name="connsiteY1" fmla="*/ 99060 h 1577340"/>
                <a:gd name="connsiteX2" fmla="*/ 381000 w 1813560"/>
                <a:gd name="connsiteY2" fmla="*/ 182880 h 1577340"/>
                <a:gd name="connsiteX3" fmla="*/ 525780 w 1813560"/>
                <a:gd name="connsiteY3" fmla="*/ 312420 h 1577340"/>
                <a:gd name="connsiteX4" fmla="*/ 716280 w 1813560"/>
                <a:gd name="connsiteY4" fmla="*/ 487680 h 1577340"/>
                <a:gd name="connsiteX5" fmla="*/ 1235286 w 1813560"/>
                <a:gd name="connsiteY5" fmla="*/ 1032087 h 1577340"/>
                <a:gd name="connsiteX6" fmla="*/ 1460500 w 1813560"/>
                <a:gd name="connsiteY6" fmla="*/ 1333500 h 1577340"/>
                <a:gd name="connsiteX7" fmla="*/ 1813560 w 1813560"/>
                <a:gd name="connsiteY7" fmla="*/ 1577340 h 1577340"/>
                <a:gd name="connsiteX0" fmla="*/ 0 w 1813560"/>
                <a:gd name="connsiteY0" fmla="*/ 0 h 1577340"/>
                <a:gd name="connsiteX1" fmla="*/ 381000 w 1813560"/>
                <a:gd name="connsiteY1" fmla="*/ 182880 h 1577340"/>
                <a:gd name="connsiteX2" fmla="*/ 525780 w 1813560"/>
                <a:gd name="connsiteY2" fmla="*/ 312420 h 1577340"/>
                <a:gd name="connsiteX3" fmla="*/ 716280 w 1813560"/>
                <a:gd name="connsiteY3" fmla="*/ 487680 h 1577340"/>
                <a:gd name="connsiteX4" fmla="*/ 1235286 w 1813560"/>
                <a:gd name="connsiteY4" fmla="*/ 1032087 h 1577340"/>
                <a:gd name="connsiteX5" fmla="*/ 1460500 w 1813560"/>
                <a:gd name="connsiteY5" fmla="*/ 1333500 h 1577340"/>
                <a:gd name="connsiteX6" fmla="*/ 1813560 w 1813560"/>
                <a:gd name="connsiteY6" fmla="*/ 1577340 h 1577340"/>
                <a:gd name="connsiteX0" fmla="*/ 0 w 1432560"/>
                <a:gd name="connsiteY0" fmla="*/ 0 h 1394460"/>
                <a:gd name="connsiteX1" fmla="*/ 144780 w 1432560"/>
                <a:gd name="connsiteY1" fmla="*/ 129540 h 1394460"/>
                <a:gd name="connsiteX2" fmla="*/ 335280 w 1432560"/>
                <a:gd name="connsiteY2" fmla="*/ 304800 h 1394460"/>
                <a:gd name="connsiteX3" fmla="*/ 854286 w 1432560"/>
                <a:gd name="connsiteY3" fmla="*/ 849207 h 1394460"/>
                <a:gd name="connsiteX4" fmla="*/ 1079500 w 1432560"/>
                <a:gd name="connsiteY4" fmla="*/ 1150620 h 1394460"/>
                <a:gd name="connsiteX5" fmla="*/ 1432560 w 1432560"/>
                <a:gd name="connsiteY5" fmla="*/ 1394460 h 1394460"/>
                <a:gd name="connsiteX0" fmla="*/ 0 w 1287780"/>
                <a:gd name="connsiteY0" fmla="*/ 0 h 1264920"/>
                <a:gd name="connsiteX1" fmla="*/ 190500 w 1287780"/>
                <a:gd name="connsiteY1" fmla="*/ 175260 h 1264920"/>
                <a:gd name="connsiteX2" fmla="*/ 709506 w 1287780"/>
                <a:gd name="connsiteY2" fmla="*/ 719667 h 1264920"/>
                <a:gd name="connsiteX3" fmla="*/ 934720 w 1287780"/>
                <a:gd name="connsiteY3" fmla="*/ 1021080 h 1264920"/>
                <a:gd name="connsiteX4" fmla="*/ 1287780 w 1287780"/>
                <a:gd name="connsiteY4" fmla="*/ 1264920 h 1264920"/>
                <a:gd name="connsiteX0" fmla="*/ 0 w 1097280"/>
                <a:gd name="connsiteY0" fmla="*/ 0 h 1089660"/>
                <a:gd name="connsiteX1" fmla="*/ 519006 w 1097280"/>
                <a:gd name="connsiteY1" fmla="*/ 544407 h 1089660"/>
                <a:gd name="connsiteX2" fmla="*/ 744220 w 1097280"/>
                <a:gd name="connsiteY2" fmla="*/ 845820 h 1089660"/>
                <a:gd name="connsiteX3" fmla="*/ 1097280 w 1097280"/>
                <a:gd name="connsiteY3" fmla="*/ 1089660 h 1089660"/>
                <a:gd name="connsiteX0" fmla="*/ 0 w 578274"/>
                <a:gd name="connsiteY0" fmla="*/ 0 h 545253"/>
                <a:gd name="connsiteX1" fmla="*/ 225214 w 578274"/>
                <a:gd name="connsiteY1" fmla="*/ 301413 h 545253"/>
                <a:gd name="connsiteX2" fmla="*/ 578274 w 578274"/>
                <a:gd name="connsiteY2" fmla="*/ 545253 h 545253"/>
                <a:gd name="connsiteX0" fmla="*/ 0 w 597729"/>
                <a:gd name="connsiteY0" fmla="*/ 0 h 569572"/>
                <a:gd name="connsiteX1" fmla="*/ 244669 w 597729"/>
                <a:gd name="connsiteY1" fmla="*/ 325732 h 569572"/>
                <a:gd name="connsiteX2" fmla="*/ 597729 w 597729"/>
                <a:gd name="connsiteY2" fmla="*/ 569572 h 569572"/>
                <a:gd name="connsiteX0" fmla="*/ 0 w 573410"/>
                <a:gd name="connsiteY0" fmla="*/ 0 h 540389"/>
                <a:gd name="connsiteX1" fmla="*/ 220350 w 573410"/>
                <a:gd name="connsiteY1" fmla="*/ 296549 h 540389"/>
                <a:gd name="connsiteX2" fmla="*/ 573410 w 573410"/>
                <a:gd name="connsiteY2" fmla="*/ 540389 h 540389"/>
                <a:gd name="connsiteX0" fmla="*/ 0 w 588002"/>
                <a:gd name="connsiteY0" fmla="*/ 0 h 559844"/>
                <a:gd name="connsiteX1" fmla="*/ 234942 w 588002"/>
                <a:gd name="connsiteY1" fmla="*/ 316004 h 559844"/>
                <a:gd name="connsiteX2" fmla="*/ 588002 w 588002"/>
                <a:gd name="connsiteY2" fmla="*/ 559844 h 559844"/>
                <a:gd name="connsiteX0" fmla="*/ 0 w 592865"/>
                <a:gd name="connsiteY0" fmla="*/ 0 h 545252"/>
                <a:gd name="connsiteX1" fmla="*/ 239805 w 592865"/>
                <a:gd name="connsiteY1" fmla="*/ 301412 h 545252"/>
                <a:gd name="connsiteX2" fmla="*/ 592865 w 592865"/>
                <a:gd name="connsiteY2" fmla="*/ 545252 h 545252"/>
                <a:gd name="connsiteX0" fmla="*/ 0 w 613076"/>
                <a:gd name="connsiteY0" fmla="*/ 0 h 575570"/>
                <a:gd name="connsiteX1" fmla="*/ 260016 w 613076"/>
                <a:gd name="connsiteY1" fmla="*/ 331730 h 575570"/>
                <a:gd name="connsiteX2" fmla="*/ 613076 w 613076"/>
                <a:gd name="connsiteY2" fmla="*/ 575570 h 57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076" h="575570">
                  <a:moveTo>
                    <a:pt x="0" y="0"/>
                  </a:moveTo>
                  <a:lnTo>
                    <a:pt x="260016" y="331730"/>
                  </a:lnTo>
                  <a:lnTo>
                    <a:pt x="613076" y="57557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6" name="Freeform 796"/>
            <p:cNvSpPr/>
            <p:nvPr/>
          </p:nvSpPr>
          <p:spPr>
            <a:xfrm>
              <a:off x="5113137" y="5335562"/>
              <a:ext cx="163561" cy="237602"/>
            </a:xfrm>
            <a:custGeom>
              <a:avLst/>
              <a:gdLst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95263 w 247650"/>
                <a:gd name="connsiteY17" fmla="*/ 12858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166688 w 247650"/>
                <a:gd name="connsiteY22" fmla="*/ 1724025 h 1905000"/>
                <a:gd name="connsiteX23" fmla="*/ 71438 w 247650"/>
                <a:gd name="connsiteY23" fmla="*/ 1833563 h 1905000"/>
                <a:gd name="connsiteX24" fmla="*/ 33338 w 24765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38113 w 248460"/>
                <a:gd name="connsiteY17" fmla="*/ 1323975 h 1905000"/>
                <a:gd name="connsiteX18" fmla="*/ 119063 w 248460"/>
                <a:gd name="connsiteY18" fmla="*/ 1376363 h 1905000"/>
                <a:gd name="connsiteX19" fmla="*/ 147638 w 248460"/>
                <a:gd name="connsiteY19" fmla="*/ 1476375 h 1905000"/>
                <a:gd name="connsiteX20" fmla="*/ 204788 w 248460"/>
                <a:gd name="connsiteY20" fmla="*/ 1552575 h 1905000"/>
                <a:gd name="connsiteX21" fmla="*/ 247650 w 248460"/>
                <a:gd name="connsiteY21" fmla="*/ 1614488 h 1905000"/>
                <a:gd name="connsiteX22" fmla="*/ 166688 w 248460"/>
                <a:gd name="connsiteY22" fmla="*/ 1724025 h 1905000"/>
                <a:gd name="connsiteX23" fmla="*/ 71438 w 248460"/>
                <a:gd name="connsiteY23" fmla="*/ 1833563 h 1905000"/>
                <a:gd name="connsiteX24" fmla="*/ 33338 w 24846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76212 w 248460"/>
                <a:gd name="connsiteY17" fmla="*/ 1262062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76200 w 248460"/>
                <a:gd name="connsiteY0" fmla="*/ 0 h 1847850"/>
                <a:gd name="connsiteX1" fmla="*/ 42863 w 248460"/>
                <a:gd name="connsiteY1" fmla="*/ 47625 h 1847850"/>
                <a:gd name="connsiteX2" fmla="*/ 9525 w 248460"/>
                <a:gd name="connsiteY2" fmla="*/ 104775 h 1847850"/>
                <a:gd name="connsiteX3" fmla="*/ 0 w 248460"/>
                <a:gd name="connsiteY3" fmla="*/ 147638 h 1847850"/>
                <a:gd name="connsiteX4" fmla="*/ 33338 w 248460"/>
                <a:gd name="connsiteY4" fmla="*/ 261938 h 1847850"/>
                <a:gd name="connsiteX5" fmla="*/ 57150 w 248460"/>
                <a:gd name="connsiteY5" fmla="*/ 309563 h 1847850"/>
                <a:gd name="connsiteX6" fmla="*/ 57150 w 248460"/>
                <a:gd name="connsiteY6" fmla="*/ 309563 h 1847850"/>
                <a:gd name="connsiteX7" fmla="*/ 66675 w 248460"/>
                <a:gd name="connsiteY7" fmla="*/ 395288 h 1847850"/>
                <a:gd name="connsiteX8" fmla="*/ 109538 w 248460"/>
                <a:gd name="connsiteY8" fmla="*/ 471488 h 1847850"/>
                <a:gd name="connsiteX9" fmla="*/ 123825 w 248460"/>
                <a:gd name="connsiteY9" fmla="*/ 533400 h 1847850"/>
                <a:gd name="connsiteX10" fmla="*/ 142875 w 248460"/>
                <a:gd name="connsiteY10" fmla="*/ 604838 h 1847850"/>
                <a:gd name="connsiteX11" fmla="*/ 157163 w 248460"/>
                <a:gd name="connsiteY11" fmla="*/ 652463 h 1847850"/>
                <a:gd name="connsiteX12" fmla="*/ 157163 w 248460"/>
                <a:gd name="connsiteY12" fmla="*/ 738188 h 1847850"/>
                <a:gd name="connsiteX13" fmla="*/ 171450 w 248460"/>
                <a:gd name="connsiteY13" fmla="*/ 876300 h 1847850"/>
                <a:gd name="connsiteX14" fmla="*/ 185737 w 248460"/>
                <a:gd name="connsiteY14" fmla="*/ 1038225 h 1847850"/>
                <a:gd name="connsiteX15" fmla="*/ 195263 w 248460"/>
                <a:gd name="connsiteY15" fmla="*/ 1119188 h 1847850"/>
                <a:gd name="connsiteX16" fmla="*/ 176212 w 248460"/>
                <a:gd name="connsiteY16" fmla="*/ 1204912 h 1847850"/>
                <a:gd name="connsiteX17" fmla="*/ 138113 w 248460"/>
                <a:gd name="connsiteY17" fmla="*/ 1266825 h 1847850"/>
                <a:gd name="connsiteX18" fmla="*/ 119063 w 248460"/>
                <a:gd name="connsiteY18" fmla="*/ 1319213 h 1847850"/>
                <a:gd name="connsiteX19" fmla="*/ 147638 w 248460"/>
                <a:gd name="connsiteY19" fmla="*/ 1419225 h 1847850"/>
                <a:gd name="connsiteX20" fmla="*/ 204788 w 248460"/>
                <a:gd name="connsiteY20" fmla="*/ 1495425 h 1847850"/>
                <a:gd name="connsiteX21" fmla="*/ 247650 w 248460"/>
                <a:gd name="connsiteY21" fmla="*/ 1557338 h 1847850"/>
                <a:gd name="connsiteX22" fmla="*/ 166688 w 248460"/>
                <a:gd name="connsiteY22" fmla="*/ 1666875 h 1847850"/>
                <a:gd name="connsiteX23" fmla="*/ 71438 w 248460"/>
                <a:gd name="connsiteY23" fmla="*/ 1776413 h 1847850"/>
                <a:gd name="connsiteX24" fmla="*/ 33338 w 248460"/>
                <a:gd name="connsiteY24" fmla="*/ 1847850 h 1847850"/>
                <a:gd name="connsiteX0" fmla="*/ 76200 w 248460"/>
                <a:gd name="connsiteY0" fmla="*/ 0 h 1847850"/>
                <a:gd name="connsiteX1" fmla="*/ 42863 w 248460"/>
                <a:gd name="connsiteY1" fmla="*/ 47625 h 1847850"/>
                <a:gd name="connsiteX2" fmla="*/ 9525 w 248460"/>
                <a:gd name="connsiteY2" fmla="*/ 104775 h 1847850"/>
                <a:gd name="connsiteX3" fmla="*/ 0 w 248460"/>
                <a:gd name="connsiteY3" fmla="*/ 147638 h 1847850"/>
                <a:gd name="connsiteX4" fmla="*/ 33338 w 248460"/>
                <a:gd name="connsiteY4" fmla="*/ 261938 h 1847850"/>
                <a:gd name="connsiteX5" fmla="*/ 57150 w 248460"/>
                <a:gd name="connsiteY5" fmla="*/ 309563 h 1847850"/>
                <a:gd name="connsiteX6" fmla="*/ 57150 w 248460"/>
                <a:gd name="connsiteY6" fmla="*/ 289091 h 1847850"/>
                <a:gd name="connsiteX7" fmla="*/ 66675 w 248460"/>
                <a:gd name="connsiteY7" fmla="*/ 395288 h 1847850"/>
                <a:gd name="connsiteX8" fmla="*/ 109538 w 248460"/>
                <a:gd name="connsiteY8" fmla="*/ 471488 h 1847850"/>
                <a:gd name="connsiteX9" fmla="*/ 123825 w 248460"/>
                <a:gd name="connsiteY9" fmla="*/ 533400 h 1847850"/>
                <a:gd name="connsiteX10" fmla="*/ 142875 w 248460"/>
                <a:gd name="connsiteY10" fmla="*/ 604838 h 1847850"/>
                <a:gd name="connsiteX11" fmla="*/ 157163 w 248460"/>
                <a:gd name="connsiteY11" fmla="*/ 652463 h 1847850"/>
                <a:gd name="connsiteX12" fmla="*/ 157163 w 248460"/>
                <a:gd name="connsiteY12" fmla="*/ 738188 h 1847850"/>
                <a:gd name="connsiteX13" fmla="*/ 171450 w 248460"/>
                <a:gd name="connsiteY13" fmla="*/ 876300 h 1847850"/>
                <a:gd name="connsiteX14" fmla="*/ 185737 w 248460"/>
                <a:gd name="connsiteY14" fmla="*/ 1038225 h 1847850"/>
                <a:gd name="connsiteX15" fmla="*/ 195263 w 248460"/>
                <a:gd name="connsiteY15" fmla="*/ 1119188 h 1847850"/>
                <a:gd name="connsiteX16" fmla="*/ 176212 w 248460"/>
                <a:gd name="connsiteY16" fmla="*/ 1204912 h 1847850"/>
                <a:gd name="connsiteX17" fmla="*/ 138113 w 248460"/>
                <a:gd name="connsiteY17" fmla="*/ 1266825 h 1847850"/>
                <a:gd name="connsiteX18" fmla="*/ 119063 w 248460"/>
                <a:gd name="connsiteY18" fmla="*/ 1319213 h 1847850"/>
                <a:gd name="connsiteX19" fmla="*/ 147638 w 248460"/>
                <a:gd name="connsiteY19" fmla="*/ 1419225 h 1847850"/>
                <a:gd name="connsiteX20" fmla="*/ 204788 w 248460"/>
                <a:gd name="connsiteY20" fmla="*/ 1495425 h 1847850"/>
                <a:gd name="connsiteX21" fmla="*/ 247650 w 248460"/>
                <a:gd name="connsiteY21" fmla="*/ 1557338 h 1847850"/>
                <a:gd name="connsiteX22" fmla="*/ 166688 w 248460"/>
                <a:gd name="connsiteY22" fmla="*/ 1666875 h 1847850"/>
                <a:gd name="connsiteX23" fmla="*/ 71438 w 248460"/>
                <a:gd name="connsiteY23" fmla="*/ 1776413 h 1847850"/>
                <a:gd name="connsiteX24" fmla="*/ 33338 w 248460"/>
                <a:gd name="connsiteY24" fmla="*/ 1847850 h 1847850"/>
                <a:gd name="connsiteX0" fmla="*/ 76200 w 248460"/>
                <a:gd name="connsiteY0" fmla="*/ 0 h 1847850"/>
                <a:gd name="connsiteX1" fmla="*/ 42863 w 248460"/>
                <a:gd name="connsiteY1" fmla="*/ 47625 h 1847850"/>
                <a:gd name="connsiteX2" fmla="*/ 9525 w 248460"/>
                <a:gd name="connsiteY2" fmla="*/ 104775 h 1847850"/>
                <a:gd name="connsiteX3" fmla="*/ 0 w 248460"/>
                <a:gd name="connsiteY3" fmla="*/ 147638 h 1847850"/>
                <a:gd name="connsiteX4" fmla="*/ 57150 w 248460"/>
                <a:gd name="connsiteY4" fmla="*/ 309563 h 1847850"/>
                <a:gd name="connsiteX5" fmla="*/ 57150 w 248460"/>
                <a:gd name="connsiteY5" fmla="*/ 289091 h 1847850"/>
                <a:gd name="connsiteX6" fmla="*/ 66675 w 248460"/>
                <a:gd name="connsiteY6" fmla="*/ 395288 h 1847850"/>
                <a:gd name="connsiteX7" fmla="*/ 109538 w 248460"/>
                <a:gd name="connsiteY7" fmla="*/ 471488 h 1847850"/>
                <a:gd name="connsiteX8" fmla="*/ 123825 w 248460"/>
                <a:gd name="connsiteY8" fmla="*/ 533400 h 1847850"/>
                <a:gd name="connsiteX9" fmla="*/ 142875 w 248460"/>
                <a:gd name="connsiteY9" fmla="*/ 604838 h 1847850"/>
                <a:gd name="connsiteX10" fmla="*/ 157163 w 248460"/>
                <a:gd name="connsiteY10" fmla="*/ 652463 h 1847850"/>
                <a:gd name="connsiteX11" fmla="*/ 157163 w 248460"/>
                <a:gd name="connsiteY11" fmla="*/ 738188 h 1847850"/>
                <a:gd name="connsiteX12" fmla="*/ 171450 w 248460"/>
                <a:gd name="connsiteY12" fmla="*/ 876300 h 1847850"/>
                <a:gd name="connsiteX13" fmla="*/ 185737 w 248460"/>
                <a:gd name="connsiteY13" fmla="*/ 1038225 h 1847850"/>
                <a:gd name="connsiteX14" fmla="*/ 195263 w 248460"/>
                <a:gd name="connsiteY14" fmla="*/ 1119188 h 1847850"/>
                <a:gd name="connsiteX15" fmla="*/ 176212 w 248460"/>
                <a:gd name="connsiteY15" fmla="*/ 1204912 h 1847850"/>
                <a:gd name="connsiteX16" fmla="*/ 138113 w 248460"/>
                <a:gd name="connsiteY16" fmla="*/ 1266825 h 1847850"/>
                <a:gd name="connsiteX17" fmla="*/ 119063 w 248460"/>
                <a:gd name="connsiteY17" fmla="*/ 1319213 h 1847850"/>
                <a:gd name="connsiteX18" fmla="*/ 147638 w 248460"/>
                <a:gd name="connsiteY18" fmla="*/ 1419225 h 1847850"/>
                <a:gd name="connsiteX19" fmla="*/ 204788 w 248460"/>
                <a:gd name="connsiteY19" fmla="*/ 1495425 h 1847850"/>
                <a:gd name="connsiteX20" fmla="*/ 247650 w 248460"/>
                <a:gd name="connsiteY20" fmla="*/ 1557338 h 1847850"/>
                <a:gd name="connsiteX21" fmla="*/ 166688 w 248460"/>
                <a:gd name="connsiteY21" fmla="*/ 1666875 h 1847850"/>
                <a:gd name="connsiteX22" fmla="*/ 71438 w 248460"/>
                <a:gd name="connsiteY22" fmla="*/ 1776413 h 1847850"/>
                <a:gd name="connsiteX23" fmla="*/ 33338 w 248460"/>
                <a:gd name="connsiteY23" fmla="*/ 1847850 h 1847850"/>
                <a:gd name="connsiteX0" fmla="*/ 66675 w 238935"/>
                <a:gd name="connsiteY0" fmla="*/ 0 h 1847850"/>
                <a:gd name="connsiteX1" fmla="*/ 33338 w 238935"/>
                <a:gd name="connsiteY1" fmla="*/ 47625 h 1847850"/>
                <a:gd name="connsiteX2" fmla="*/ 0 w 238935"/>
                <a:gd name="connsiteY2" fmla="*/ 104775 h 1847850"/>
                <a:gd name="connsiteX3" fmla="*/ 47625 w 238935"/>
                <a:gd name="connsiteY3" fmla="*/ 309563 h 1847850"/>
                <a:gd name="connsiteX4" fmla="*/ 47625 w 238935"/>
                <a:gd name="connsiteY4" fmla="*/ 289091 h 1847850"/>
                <a:gd name="connsiteX5" fmla="*/ 57150 w 238935"/>
                <a:gd name="connsiteY5" fmla="*/ 395288 h 1847850"/>
                <a:gd name="connsiteX6" fmla="*/ 100013 w 238935"/>
                <a:gd name="connsiteY6" fmla="*/ 471488 h 1847850"/>
                <a:gd name="connsiteX7" fmla="*/ 114300 w 238935"/>
                <a:gd name="connsiteY7" fmla="*/ 533400 h 1847850"/>
                <a:gd name="connsiteX8" fmla="*/ 133350 w 238935"/>
                <a:gd name="connsiteY8" fmla="*/ 604838 h 1847850"/>
                <a:gd name="connsiteX9" fmla="*/ 147638 w 238935"/>
                <a:gd name="connsiteY9" fmla="*/ 652463 h 1847850"/>
                <a:gd name="connsiteX10" fmla="*/ 147638 w 238935"/>
                <a:gd name="connsiteY10" fmla="*/ 738188 h 1847850"/>
                <a:gd name="connsiteX11" fmla="*/ 161925 w 238935"/>
                <a:gd name="connsiteY11" fmla="*/ 876300 h 1847850"/>
                <a:gd name="connsiteX12" fmla="*/ 176212 w 238935"/>
                <a:gd name="connsiteY12" fmla="*/ 1038225 h 1847850"/>
                <a:gd name="connsiteX13" fmla="*/ 185738 w 238935"/>
                <a:gd name="connsiteY13" fmla="*/ 1119188 h 1847850"/>
                <a:gd name="connsiteX14" fmla="*/ 166687 w 238935"/>
                <a:gd name="connsiteY14" fmla="*/ 1204912 h 1847850"/>
                <a:gd name="connsiteX15" fmla="*/ 128588 w 238935"/>
                <a:gd name="connsiteY15" fmla="*/ 1266825 h 1847850"/>
                <a:gd name="connsiteX16" fmla="*/ 109538 w 238935"/>
                <a:gd name="connsiteY16" fmla="*/ 1319213 h 1847850"/>
                <a:gd name="connsiteX17" fmla="*/ 138113 w 238935"/>
                <a:gd name="connsiteY17" fmla="*/ 1419225 h 1847850"/>
                <a:gd name="connsiteX18" fmla="*/ 195263 w 238935"/>
                <a:gd name="connsiteY18" fmla="*/ 1495425 h 1847850"/>
                <a:gd name="connsiteX19" fmla="*/ 238125 w 238935"/>
                <a:gd name="connsiteY19" fmla="*/ 1557338 h 1847850"/>
                <a:gd name="connsiteX20" fmla="*/ 157163 w 238935"/>
                <a:gd name="connsiteY20" fmla="*/ 1666875 h 1847850"/>
                <a:gd name="connsiteX21" fmla="*/ 61913 w 238935"/>
                <a:gd name="connsiteY21" fmla="*/ 1776413 h 1847850"/>
                <a:gd name="connsiteX22" fmla="*/ 23813 w 238935"/>
                <a:gd name="connsiteY22" fmla="*/ 1847850 h 1847850"/>
                <a:gd name="connsiteX0" fmla="*/ 42862 w 215122"/>
                <a:gd name="connsiteY0" fmla="*/ 0 h 1847850"/>
                <a:gd name="connsiteX1" fmla="*/ 9525 w 215122"/>
                <a:gd name="connsiteY1" fmla="*/ 47625 h 1847850"/>
                <a:gd name="connsiteX2" fmla="*/ 23812 w 215122"/>
                <a:gd name="connsiteY2" fmla="*/ 309563 h 1847850"/>
                <a:gd name="connsiteX3" fmla="*/ 23812 w 215122"/>
                <a:gd name="connsiteY3" fmla="*/ 289091 h 1847850"/>
                <a:gd name="connsiteX4" fmla="*/ 33337 w 215122"/>
                <a:gd name="connsiteY4" fmla="*/ 395288 h 1847850"/>
                <a:gd name="connsiteX5" fmla="*/ 76200 w 215122"/>
                <a:gd name="connsiteY5" fmla="*/ 471488 h 1847850"/>
                <a:gd name="connsiteX6" fmla="*/ 90487 w 215122"/>
                <a:gd name="connsiteY6" fmla="*/ 533400 h 1847850"/>
                <a:gd name="connsiteX7" fmla="*/ 109537 w 215122"/>
                <a:gd name="connsiteY7" fmla="*/ 604838 h 1847850"/>
                <a:gd name="connsiteX8" fmla="*/ 123825 w 215122"/>
                <a:gd name="connsiteY8" fmla="*/ 652463 h 1847850"/>
                <a:gd name="connsiteX9" fmla="*/ 123825 w 215122"/>
                <a:gd name="connsiteY9" fmla="*/ 738188 h 1847850"/>
                <a:gd name="connsiteX10" fmla="*/ 138112 w 215122"/>
                <a:gd name="connsiteY10" fmla="*/ 876300 h 1847850"/>
                <a:gd name="connsiteX11" fmla="*/ 152399 w 215122"/>
                <a:gd name="connsiteY11" fmla="*/ 1038225 h 1847850"/>
                <a:gd name="connsiteX12" fmla="*/ 161925 w 215122"/>
                <a:gd name="connsiteY12" fmla="*/ 1119188 h 1847850"/>
                <a:gd name="connsiteX13" fmla="*/ 142874 w 215122"/>
                <a:gd name="connsiteY13" fmla="*/ 1204912 h 1847850"/>
                <a:gd name="connsiteX14" fmla="*/ 104775 w 215122"/>
                <a:gd name="connsiteY14" fmla="*/ 1266825 h 1847850"/>
                <a:gd name="connsiteX15" fmla="*/ 85725 w 215122"/>
                <a:gd name="connsiteY15" fmla="*/ 1319213 h 1847850"/>
                <a:gd name="connsiteX16" fmla="*/ 114300 w 215122"/>
                <a:gd name="connsiteY16" fmla="*/ 1419225 h 1847850"/>
                <a:gd name="connsiteX17" fmla="*/ 171450 w 215122"/>
                <a:gd name="connsiteY17" fmla="*/ 1495425 h 1847850"/>
                <a:gd name="connsiteX18" fmla="*/ 214312 w 215122"/>
                <a:gd name="connsiteY18" fmla="*/ 1557338 h 1847850"/>
                <a:gd name="connsiteX19" fmla="*/ 133350 w 215122"/>
                <a:gd name="connsiteY19" fmla="*/ 1666875 h 1847850"/>
                <a:gd name="connsiteX20" fmla="*/ 38100 w 215122"/>
                <a:gd name="connsiteY20" fmla="*/ 1776413 h 1847850"/>
                <a:gd name="connsiteX21" fmla="*/ 0 w 215122"/>
                <a:gd name="connsiteY21" fmla="*/ 1847850 h 1847850"/>
                <a:gd name="connsiteX0" fmla="*/ 42862 w 215122"/>
                <a:gd name="connsiteY0" fmla="*/ 0 h 1847850"/>
                <a:gd name="connsiteX1" fmla="*/ 23812 w 215122"/>
                <a:gd name="connsiteY1" fmla="*/ 309563 h 1847850"/>
                <a:gd name="connsiteX2" fmla="*/ 23812 w 215122"/>
                <a:gd name="connsiteY2" fmla="*/ 289091 h 1847850"/>
                <a:gd name="connsiteX3" fmla="*/ 33337 w 215122"/>
                <a:gd name="connsiteY3" fmla="*/ 395288 h 1847850"/>
                <a:gd name="connsiteX4" fmla="*/ 76200 w 215122"/>
                <a:gd name="connsiteY4" fmla="*/ 471488 h 1847850"/>
                <a:gd name="connsiteX5" fmla="*/ 90487 w 215122"/>
                <a:gd name="connsiteY5" fmla="*/ 533400 h 1847850"/>
                <a:gd name="connsiteX6" fmla="*/ 109537 w 215122"/>
                <a:gd name="connsiteY6" fmla="*/ 604838 h 1847850"/>
                <a:gd name="connsiteX7" fmla="*/ 123825 w 215122"/>
                <a:gd name="connsiteY7" fmla="*/ 652463 h 1847850"/>
                <a:gd name="connsiteX8" fmla="*/ 123825 w 215122"/>
                <a:gd name="connsiteY8" fmla="*/ 738188 h 1847850"/>
                <a:gd name="connsiteX9" fmla="*/ 138112 w 215122"/>
                <a:gd name="connsiteY9" fmla="*/ 876300 h 1847850"/>
                <a:gd name="connsiteX10" fmla="*/ 152399 w 215122"/>
                <a:gd name="connsiteY10" fmla="*/ 1038225 h 1847850"/>
                <a:gd name="connsiteX11" fmla="*/ 161925 w 215122"/>
                <a:gd name="connsiteY11" fmla="*/ 1119188 h 1847850"/>
                <a:gd name="connsiteX12" fmla="*/ 142874 w 215122"/>
                <a:gd name="connsiteY12" fmla="*/ 1204912 h 1847850"/>
                <a:gd name="connsiteX13" fmla="*/ 104775 w 215122"/>
                <a:gd name="connsiteY13" fmla="*/ 1266825 h 1847850"/>
                <a:gd name="connsiteX14" fmla="*/ 85725 w 215122"/>
                <a:gd name="connsiteY14" fmla="*/ 1319213 h 1847850"/>
                <a:gd name="connsiteX15" fmla="*/ 114300 w 215122"/>
                <a:gd name="connsiteY15" fmla="*/ 1419225 h 1847850"/>
                <a:gd name="connsiteX16" fmla="*/ 171450 w 215122"/>
                <a:gd name="connsiteY16" fmla="*/ 1495425 h 1847850"/>
                <a:gd name="connsiteX17" fmla="*/ 214312 w 215122"/>
                <a:gd name="connsiteY17" fmla="*/ 1557338 h 1847850"/>
                <a:gd name="connsiteX18" fmla="*/ 133350 w 215122"/>
                <a:gd name="connsiteY18" fmla="*/ 1666875 h 1847850"/>
                <a:gd name="connsiteX19" fmla="*/ 38100 w 215122"/>
                <a:gd name="connsiteY19" fmla="*/ 1776413 h 1847850"/>
                <a:gd name="connsiteX20" fmla="*/ 0 w 215122"/>
                <a:gd name="connsiteY20" fmla="*/ 1847850 h 1847850"/>
                <a:gd name="connsiteX0" fmla="*/ 23812 w 215122"/>
                <a:gd name="connsiteY0" fmla="*/ 20472 h 1558759"/>
                <a:gd name="connsiteX1" fmla="*/ 23812 w 215122"/>
                <a:gd name="connsiteY1" fmla="*/ 0 h 1558759"/>
                <a:gd name="connsiteX2" fmla="*/ 33337 w 215122"/>
                <a:gd name="connsiteY2" fmla="*/ 106197 h 1558759"/>
                <a:gd name="connsiteX3" fmla="*/ 76200 w 215122"/>
                <a:gd name="connsiteY3" fmla="*/ 182397 h 1558759"/>
                <a:gd name="connsiteX4" fmla="*/ 90487 w 215122"/>
                <a:gd name="connsiteY4" fmla="*/ 244309 h 1558759"/>
                <a:gd name="connsiteX5" fmla="*/ 109537 w 215122"/>
                <a:gd name="connsiteY5" fmla="*/ 315747 h 1558759"/>
                <a:gd name="connsiteX6" fmla="*/ 123825 w 215122"/>
                <a:gd name="connsiteY6" fmla="*/ 363372 h 1558759"/>
                <a:gd name="connsiteX7" fmla="*/ 123825 w 215122"/>
                <a:gd name="connsiteY7" fmla="*/ 449097 h 1558759"/>
                <a:gd name="connsiteX8" fmla="*/ 138112 w 215122"/>
                <a:gd name="connsiteY8" fmla="*/ 587209 h 1558759"/>
                <a:gd name="connsiteX9" fmla="*/ 152399 w 215122"/>
                <a:gd name="connsiteY9" fmla="*/ 749134 h 1558759"/>
                <a:gd name="connsiteX10" fmla="*/ 161925 w 215122"/>
                <a:gd name="connsiteY10" fmla="*/ 830097 h 1558759"/>
                <a:gd name="connsiteX11" fmla="*/ 142874 w 215122"/>
                <a:gd name="connsiteY11" fmla="*/ 915821 h 1558759"/>
                <a:gd name="connsiteX12" fmla="*/ 104775 w 215122"/>
                <a:gd name="connsiteY12" fmla="*/ 977734 h 1558759"/>
                <a:gd name="connsiteX13" fmla="*/ 85725 w 215122"/>
                <a:gd name="connsiteY13" fmla="*/ 1030122 h 1558759"/>
                <a:gd name="connsiteX14" fmla="*/ 114300 w 215122"/>
                <a:gd name="connsiteY14" fmla="*/ 1130134 h 1558759"/>
                <a:gd name="connsiteX15" fmla="*/ 171450 w 215122"/>
                <a:gd name="connsiteY15" fmla="*/ 1206334 h 1558759"/>
                <a:gd name="connsiteX16" fmla="*/ 214312 w 215122"/>
                <a:gd name="connsiteY16" fmla="*/ 1268247 h 1558759"/>
                <a:gd name="connsiteX17" fmla="*/ 133350 w 215122"/>
                <a:gd name="connsiteY17" fmla="*/ 1377784 h 1558759"/>
                <a:gd name="connsiteX18" fmla="*/ 38100 w 215122"/>
                <a:gd name="connsiteY18" fmla="*/ 1487322 h 1558759"/>
                <a:gd name="connsiteX19" fmla="*/ 0 w 215122"/>
                <a:gd name="connsiteY19" fmla="*/ 1558759 h 1558759"/>
                <a:gd name="connsiteX0" fmla="*/ 23812 w 215122"/>
                <a:gd name="connsiteY0" fmla="*/ 0 h 1538287"/>
                <a:gd name="connsiteX1" fmla="*/ 33337 w 215122"/>
                <a:gd name="connsiteY1" fmla="*/ 85725 h 1538287"/>
                <a:gd name="connsiteX2" fmla="*/ 76200 w 215122"/>
                <a:gd name="connsiteY2" fmla="*/ 161925 h 1538287"/>
                <a:gd name="connsiteX3" fmla="*/ 90487 w 215122"/>
                <a:gd name="connsiteY3" fmla="*/ 223837 h 1538287"/>
                <a:gd name="connsiteX4" fmla="*/ 109537 w 215122"/>
                <a:gd name="connsiteY4" fmla="*/ 295275 h 1538287"/>
                <a:gd name="connsiteX5" fmla="*/ 123825 w 215122"/>
                <a:gd name="connsiteY5" fmla="*/ 342900 h 1538287"/>
                <a:gd name="connsiteX6" fmla="*/ 123825 w 215122"/>
                <a:gd name="connsiteY6" fmla="*/ 428625 h 1538287"/>
                <a:gd name="connsiteX7" fmla="*/ 138112 w 215122"/>
                <a:gd name="connsiteY7" fmla="*/ 566737 h 1538287"/>
                <a:gd name="connsiteX8" fmla="*/ 152399 w 215122"/>
                <a:gd name="connsiteY8" fmla="*/ 728662 h 1538287"/>
                <a:gd name="connsiteX9" fmla="*/ 161925 w 215122"/>
                <a:gd name="connsiteY9" fmla="*/ 809625 h 1538287"/>
                <a:gd name="connsiteX10" fmla="*/ 142874 w 215122"/>
                <a:gd name="connsiteY10" fmla="*/ 895349 h 1538287"/>
                <a:gd name="connsiteX11" fmla="*/ 104775 w 215122"/>
                <a:gd name="connsiteY11" fmla="*/ 957262 h 1538287"/>
                <a:gd name="connsiteX12" fmla="*/ 85725 w 215122"/>
                <a:gd name="connsiteY12" fmla="*/ 1009650 h 1538287"/>
                <a:gd name="connsiteX13" fmla="*/ 114300 w 215122"/>
                <a:gd name="connsiteY13" fmla="*/ 1109662 h 1538287"/>
                <a:gd name="connsiteX14" fmla="*/ 171450 w 215122"/>
                <a:gd name="connsiteY14" fmla="*/ 1185862 h 1538287"/>
                <a:gd name="connsiteX15" fmla="*/ 214312 w 215122"/>
                <a:gd name="connsiteY15" fmla="*/ 1247775 h 1538287"/>
                <a:gd name="connsiteX16" fmla="*/ 133350 w 215122"/>
                <a:gd name="connsiteY16" fmla="*/ 1357312 h 1538287"/>
                <a:gd name="connsiteX17" fmla="*/ 38100 w 215122"/>
                <a:gd name="connsiteY17" fmla="*/ 1466850 h 1538287"/>
                <a:gd name="connsiteX18" fmla="*/ 0 w 215122"/>
                <a:gd name="connsiteY18" fmla="*/ 1538287 h 1538287"/>
                <a:gd name="connsiteX0" fmla="*/ 33337 w 215122"/>
                <a:gd name="connsiteY0" fmla="*/ 0 h 1452562"/>
                <a:gd name="connsiteX1" fmla="*/ 76200 w 215122"/>
                <a:gd name="connsiteY1" fmla="*/ 76200 h 1452562"/>
                <a:gd name="connsiteX2" fmla="*/ 90487 w 215122"/>
                <a:gd name="connsiteY2" fmla="*/ 138112 h 1452562"/>
                <a:gd name="connsiteX3" fmla="*/ 109537 w 215122"/>
                <a:gd name="connsiteY3" fmla="*/ 209550 h 1452562"/>
                <a:gd name="connsiteX4" fmla="*/ 123825 w 215122"/>
                <a:gd name="connsiteY4" fmla="*/ 257175 h 1452562"/>
                <a:gd name="connsiteX5" fmla="*/ 123825 w 215122"/>
                <a:gd name="connsiteY5" fmla="*/ 342900 h 1452562"/>
                <a:gd name="connsiteX6" fmla="*/ 138112 w 215122"/>
                <a:gd name="connsiteY6" fmla="*/ 481012 h 1452562"/>
                <a:gd name="connsiteX7" fmla="*/ 152399 w 215122"/>
                <a:gd name="connsiteY7" fmla="*/ 642937 h 1452562"/>
                <a:gd name="connsiteX8" fmla="*/ 161925 w 215122"/>
                <a:gd name="connsiteY8" fmla="*/ 723900 h 1452562"/>
                <a:gd name="connsiteX9" fmla="*/ 142874 w 215122"/>
                <a:gd name="connsiteY9" fmla="*/ 809624 h 1452562"/>
                <a:gd name="connsiteX10" fmla="*/ 104775 w 215122"/>
                <a:gd name="connsiteY10" fmla="*/ 871537 h 1452562"/>
                <a:gd name="connsiteX11" fmla="*/ 85725 w 215122"/>
                <a:gd name="connsiteY11" fmla="*/ 923925 h 1452562"/>
                <a:gd name="connsiteX12" fmla="*/ 114300 w 215122"/>
                <a:gd name="connsiteY12" fmla="*/ 1023937 h 1452562"/>
                <a:gd name="connsiteX13" fmla="*/ 171450 w 215122"/>
                <a:gd name="connsiteY13" fmla="*/ 1100137 h 1452562"/>
                <a:gd name="connsiteX14" fmla="*/ 214312 w 215122"/>
                <a:gd name="connsiteY14" fmla="*/ 1162050 h 1452562"/>
                <a:gd name="connsiteX15" fmla="*/ 133350 w 215122"/>
                <a:gd name="connsiteY15" fmla="*/ 1271587 h 1452562"/>
                <a:gd name="connsiteX16" fmla="*/ 38100 w 215122"/>
                <a:gd name="connsiteY16" fmla="*/ 1381125 h 1452562"/>
                <a:gd name="connsiteX17" fmla="*/ 0 w 215122"/>
                <a:gd name="connsiteY17" fmla="*/ 1452562 h 1452562"/>
                <a:gd name="connsiteX0" fmla="*/ 76200 w 215122"/>
                <a:gd name="connsiteY0" fmla="*/ 0 h 1376362"/>
                <a:gd name="connsiteX1" fmla="*/ 90487 w 215122"/>
                <a:gd name="connsiteY1" fmla="*/ 61912 h 1376362"/>
                <a:gd name="connsiteX2" fmla="*/ 109537 w 215122"/>
                <a:gd name="connsiteY2" fmla="*/ 133350 h 1376362"/>
                <a:gd name="connsiteX3" fmla="*/ 123825 w 215122"/>
                <a:gd name="connsiteY3" fmla="*/ 180975 h 1376362"/>
                <a:gd name="connsiteX4" fmla="*/ 123825 w 215122"/>
                <a:gd name="connsiteY4" fmla="*/ 266700 h 1376362"/>
                <a:gd name="connsiteX5" fmla="*/ 138112 w 215122"/>
                <a:gd name="connsiteY5" fmla="*/ 404812 h 1376362"/>
                <a:gd name="connsiteX6" fmla="*/ 152399 w 215122"/>
                <a:gd name="connsiteY6" fmla="*/ 566737 h 1376362"/>
                <a:gd name="connsiteX7" fmla="*/ 161925 w 215122"/>
                <a:gd name="connsiteY7" fmla="*/ 647700 h 1376362"/>
                <a:gd name="connsiteX8" fmla="*/ 142874 w 215122"/>
                <a:gd name="connsiteY8" fmla="*/ 733424 h 1376362"/>
                <a:gd name="connsiteX9" fmla="*/ 104775 w 215122"/>
                <a:gd name="connsiteY9" fmla="*/ 795337 h 1376362"/>
                <a:gd name="connsiteX10" fmla="*/ 85725 w 215122"/>
                <a:gd name="connsiteY10" fmla="*/ 847725 h 1376362"/>
                <a:gd name="connsiteX11" fmla="*/ 114300 w 215122"/>
                <a:gd name="connsiteY11" fmla="*/ 947737 h 1376362"/>
                <a:gd name="connsiteX12" fmla="*/ 171450 w 215122"/>
                <a:gd name="connsiteY12" fmla="*/ 1023937 h 1376362"/>
                <a:gd name="connsiteX13" fmla="*/ 214312 w 215122"/>
                <a:gd name="connsiteY13" fmla="*/ 1085850 h 1376362"/>
                <a:gd name="connsiteX14" fmla="*/ 133350 w 215122"/>
                <a:gd name="connsiteY14" fmla="*/ 1195387 h 1376362"/>
                <a:gd name="connsiteX15" fmla="*/ 38100 w 215122"/>
                <a:gd name="connsiteY15" fmla="*/ 1304925 h 1376362"/>
                <a:gd name="connsiteX16" fmla="*/ 0 w 215122"/>
                <a:gd name="connsiteY16" fmla="*/ 1376362 h 1376362"/>
                <a:gd name="connsiteX0" fmla="*/ 90487 w 215122"/>
                <a:gd name="connsiteY0" fmla="*/ 0 h 1314450"/>
                <a:gd name="connsiteX1" fmla="*/ 109537 w 215122"/>
                <a:gd name="connsiteY1" fmla="*/ 71438 h 1314450"/>
                <a:gd name="connsiteX2" fmla="*/ 123825 w 215122"/>
                <a:gd name="connsiteY2" fmla="*/ 119063 h 1314450"/>
                <a:gd name="connsiteX3" fmla="*/ 123825 w 215122"/>
                <a:gd name="connsiteY3" fmla="*/ 204788 h 1314450"/>
                <a:gd name="connsiteX4" fmla="*/ 138112 w 215122"/>
                <a:gd name="connsiteY4" fmla="*/ 342900 h 1314450"/>
                <a:gd name="connsiteX5" fmla="*/ 152399 w 215122"/>
                <a:gd name="connsiteY5" fmla="*/ 504825 h 1314450"/>
                <a:gd name="connsiteX6" fmla="*/ 161925 w 215122"/>
                <a:gd name="connsiteY6" fmla="*/ 585788 h 1314450"/>
                <a:gd name="connsiteX7" fmla="*/ 142874 w 215122"/>
                <a:gd name="connsiteY7" fmla="*/ 671512 h 1314450"/>
                <a:gd name="connsiteX8" fmla="*/ 104775 w 215122"/>
                <a:gd name="connsiteY8" fmla="*/ 733425 h 1314450"/>
                <a:gd name="connsiteX9" fmla="*/ 85725 w 215122"/>
                <a:gd name="connsiteY9" fmla="*/ 785813 h 1314450"/>
                <a:gd name="connsiteX10" fmla="*/ 114300 w 215122"/>
                <a:gd name="connsiteY10" fmla="*/ 885825 h 1314450"/>
                <a:gd name="connsiteX11" fmla="*/ 171450 w 215122"/>
                <a:gd name="connsiteY11" fmla="*/ 962025 h 1314450"/>
                <a:gd name="connsiteX12" fmla="*/ 214312 w 215122"/>
                <a:gd name="connsiteY12" fmla="*/ 1023938 h 1314450"/>
                <a:gd name="connsiteX13" fmla="*/ 133350 w 215122"/>
                <a:gd name="connsiteY13" fmla="*/ 1133475 h 1314450"/>
                <a:gd name="connsiteX14" fmla="*/ 38100 w 215122"/>
                <a:gd name="connsiteY14" fmla="*/ 1243013 h 1314450"/>
                <a:gd name="connsiteX15" fmla="*/ 0 w 215122"/>
                <a:gd name="connsiteY15" fmla="*/ 1314450 h 1314450"/>
                <a:gd name="connsiteX0" fmla="*/ 109537 w 215122"/>
                <a:gd name="connsiteY0" fmla="*/ 0 h 1243012"/>
                <a:gd name="connsiteX1" fmla="*/ 123825 w 215122"/>
                <a:gd name="connsiteY1" fmla="*/ 47625 h 1243012"/>
                <a:gd name="connsiteX2" fmla="*/ 123825 w 215122"/>
                <a:gd name="connsiteY2" fmla="*/ 133350 h 1243012"/>
                <a:gd name="connsiteX3" fmla="*/ 138112 w 215122"/>
                <a:gd name="connsiteY3" fmla="*/ 271462 h 1243012"/>
                <a:gd name="connsiteX4" fmla="*/ 152399 w 215122"/>
                <a:gd name="connsiteY4" fmla="*/ 433387 h 1243012"/>
                <a:gd name="connsiteX5" fmla="*/ 161925 w 215122"/>
                <a:gd name="connsiteY5" fmla="*/ 514350 h 1243012"/>
                <a:gd name="connsiteX6" fmla="*/ 142874 w 215122"/>
                <a:gd name="connsiteY6" fmla="*/ 600074 h 1243012"/>
                <a:gd name="connsiteX7" fmla="*/ 104775 w 215122"/>
                <a:gd name="connsiteY7" fmla="*/ 661987 h 1243012"/>
                <a:gd name="connsiteX8" fmla="*/ 85725 w 215122"/>
                <a:gd name="connsiteY8" fmla="*/ 714375 h 1243012"/>
                <a:gd name="connsiteX9" fmla="*/ 114300 w 215122"/>
                <a:gd name="connsiteY9" fmla="*/ 814387 h 1243012"/>
                <a:gd name="connsiteX10" fmla="*/ 171450 w 215122"/>
                <a:gd name="connsiteY10" fmla="*/ 890587 h 1243012"/>
                <a:gd name="connsiteX11" fmla="*/ 214312 w 215122"/>
                <a:gd name="connsiteY11" fmla="*/ 952500 h 1243012"/>
                <a:gd name="connsiteX12" fmla="*/ 133350 w 215122"/>
                <a:gd name="connsiteY12" fmla="*/ 1062037 h 1243012"/>
                <a:gd name="connsiteX13" fmla="*/ 38100 w 215122"/>
                <a:gd name="connsiteY13" fmla="*/ 1171575 h 1243012"/>
                <a:gd name="connsiteX14" fmla="*/ 0 w 215122"/>
                <a:gd name="connsiteY14" fmla="*/ 1243012 h 1243012"/>
                <a:gd name="connsiteX0" fmla="*/ 123825 w 215122"/>
                <a:gd name="connsiteY0" fmla="*/ 0 h 1195387"/>
                <a:gd name="connsiteX1" fmla="*/ 123825 w 215122"/>
                <a:gd name="connsiteY1" fmla="*/ 85725 h 1195387"/>
                <a:gd name="connsiteX2" fmla="*/ 138112 w 215122"/>
                <a:gd name="connsiteY2" fmla="*/ 223837 h 1195387"/>
                <a:gd name="connsiteX3" fmla="*/ 152399 w 215122"/>
                <a:gd name="connsiteY3" fmla="*/ 385762 h 1195387"/>
                <a:gd name="connsiteX4" fmla="*/ 161925 w 215122"/>
                <a:gd name="connsiteY4" fmla="*/ 466725 h 1195387"/>
                <a:gd name="connsiteX5" fmla="*/ 142874 w 215122"/>
                <a:gd name="connsiteY5" fmla="*/ 552449 h 1195387"/>
                <a:gd name="connsiteX6" fmla="*/ 104775 w 215122"/>
                <a:gd name="connsiteY6" fmla="*/ 614362 h 1195387"/>
                <a:gd name="connsiteX7" fmla="*/ 85725 w 215122"/>
                <a:gd name="connsiteY7" fmla="*/ 666750 h 1195387"/>
                <a:gd name="connsiteX8" fmla="*/ 114300 w 215122"/>
                <a:gd name="connsiteY8" fmla="*/ 766762 h 1195387"/>
                <a:gd name="connsiteX9" fmla="*/ 171450 w 215122"/>
                <a:gd name="connsiteY9" fmla="*/ 842962 h 1195387"/>
                <a:gd name="connsiteX10" fmla="*/ 214312 w 215122"/>
                <a:gd name="connsiteY10" fmla="*/ 904875 h 1195387"/>
                <a:gd name="connsiteX11" fmla="*/ 133350 w 215122"/>
                <a:gd name="connsiteY11" fmla="*/ 1014412 h 1195387"/>
                <a:gd name="connsiteX12" fmla="*/ 38100 w 215122"/>
                <a:gd name="connsiteY12" fmla="*/ 1123950 h 1195387"/>
                <a:gd name="connsiteX13" fmla="*/ 0 w 215122"/>
                <a:gd name="connsiteY13" fmla="*/ 1195387 h 1195387"/>
                <a:gd name="connsiteX0" fmla="*/ 123825 w 215122"/>
                <a:gd name="connsiteY0" fmla="*/ 0 h 1109662"/>
                <a:gd name="connsiteX1" fmla="*/ 138112 w 215122"/>
                <a:gd name="connsiteY1" fmla="*/ 138112 h 1109662"/>
                <a:gd name="connsiteX2" fmla="*/ 152399 w 215122"/>
                <a:gd name="connsiteY2" fmla="*/ 300037 h 1109662"/>
                <a:gd name="connsiteX3" fmla="*/ 161925 w 215122"/>
                <a:gd name="connsiteY3" fmla="*/ 381000 h 1109662"/>
                <a:gd name="connsiteX4" fmla="*/ 142874 w 215122"/>
                <a:gd name="connsiteY4" fmla="*/ 466724 h 1109662"/>
                <a:gd name="connsiteX5" fmla="*/ 104775 w 215122"/>
                <a:gd name="connsiteY5" fmla="*/ 528637 h 1109662"/>
                <a:gd name="connsiteX6" fmla="*/ 85725 w 215122"/>
                <a:gd name="connsiteY6" fmla="*/ 581025 h 1109662"/>
                <a:gd name="connsiteX7" fmla="*/ 114300 w 215122"/>
                <a:gd name="connsiteY7" fmla="*/ 681037 h 1109662"/>
                <a:gd name="connsiteX8" fmla="*/ 171450 w 215122"/>
                <a:gd name="connsiteY8" fmla="*/ 757237 h 1109662"/>
                <a:gd name="connsiteX9" fmla="*/ 214312 w 215122"/>
                <a:gd name="connsiteY9" fmla="*/ 819150 h 1109662"/>
                <a:gd name="connsiteX10" fmla="*/ 133350 w 215122"/>
                <a:gd name="connsiteY10" fmla="*/ 928687 h 1109662"/>
                <a:gd name="connsiteX11" fmla="*/ 38100 w 215122"/>
                <a:gd name="connsiteY11" fmla="*/ 1038225 h 1109662"/>
                <a:gd name="connsiteX12" fmla="*/ 0 w 215122"/>
                <a:gd name="connsiteY12" fmla="*/ 1109662 h 1109662"/>
                <a:gd name="connsiteX0" fmla="*/ 138112 w 215122"/>
                <a:gd name="connsiteY0" fmla="*/ 0 h 971550"/>
                <a:gd name="connsiteX1" fmla="*/ 152399 w 215122"/>
                <a:gd name="connsiteY1" fmla="*/ 161925 h 971550"/>
                <a:gd name="connsiteX2" fmla="*/ 161925 w 215122"/>
                <a:gd name="connsiteY2" fmla="*/ 242888 h 971550"/>
                <a:gd name="connsiteX3" fmla="*/ 142874 w 215122"/>
                <a:gd name="connsiteY3" fmla="*/ 328612 h 971550"/>
                <a:gd name="connsiteX4" fmla="*/ 104775 w 215122"/>
                <a:gd name="connsiteY4" fmla="*/ 390525 h 971550"/>
                <a:gd name="connsiteX5" fmla="*/ 85725 w 215122"/>
                <a:gd name="connsiteY5" fmla="*/ 442913 h 971550"/>
                <a:gd name="connsiteX6" fmla="*/ 114300 w 215122"/>
                <a:gd name="connsiteY6" fmla="*/ 542925 h 971550"/>
                <a:gd name="connsiteX7" fmla="*/ 171450 w 215122"/>
                <a:gd name="connsiteY7" fmla="*/ 619125 h 971550"/>
                <a:gd name="connsiteX8" fmla="*/ 214312 w 215122"/>
                <a:gd name="connsiteY8" fmla="*/ 681038 h 971550"/>
                <a:gd name="connsiteX9" fmla="*/ 133350 w 215122"/>
                <a:gd name="connsiteY9" fmla="*/ 790575 h 971550"/>
                <a:gd name="connsiteX10" fmla="*/ 38100 w 215122"/>
                <a:gd name="connsiteY10" fmla="*/ 900113 h 971550"/>
                <a:gd name="connsiteX11" fmla="*/ 0 w 215122"/>
                <a:gd name="connsiteY11" fmla="*/ 971550 h 971550"/>
                <a:gd name="connsiteX0" fmla="*/ 152399 w 215122"/>
                <a:gd name="connsiteY0" fmla="*/ 0 h 809625"/>
                <a:gd name="connsiteX1" fmla="*/ 161925 w 215122"/>
                <a:gd name="connsiteY1" fmla="*/ 80963 h 809625"/>
                <a:gd name="connsiteX2" fmla="*/ 142874 w 215122"/>
                <a:gd name="connsiteY2" fmla="*/ 166687 h 809625"/>
                <a:gd name="connsiteX3" fmla="*/ 104775 w 215122"/>
                <a:gd name="connsiteY3" fmla="*/ 228600 h 809625"/>
                <a:gd name="connsiteX4" fmla="*/ 85725 w 215122"/>
                <a:gd name="connsiteY4" fmla="*/ 280988 h 809625"/>
                <a:gd name="connsiteX5" fmla="*/ 114300 w 215122"/>
                <a:gd name="connsiteY5" fmla="*/ 381000 h 809625"/>
                <a:gd name="connsiteX6" fmla="*/ 171450 w 215122"/>
                <a:gd name="connsiteY6" fmla="*/ 457200 h 809625"/>
                <a:gd name="connsiteX7" fmla="*/ 214312 w 215122"/>
                <a:gd name="connsiteY7" fmla="*/ 519113 h 809625"/>
                <a:gd name="connsiteX8" fmla="*/ 133350 w 215122"/>
                <a:gd name="connsiteY8" fmla="*/ 628650 h 809625"/>
                <a:gd name="connsiteX9" fmla="*/ 38100 w 215122"/>
                <a:gd name="connsiteY9" fmla="*/ 738188 h 809625"/>
                <a:gd name="connsiteX10" fmla="*/ 0 w 215122"/>
                <a:gd name="connsiteY10" fmla="*/ 809625 h 809625"/>
                <a:gd name="connsiteX0" fmla="*/ 161925 w 215122"/>
                <a:gd name="connsiteY0" fmla="*/ 0 h 728662"/>
                <a:gd name="connsiteX1" fmla="*/ 142874 w 215122"/>
                <a:gd name="connsiteY1" fmla="*/ 85724 h 728662"/>
                <a:gd name="connsiteX2" fmla="*/ 104775 w 215122"/>
                <a:gd name="connsiteY2" fmla="*/ 147637 h 728662"/>
                <a:gd name="connsiteX3" fmla="*/ 85725 w 215122"/>
                <a:gd name="connsiteY3" fmla="*/ 200025 h 728662"/>
                <a:gd name="connsiteX4" fmla="*/ 114300 w 215122"/>
                <a:gd name="connsiteY4" fmla="*/ 300037 h 728662"/>
                <a:gd name="connsiteX5" fmla="*/ 171450 w 215122"/>
                <a:gd name="connsiteY5" fmla="*/ 376237 h 728662"/>
                <a:gd name="connsiteX6" fmla="*/ 214312 w 215122"/>
                <a:gd name="connsiteY6" fmla="*/ 438150 h 728662"/>
                <a:gd name="connsiteX7" fmla="*/ 133350 w 215122"/>
                <a:gd name="connsiteY7" fmla="*/ 547687 h 728662"/>
                <a:gd name="connsiteX8" fmla="*/ 38100 w 215122"/>
                <a:gd name="connsiteY8" fmla="*/ 657225 h 728662"/>
                <a:gd name="connsiteX9" fmla="*/ 0 w 215122"/>
                <a:gd name="connsiteY9" fmla="*/ 728662 h 728662"/>
                <a:gd name="connsiteX0" fmla="*/ 161925 w 215122"/>
                <a:gd name="connsiteY0" fmla="*/ 0 h 728662"/>
                <a:gd name="connsiteX1" fmla="*/ 155938 w 215122"/>
                <a:gd name="connsiteY1" fmla="*/ 38452 h 728662"/>
                <a:gd name="connsiteX2" fmla="*/ 142874 w 215122"/>
                <a:gd name="connsiteY2" fmla="*/ 85724 h 728662"/>
                <a:gd name="connsiteX3" fmla="*/ 104775 w 215122"/>
                <a:gd name="connsiteY3" fmla="*/ 147637 h 728662"/>
                <a:gd name="connsiteX4" fmla="*/ 85725 w 215122"/>
                <a:gd name="connsiteY4" fmla="*/ 200025 h 728662"/>
                <a:gd name="connsiteX5" fmla="*/ 114300 w 215122"/>
                <a:gd name="connsiteY5" fmla="*/ 300037 h 728662"/>
                <a:gd name="connsiteX6" fmla="*/ 171450 w 215122"/>
                <a:gd name="connsiteY6" fmla="*/ 376237 h 728662"/>
                <a:gd name="connsiteX7" fmla="*/ 214312 w 215122"/>
                <a:gd name="connsiteY7" fmla="*/ 438150 h 728662"/>
                <a:gd name="connsiteX8" fmla="*/ 133350 w 215122"/>
                <a:gd name="connsiteY8" fmla="*/ 547687 h 728662"/>
                <a:gd name="connsiteX9" fmla="*/ 38100 w 215122"/>
                <a:gd name="connsiteY9" fmla="*/ 657225 h 728662"/>
                <a:gd name="connsiteX10" fmla="*/ 0 w 215122"/>
                <a:gd name="connsiteY10" fmla="*/ 728662 h 728662"/>
                <a:gd name="connsiteX0" fmla="*/ 155938 w 215122"/>
                <a:gd name="connsiteY0" fmla="*/ 0 h 690210"/>
                <a:gd name="connsiteX1" fmla="*/ 142874 w 215122"/>
                <a:gd name="connsiteY1" fmla="*/ 47272 h 690210"/>
                <a:gd name="connsiteX2" fmla="*/ 104775 w 215122"/>
                <a:gd name="connsiteY2" fmla="*/ 109185 h 690210"/>
                <a:gd name="connsiteX3" fmla="*/ 85725 w 215122"/>
                <a:gd name="connsiteY3" fmla="*/ 161573 h 690210"/>
                <a:gd name="connsiteX4" fmla="*/ 114300 w 215122"/>
                <a:gd name="connsiteY4" fmla="*/ 261585 h 690210"/>
                <a:gd name="connsiteX5" fmla="*/ 171450 w 215122"/>
                <a:gd name="connsiteY5" fmla="*/ 337785 h 690210"/>
                <a:gd name="connsiteX6" fmla="*/ 214312 w 215122"/>
                <a:gd name="connsiteY6" fmla="*/ 399698 h 690210"/>
                <a:gd name="connsiteX7" fmla="*/ 133350 w 215122"/>
                <a:gd name="connsiteY7" fmla="*/ 509235 h 690210"/>
                <a:gd name="connsiteX8" fmla="*/ 38100 w 215122"/>
                <a:gd name="connsiteY8" fmla="*/ 618773 h 690210"/>
                <a:gd name="connsiteX9" fmla="*/ 0 w 215122"/>
                <a:gd name="connsiteY9" fmla="*/ 690210 h 690210"/>
                <a:gd name="connsiteX0" fmla="*/ 142874 w 215122"/>
                <a:gd name="connsiteY0" fmla="*/ 0 h 642938"/>
                <a:gd name="connsiteX1" fmla="*/ 104775 w 215122"/>
                <a:gd name="connsiteY1" fmla="*/ 61913 h 642938"/>
                <a:gd name="connsiteX2" fmla="*/ 85725 w 215122"/>
                <a:gd name="connsiteY2" fmla="*/ 114301 h 642938"/>
                <a:gd name="connsiteX3" fmla="*/ 114300 w 215122"/>
                <a:gd name="connsiteY3" fmla="*/ 214313 h 642938"/>
                <a:gd name="connsiteX4" fmla="*/ 171450 w 215122"/>
                <a:gd name="connsiteY4" fmla="*/ 290513 h 642938"/>
                <a:gd name="connsiteX5" fmla="*/ 214312 w 215122"/>
                <a:gd name="connsiteY5" fmla="*/ 352426 h 642938"/>
                <a:gd name="connsiteX6" fmla="*/ 133350 w 215122"/>
                <a:gd name="connsiteY6" fmla="*/ 461963 h 642938"/>
                <a:gd name="connsiteX7" fmla="*/ 38100 w 215122"/>
                <a:gd name="connsiteY7" fmla="*/ 571501 h 642938"/>
                <a:gd name="connsiteX8" fmla="*/ 0 w 215122"/>
                <a:gd name="connsiteY8" fmla="*/ 642938 h 642938"/>
                <a:gd name="connsiteX0" fmla="*/ 104775 w 215122"/>
                <a:gd name="connsiteY0" fmla="*/ 0 h 581025"/>
                <a:gd name="connsiteX1" fmla="*/ 85725 w 215122"/>
                <a:gd name="connsiteY1" fmla="*/ 52388 h 581025"/>
                <a:gd name="connsiteX2" fmla="*/ 114300 w 215122"/>
                <a:gd name="connsiteY2" fmla="*/ 152400 h 581025"/>
                <a:gd name="connsiteX3" fmla="*/ 171450 w 215122"/>
                <a:gd name="connsiteY3" fmla="*/ 228600 h 581025"/>
                <a:gd name="connsiteX4" fmla="*/ 214312 w 215122"/>
                <a:gd name="connsiteY4" fmla="*/ 290513 h 581025"/>
                <a:gd name="connsiteX5" fmla="*/ 133350 w 215122"/>
                <a:gd name="connsiteY5" fmla="*/ 400050 h 581025"/>
                <a:gd name="connsiteX6" fmla="*/ 38100 w 215122"/>
                <a:gd name="connsiteY6" fmla="*/ 509588 h 581025"/>
                <a:gd name="connsiteX7" fmla="*/ 0 w 215122"/>
                <a:gd name="connsiteY7" fmla="*/ 581025 h 581025"/>
                <a:gd name="connsiteX0" fmla="*/ 85725 w 215122"/>
                <a:gd name="connsiteY0" fmla="*/ 0 h 528637"/>
                <a:gd name="connsiteX1" fmla="*/ 114300 w 215122"/>
                <a:gd name="connsiteY1" fmla="*/ 100012 h 528637"/>
                <a:gd name="connsiteX2" fmla="*/ 171450 w 215122"/>
                <a:gd name="connsiteY2" fmla="*/ 176212 h 528637"/>
                <a:gd name="connsiteX3" fmla="*/ 214312 w 215122"/>
                <a:gd name="connsiteY3" fmla="*/ 238125 h 528637"/>
                <a:gd name="connsiteX4" fmla="*/ 133350 w 215122"/>
                <a:gd name="connsiteY4" fmla="*/ 347662 h 528637"/>
                <a:gd name="connsiteX5" fmla="*/ 38100 w 215122"/>
                <a:gd name="connsiteY5" fmla="*/ 457200 h 528637"/>
                <a:gd name="connsiteX6" fmla="*/ 0 w 215122"/>
                <a:gd name="connsiteY6" fmla="*/ 528637 h 528637"/>
                <a:gd name="connsiteX0" fmla="*/ 114300 w 215122"/>
                <a:gd name="connsiteY0" fmla="*/ 0 h 428625"/>
                <a:gd name="connsiteX1" fmla="*/ 171450 w 215122"/>
                <a:gd name="connsiteY1" fmla="*/ 76200 h 428625"/>
                <a:gd name="connsiteX2" fmla="*/ 214312 w 215122"/>
                <a:gd name="connsiteY2" fmla="*/ 138113 h 428625"/>
                <a:gd name="connsiteX3" fmla="*/ 133350 w 215122"/>
                <a:gd name="connsiteY3" fmla="*/ 247650 h 428625"/>
                <a:gd name="connsiteX4" fmla="*/ 38100 w 215122"/>
                <a:gd name="connsiteY4" fmla="*/ 357188 h 428625"/>
                <a:gd name="connsiteX5" fmla="*/ 0 w 215122"/>
                <a:gd name="connsiteY5" fmla="*/ 428625 h 428625"/>
                <a:gd name="connsiteX0" fmla="*/ 171450 w 215122"/>
                <a:gd name="connsiteY0" fmla="*/ 0 h 352425"/>
                <a:gd name="connsiteX1" fmla="*/ 214312 w 215122"/>
                <a:gd name="connsiteY1" fmla="*/ 61913 h 352425"/>
                <a:gd name="connsiteX2" fmla="*/ 133350 w 215122"/>
                <a:gd name="connsiteY2" fmla="*/ 171450 h 352425"/>
                <a:gd name="connsiteX3" fmla="*/ 38100 w 215122"/>
                <a:gd name="connsiteY3" fmla="*/ 280988 h 352425"/>
                <a:gd name="connsiteX4" fmla="*/ 0 w 215122"/>
                <a:gd name="connsiteY4" fmla="*/ 352425 h 352425"/>
                <a:gd name="connsiteX0" fmla="*/ 214312 w 214312"/>
                <a:gd name="connsiteY0" fmla="*/ 0 h 290512"/>
                <a:gd name="connsiteX1" fmla="*/ 133350 w 214312"/>
                <a:gd name="connsiteY1" fmla="*/ 109537 h 290512"/>
                <a:gd name="connsiteX2" fmla="*/ 38100 w 214312"/>
                <a:gd name="connsiteY2" fmla="*/ 219075 h 290512"/>
                <a:gd name="connsiteX3" fmla="*/ 0 w 214312"/>
                <a:gd name="connsiteY3" fmla="*/ 290512 h 290512"/>
                <a:gd name="connsiteX0" fmla="*/ 201612 w 201612"/>
                <a:gd name="connsiteY0" fmla="*/ 0 h 294746"/>
                <a:gd name="connsiteX1" fmla="*/ 120650 w 201612"/>
                <a:gd name="connsiteY1" fmla="*/ 109537 h 294746"/>
                <a:gd name="connsiteX2" fmla="*/ 25400 w 201612"/>
                <a:gd name="connsiteY2" fmla="*/ 219075 h 294746"/>
                <a:gd name="connsiteX3" fmla="*/ 0 w 201612"/>
                <a:gd name="connsiteY3" fmla="*/ 294746 h 29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2" h="294746">
                  <a:moveTo>
                    <a:pt x="201612" y="0"/>
                  </a:moveTo>
                  <a:cubicBezTo>
                    <a:pt x="195262" y="28575"/>
                    <a:pt x="150019" y="73025"/>
                    <a:pt x="120650" y="109537"/>
                  </a:cubicBezTo>
                  <a:lnTo>
                    <a:pt x="25400" y="219075"/>
                  </a:lnTo>
                  <a:lnTo>
                    <a:pt x="0" y="294746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7" name="Freeform 797"/>
            <p:cNvSpPr/>
            <p:nvPr/>
          </p:nvSpPr>
          <p:spPr>
            <a:xfrm>
              <a:off x="4870038" y="5572887"/>
              <a:ext cx="242400" cy="46069"/>
            </a:xfrm>
            <a:custGeom>
              <a:avLst/>
              <a:gdLst>
                <a:gd name="connsiteX0" fmla="*/ 0 w 1123950"/>
                <a:gd name="connsiteY0" fmla="*/ 57150 h 200025"/>
                <a:gd name="connsiteX1" fmla="*/ 114300 w 1123950"/>
                <a:gd name="connsiteY1" fmla="*/ 0 h 200025"/>
                <a:gd name="connsiteX2" fmla="*/ 176212 w 1123950"/>
                <a:gd name="connsiteY2" fmla="*/ 9525 h 200025"/>
                <a:gd name="connsiteX3" fmla="*/ 290512 w 1123950"/>
                <a:gd name="connsiteY3" fmla="*/ 0 h 200025"/>
                <a:gd name="connsiteX4" fmla="*/ 385762 w 1123950"/>
                <a:gd name="connsiteY4" fmla="*/ 19050 h 200025"/>
                <a:gd name="connsiteX5" fmla="*/ 571500 w 1123950"/>
                <a:gd name="connsiteY5" fmla="*/ 47625 h 200025"/>
                <a:gd name="connsiteX6" fmla="*/ 719137 w 1123950"/>
                <a:gd name="connsiteY6" fmla="*/ 38100 h 200025"/>
                <a:gd name="connsiteX7" fmla="*/ 842962 w 1123950"/>
                <a:gd name="connsiteY7" fmla="*/ 76200 h 200025"/>
                <a:gd name="connsiteX8" fmla="*/ 952500 w 1123950"/>
                <a:gd name="connsiteY8" fmla="*/ 61912 h 200025"/>
                <a:gd name="connsiteX9" fmla="*/ 985837 w 1123950"/>
                <a:gd name="connsiteY9" fmla="*/ 71437 h 200025"/>
                <a:gd name="connsiteX10" fmla="*/ 1042987 w 1123950"/>
                <a:gd name="connsiteY10" fmla="*/ 109537 h 200025"/>
                <a:gd name="connsiteX11" fmla="*/ 1081087 w 1123950"/>
                <a:gd name="connsiteY11" fmla="*/ 142875 h 200025"/>
                <a:gd name="connsiteX12" fmla="*/ 1090612 w 1123950"/>
                <a:gd name="connsiteY12" fmla="*/ 176212 h 200025"/>
                <a:gd name="connsiteX13" fmla="*/ 1123950 w 1123950"/>
                <a:gd name="connsiteY13" fmla="*/ 200025 h 200025"/>
                <a:gd name="connsiteX0" fmla="*/ 0 w 1123950"/>
                <a:gd name="connsiteY0" fmla="*/ 57150 h 200025"/>
                <a:gd name="connsiteX1" fmla="*/ 114300 w 1123950"/>
                <a:gd name="connsiteY1" fmla="*/ 0 h 200025"/>
                <a:gd name="connsiteX2" fmla="*/ 176212 w 1123950"/>
                <a:gd name="connsiteY2" fmla="*/ 9525 h 200025"/>
                <a:gd name="connsiteX3" fmla="*/ 290512 w 1123950"/>
                <a:gd name="connsiteY3" fmla="*/ 0 h 200025"/>
                <a:gd name="connsiteX4" fmla="*/ 385762 w 1123950"/>
                <a:gd name="connsiteY4" fmla="*/ 19050 h 200025"/>
                <a:gd name="connsiteX5" fmla="*/ 571500 w 1123950"/>
                <a:gd name="connsiteY5" fmla="*/ 47625 h 200025"/>
                <a:gd name="connsiteX6" fmla="*/ 719137 w 1123950"/>
                <a:gd name="connsiteY6" fmla="*/ 38100 h 200025"/>
                <a:gd name="connsiteX7" fmla="*/ 842962 w 1123950"/>
                <a:gd name="connsiteY7" fmla="*/ 76200 h 200025"/>
                <a:gd name="connsiteX8" fmla="*/ 952500 w 1123950"/>
                <a:gd name="connsiteY8" fmla="*/ 61912 h 200025"/>
                <a:gd name="connsiteX9" fmla="*/ 985837 w 1123950"/>
                <a:gd name="connsiteY9" fmla="*/ 71437 h 200025"/>
                <a:gd name="connsiteX10" fmla="*/ 1042987 w 1123950"/>
                <a:gd name="connsiteY10" fmla="*/ 109537 h 200025"/>
                <a:gd name="connsiteX11" fmla="*/ 1081087 w 1123950"/>
                <a:gd name="connsiteY11" fmla="*/ 142875 h 200025"/>
                <a:gd name="connsiteX12" fmla="*/ 1090612 w 1123950"/>
                <a:gd name="connsiteY12" fmla="*/ 176212 h 200025"/>
                <a:gd name="connsiteX13" fmla="*/ 1123950 w 1123950"/>
                <a:gd name="connsiteY13" fmla="*/ 200025 h 200025"/>
                <a:gd name="connsiteX0" fmla="*/ 0 w 1090612"/>
                <a:gd name="connsiteY0" fmla="*/ 57150 h 176212"/>
                <a:gd name="connsiteX1" fmla="*/ 114300 w 1090612"/>
                <a:gd name="connsiteY1" fmla="*/ 0 h 176212"/>
                <a:gd name="connsiteX2" fmla="*/ 176212 w 1090612"/>
                <a:gd name="connsiteY2" fmla="*/ 9525 h 176212"/>
                <a:gd name="connsiteX3" fmla="*/ 290512 w 1090612"/>
                <a:gd name="connsiteY3" fmla="*/ 0 h 176212"/>
                <a:gd name="connsiteX4" fmla="*/ 385762 w 1090612"/>
                <a:gd name="connsiteY4" fmla="*/ 19050 h 176212"/>
                <a:gd name="connsiteX5" fmla="*/ 571500 w 1090612"/>
                <a:gd name="connsiteY5" fmla="*/ 47625 h 176212"/>
                <a:gd name="connsiteX6" fmla="*/ 719137 w 1090612"/>
                <a:gd name="connsiteY6" fmla="*/ 38100 h 176212"/>
                <a:gd name="connsiteX7" fmla="*/ 842962 w 1090612"/>
                <a:gd name="connsiteY7" fmla="*/ 76200 h 176212"/>
                <a:gd name="connsiteX8" fmla="*/ 952500 w 1090612"/>
                <a:gd name="connsiteY8" fmla="*/ 61912 h 176212"/>
                <a:gd name="connsiteX9" fmla="*/ 985837 w 1090612"/>
                <a:gd name="connsiteY9" fmla="*/ 71437 h 176212"/>
                <a:gd name="connsiteX10" fmla="*/ 1042987 w 1090612"/>
                <a:gd name="connsiteY10" fmla="*/ 109537 h 176212"/>
                <a:gd name="connsiteX11" fmla="*/ 1081087 w 1090612"/>
                <a:gd name="connsiteY11" fmla="*/ 142875 h 176212"/>
                <a:gd name="connsiteX12" fmla="*/ 1090612 w 1090612"/>
                <a:gd name="connsiteY12" fmla="*/ 176212 h 176212"/>
                <a:gd name="connsiteX0" fmla="*/ 0 w 1081087"/>
                <a:gd name="connsiteY0" fmla="*/ 57150 h 142875"/>
                <a:gd name="connsiteX1" fmla="*/ 114300 w 1081087"/>
                <a:gd name="connsiteY1" fmla="*/ 0 h 142875"/>
                <a:gd name="connsiteX2" fmla="*/ 176212 w 1081087"/>
                <a:gd name="connsiteY2" fmla="*/ 9525 h 142875"/>
                <a:gd name="connsiteX3" fmla="*/ 290512 w 1081087"/>
                <a:gd name="connsiteY3" fmla="*/ 0 h 142875"/>
                <a:gd name="connsiteX4" fmla="*/ 385762 w 1081087"/>
                <a:gd name="connsiteY4" fmla="*/ 19050 h 142875"/>
                <a:gd name="connsiteX5" fmla="*/ 571500 w 1081087"/>
                <a:gd name="connsiteY5" fmla="*/ 47625 h 142875"/>
                <a:gd name="connsiteX6" fmla="*/ 719137 w 1081087"/>
                <a:gd name="connsiteY6" fmla="*/ 38100 h 142875"/>
                <a:gd name="connsiteX7" fmla="*/ 842962 w 1081087"/>
                <a:gd name="connsiteY7" fmla="*/ 76200 h 142875"/>
                <a:gd name="connsiteX8" fmla="*/ 952500 w 1081087"/>
                <a:gd name="connsiteY8" fmla="*/ 61912 h 142875"/>
                <a:gd name="connsiteX9" fmla="*/ 985837 w 1081087"/>
                <a:gd name="connsiteY9" fmla="*/ 71437 h 142875"/>
                <a:gd name="connsiteX10" fmla="*/ 1042987 w 1081087"/>
                <a:gd name="connsiteY10" fmla="*/ 109537 h 142875"/>
                <a:gd name="connsiteX11" fmla="*/ 1081087 w 1081087"/>
                <a:gd name="connsiteY11" fmla="*/ 142875 h 142875"/>
                <a:gd name="connsiteX0" fmla="*/ 0 w 1042987"/>
                <a:gd name="connsiteY0" fmla="*/ 57150 h 109537"/>
                <a:gd name="connsiteX1" fmla="*/ 114300 w 1042987"/>
                <a:gd name="connsiteY1" fmla="*/ 0 h 109537"/>
                <a:gd name="connsiteX2" fmla="*/ 176212 w 1042987"/>
                <a:gd name="connsiteY2" fmla="*/ 9525 h 109537"/>
                <a:gd name="connsiteX3" fmla="*/ 290512 w 1042987"/>
                <a:gd name="connsiteY3" fmla="*/ 0 h 109537"/>
                <a:gd name="connsiteX4" fmla="*/ 385762 w 1042987"/>
                <a:gd name="connsiteY4" fmla="*/ 19050 h 109537"/>
                <a:gd name="connsiteX5" fmla="*/ 571500 w 1042987"/>
                <a:gd name="connsiteY5" fmla="*/ 47625 h 109537"/>
                <a:gd name="connsiteX6" fmla="*/ 719137 w 1042987"/>
                <a:gd name="connsiteY6" fmla="*/ 38100 h 109537"/>
                <a:gd name="connsiteX7" fmla="*/ 842962 w 1042987"/>
                <a:gd name="connsiteY7" fmla="*/ 76200 h 109537"/>
                <a:gd name="connsiteX8" fmla="*/ 952500 w 1042987"/>
                <a:gd name="connsiteY8" fmla="*/ 61912 h 109537"/>
                <a:gd name="connsiteX9" fmla="*/ 985837 w 1042987"/>
                <a:gd name="connsiteY9" fmla="*/ 71437 h 109537"/>
                <a:gd name="connsiteX10" fmla="*/ 1042987 w 1042987"/>
                <a:gd name="connsiteY10" fmla="*/ 109537 h 109537"/>
                <a:gd name="connsiteX0" fmla="*/ 0 w 985837"/>
                <a:gd name="connsiteY0" fmla="*/ 57150 h 76200"/>
                <a:gd name="connsiteX1" fmla="*/ 114300 w 985837"/>
                <a:gd name="connsiteY1" fmla="*/ 0 h 76200"/>
                <a:gd name="connsiteX2" fmla="*/ 176212 w 985837"/>
                <a:gd name="connsiteY2" fmla="*/ 9525 h 76200"/>
                <a:gd name="connsiteX3" fmla="*/ 290512 w 985837"/>
                <a:gd name="connsiteY3" fmla="*/ 0 h 76200"/>
                <a:gd name="connsiteX4" fmla="*/ 385762 w 985837"/>
                <a:gd name="connsiteY4" fmla="*/ 19050 h 76200"/>
                <a:gd name="connsiteX5" fmla="*/ 571500 w 985837"/>
                <a:gd name="connsiteY5" fmla="*/ 47625 h 76200"/>
                <a:gd name="connsiteX6" fmla="*/ 719137 w 985837"/>
                <a:gd name="connsiteY6" fmla="*/ 38100 h 76200"/>
                <a:gd name="connsiteX7" fmla="*/ 842962 w 985837"/>
                <a:gd name="connsiteY7" fmla="*/ 76200 h 76200"/>
                <a:gd name="connsiteX8" fmla="*/ 952500 w 985837"/>
                <a:gd name="connsiteY8" fmla="*/ 61912 h 76200"/>
                <a:gd name="connsiteX9" fmla="*/ 985837 w 985837"/>
                <a:gd name="connsiteY9" fmla="*/ 71437 h 76200"/>
                <a:gd name="connsiteX0" fmla="*/ 0 w 952500"/>
                <a:gd name="connsiteY0" fmla="*/ 57150 h 76200"/>
                <a:gd name="connsiteX1" fmla="*/ 114300 w 952500"/>
                <a:gd name="connsiteY1" fmla="*/ 0 h 76200"/>
                <a:gd name="connsiteX2" fmla="*/ 176212 w 952500"/>
                <a:gd name="connsiteY2" fmla="*/ 9525 h 76200"/>
                <a:gd name="connsiteX3" fmla="*/ 290512 w 952500"/>
                <a:gd name="connsiteY3" fmla="*/ 0 h 76200"/>
                <a:gd name="connsiteX4" fmla="*/ 385762 w 952500"/>
                <a:gd name="connsiteY4" fmla="*/ 19050 h 76200"/>
                <a:gd name="connsiteX5" fmla="*/ 571500 w 952500"/>
                <a:gd name="connsiteY5" fmla="*/ 47625 h 76200"/>
                <a:gd name="connsiteX6" fmla="*/ 719137 w 952500"/>
                <a:gd name="connsiteY6" fmla="*/ 38100 h 76200"/>
                <a:gd name="connsiteX7" fmla="*/ 842962 w 952500"/>
                <a:gd name="connsiteY7" fmla="*/ 76200 h 76200"/>
                <a:gd name="connsiteX8" fmla="*/ 952500 w 952500"/>
                <a:gd name="connsiteY8" fmla="*/ 61912 h 76200"/>
                <a:gd name="connsiteX0" fmla="*/ 0 w 842962"/>
                <a:gd name="connsiteY0" fmla="*/ 57150 h 76200"/>
                <a:gd name="connsiteX1" fmla="*/ 114300 w 842962"/>
                <a:gd name="connsiteY1" fmla="*/ 0 h 76200"/>
                <a:gd name="connsiteX2" fmla="*/ 176212 w 842962"/>
                <a:gd name="connsiteY2" fmla="*/ 9525 h 76200"/>
                <a:gd name="connsiteX3" fmla="*/ 290512 w 842962"/>
                <a:gd name="connsiteY3" fmla="*/ 0 h 76200"/>
                <a:gd name="connsiteX4" fmla="*/ 385762 w 842962"/>
                <a:gd name="connsiteY4" fmla="*/ 19050 h 76200"/>
                <a:gd name="connsiteX5" fmla="*/ 571500 w 842962"/>
                <a:gd name="connsiteY5" fmla="*/ 47625 h 76200"/>
                <a:gd name="connsiteX6" fmla="*/ 719137 w 842962"/>
                <a:gd name="connsiteY6" fmla="*/ 38100 h 76200"/>
                <a:gd name="connsiteX7" fmla="*/ 842962 w 842962"/>
                <a:gd name="connsiteY7" fmla="*/ 76200 h 76200"/>
                <a:gd name="connsiteX0" fmla="*/ 0 w 719137"/>
                <a:gd name="connsiteY0" fmla="*/ 57150 h 57150"/>
                <a:gd name="connsiteX1" fmla="*/ 114300 w 719137"/>
                <a:gd name="connsiteY1" fmla="*/ 0 h 57150"/>
                <a:gd name="connsiteX2" fmla="*/ 176212 w 719137"/>
                <a:gd name="connsiteY2" fmla="*/ 9525 h 57150"/>
                <a:gd name="connsiteX3" fmla="*/ 290512 w 719137"/>
                <a:gd name="connsiteY3" fmla="*/ 0 h 57150"/>
                <a:gd name="connsiteX4" fmla="*/ 385762 w 719137"/>
                <a:gd name="connsiteY4" fmla="*/ 19050 h 57150"/>
                <a:gd name="connsiteX5" fmla="*/ 571500 w 719137"/>
                <a:gd name="connsiteY5" fmla="*/ 47625 h 57150"/>
                <a:gd name="connsiteX6" fmla="*/ 719137 w 719137"/>
                <a:gd name="connsiteY6" fmla="*/ 38100 h 57150"/>
                <a:gd name="connsiteX0" fmla="*/ 0 w 571500"/>
                <a:gd name="connsiteY0" fmla="*/ 57150 h 57150"/>
                <a:gd name="connsiteX1" fmla="*/ 114300 w 571500"/>
                <a:gd name="connsiteY1" fmla="*/ 0 h 57150"/>
                <a:gd name="connsiteX2" fmla="*/ 176212 w 571500"/>
                <a:gd name="connsiteY2" fmla="*/ 9525 h 57150"/>
                <a:gd name="connsiteX3" fmla="*/ 290512 w 571500"/>
                <a:gd name="connsiteY3" fmla="*/ 0 h 57150"/>
                <a:gd name="connsiteX4" fmla="*/ 385762 w 571500"/>
                <a:gd name="connsiteY4" fmla="*/ 19050 h 57150"/>
                <a:gd name="connsiteX5" fmla="*/ 571500 w 571500"/>
                <a:gd name="connsiteY5" fmla="*/ 47625 h 57150"/>
                <a:gd name="connsiteX0" fmla="*/ 0 w 385762"/>
                <a:gd name="connsiteY0" fmla="*/ 57150 h 57150"/>
                <a:gd name="connsiteX1" fmla="*/ 114300 w 385762"/>
                <a:gd name="connsiteY1" fmla="*/ 0 h 57150"/>
                <a:gd name="connsiteX2" fmla="*/ 176212 w 385762"/>
                <a:gd name="connsiteY2" fmla="*/ 9525 h 57150"/>
                <a:gd name="connsiteX3" fmla="*/ 290512 w 385762"/>
                <a:gd name="connsiteY3" fmla="*/ 0 h 57150"/>
                <a:gd name="connsiteX4" fmla="*/ 385762 w 385762"/>
                <a:gd name="connsiteY4" fmla="*/ 19050 h 57150"/>
                <a:gd name="connsiteX0" fmla="*/ 0 w 290512"/>
                <a:gd name="connsiteY0" fmla="*/ 57150 h 57150"/>
                <a:gd name="connsiteX1" fmla="*/ 114300 w 290512"/>
                <a:gd name="connsiteY1" fmla="*/ 0 h 57150"/>
                <a:gd name="connsiteX2" fmla="*/ 176212 w 290512"/>
                <a:gd name="connsiteY2" fmla="*/ 9525 h 57150"/>
                <a:gd name="connsiteX3" fmla="*/ 290512 w 290512"/>
                <a:gd name="connsiteY3" fmla="*/ 0 h 57150"/>
                <a:gd name="connsiteX0" fmla="*/ 0 w 290512"/>
                <a:gd name="connsiteY0" fmla="*/ 57150 h 57150"/>
                <a:gd name="connsiteX1" fmla="*/ 114300 w 290512"/>
                <a:gd name="connsiteY1" fmla="*/ 0 h 57150"/>
                <a:gd name="connsiteX2" fmla="*/ 176212 w 290512"/>
                <a:gd name="connsiteY2" fmla="*/ 9525 h 57150"/>
                <a:gd name="connsiteX3" fmla="*/ 290512 w 290512"/>
                <a:gd name="connsiteY3" fmla="*/ 0 h 57150"/>
                <a:gd name="connsiteX0" fmla="*/ 0 w 290512"/>
                <a:gd name="connsiteY0" fmla="*/ 57150 h 57150"/>
                <a:gd name="connsiteX1" fmla="*/ 114300 w 290512"/>
                <a:gd name="connsiteY1" fmla="*/ 0 h 57150"/>
                <a:gd name="connsiteX2" fmla="*/ 176212 w 290512"/>
                <a:gd name="connsiteY2" fmla="*/ 9525 h 57150"/>
                <a:gd name="connsiteX3" fmla="*/ 290512 w 290512"/>
                <a:gd name="connsiteY3" fmla="*/ 0 h 57150"/>
                <a:gd name="connsiteX0" fmla="*/ 0 w 290512"/>
                <a:gd name="connsiteY0" fmla="*/ 57150 h 57150"/>
                <a:gd name="connsiteX1" fmla="*/ 114300 w 290512"/>
                <a:gd name="connsiteY1" fmla="*/ 0 h 57150"/>
                <a:gd name="connsiteX2" fmla="*/ 176212 w 290512"/>
                <a:gd name="connsiteY2" fmla="*/ 9525 h 57150"/>
                <a:gd name="connsiteX3" fmla="*/ 290512 w 290512"/>
                <a:gd name="connsiteY3" fmla="*/ 0 h 57150"/>
                <a:gd name="connsiteX0" fmla="*/ 0 w 304800"/>
                <a:gd name="connsiteY0" fmla="*/ 57150 h 57150"/>
                <a:gd name="connsiteX1" fmla="*/ 114300 w 304800"/>
                <a:gd name="connsiteY1" fmla="*/ 0 h 57150"/>
                <a:gd name="connsiteX2" fmla="*/ 176212 w 304800"/>
                <a:gd name="connsiteY2" fmla="*/ 9525 h 57150"/>
                <a:gd name="connsiteX3" fmla="*/ 304800 w 304800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57150">
                  <a:moveTo>
                    <a:pt x="0" y="57150"/>
                  </a:moveTo>
                  <a:lnTo>
                    <a:pt x="114300" y="0"/>
                  </a:lnTo>
                  <a:lnTo>
                    <a:pt x="176212" y="9525"/>
                  </a:lnTo>
                  <a:cubicBezTo>
                    <a:pt x="214312" y="6350"/>
                    <a:pt x="304800" y="24606"/>
                    <a:pt x="30480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8" name="Freeform 798"/>
            <p:cNvSpPr/>
            <p:nvPr/>
          </p:nvSpPr>
          <p:spPr>
            <a:xfrm>
              <a:off x="5115968" y="5579300"/>
              <a:ext cx="634550" cy="123626"/>
            </a:xfrm>
            <a:custGeom>
              <a:avLst/>
              <a:gdLst>
                <a:gd name="connsiteX0" fmla="*/ 0 w 1123950"/>
                <a:gd name="connsiteY0" fmla="*/ 57150 h 200025"/>
                <a:gd name="connsiteX1" fmla="*/ 114300 w 1123950"/>
                <a:gd name="connsiteY1" fmla="*/ 0 h 200025"/>
                <a:gd name="connsiteX2" fmla="*/ 176212 w 1123950"/>
                <a:gd name="connsiteY2" fmla="*/ 9525 h 200025"/>
                <a:gd name="connsiteX3" fmla="*/ 290512 w 1123950"/>
                <a:gd name="connsiteY3" fmla="*/ 0 h 200025"/>
                <a:gd name="connsiteX4" fmla="*/ 385762 w 1123950"/>
                <a:gd name="connsiteY4" fmla="*/ 19050 h 200025"/>
                <a:gd name="connsiteX5" fmla="*/ 571500 w 1123950"/>
                <a:gd name="connsiteY5" fmla="*/ 47625 h 200025"/>
                <a:gd name="connsiteX6" fmla="*/ 719137 w 1123950"/>
                <a:gd name="connsiteY6" fmla="*/ 38100 h 200025"/>
                <a:gd name="connsiteX7" fmla="*/ 842962 w 1123950"/>
                <a:gd name="connsiteY7" fmla="*/ 76200 h 200025"/>
                <a:gd name="connsiteX8" fmla="*/ 952500 w 1123950"/>
                <a:gd name="connsiteY8" fmla="*/ 61912 h 200025"/>
                <a:gd name="connsiteX9" fmla="*/ 985837 w 1123950"/>
                <a:gd name="connsiteY9" fmla="*/ 71437 h 200025"/>
                <a:gd name="connsiteX10" fmla="*/ 1042987 w 1123950"/>
                <a:gd name="connsiteY10" fmla="*/ 109537 h 200025"/>
                <a:gd name="connsiteX11" fmla="*/ 1081087 w 1123950"/>
                <a:gd name="connsiteY11" fmla="*/ 142875 h 200025"/>
                <a:gd name="connsiteX12" fmla="*/ 1090612 w 1123950"/>
                <a:gd name="connsiteY12" fmla="*/ 176212 h 200025"/>
                <a:gd name="connsiteX13" fmla="*/ 1123950 w 1123950"/>
                <a:gd name="connsiteY13" fmla="*/ 200025 h 200025"/>
                <a:gd name="connsiteX0" fmla="*/ 0 w 1123950"/>
                <a:gd name="connsiteY0" fmla="*/ 57150 h 200025"/>
                <a:gd name="connsiteX1" fmla="*/ 114300 w 1123950"/>
                <a:gd name="connsiteY1" fmla="*/ 0 h 200025"/>
                <a:gd name="connsiteX2" fmla="*/ 176212 w 1123950"/>
                <a:gd name="connsiteY2" fmla="*/ 9525 h 200025"/>
                <a:gd name="connsiteX3" fmla="*/ 290512 w 1123950"/>
                <a:gd name="connsiteY3" fmla="*/ 0 h 200025"/>
                <a:gd name="connsiteX4" fmla="*/ 385762 w 1123950"/>
                <a:gd name="connsiteY4" fmla="*/ 19050 h 200025"/>
                <a:gd name="connsiteX5" fmla="*/ 571500 w 1123950"/>
                <a:gd name="connsiteY5" fmla="*/ 47625 h 200025"/>
                <a:gd name="connsiteX6" fmla="*/ 719137 w 1123950"/>
                <a:gd name="connsiteY6" fmla="*/ 38100 h 200025"/>
                <a:gd name="connsiteX7" fmla="*/ 842962 w 1123950"/>
                <a:gd name="connsiteY7" fmla="*/ 76200 h 200025"/>
                <a:gd name="connsiteX8" fmla="*/ 952500 w 1123950"/>
                <a:gd name="connsiteY8" fmla="*/ 61912 h 200025"/>
                <a:gd name="connsiteX9" fmla="*/ 985837 w 1123950"/>
                <a:gd name="connsiteY9" fmla="*/ 71437 h 200025"/>
                <a:gd name="connsiteX10" fmla="*/ 1042987 w 1123950"/>
                <a:gd name="connsiteY10" fmla="*/ 109537 h 200025"/>
                <a:gd name="connsiteX11" fmla="*/ 1081087 w 1123950"/>
                <a:gd name="connsiteY11" fmla="*/ 142875 h 200025"/>
                <a:gd name="connsiteX12" fmla="*/ 1090612 w 1123950"/>
                <a:gd name="connsiteY12" fmla="*/ 176212 h 200025"/>
                <a:gd name="connsiteX13" fmla="*/ 1123950 w 1123950"/>
                <a:gd name="connsiteY13" fmla="*/ 200025 h 200025"/>
                <a:gd name="connsiteX0" fmla="*/ 0 w 1009650"/>
                <a:gd name="connsiteY0" fmla="*/ 0 h 200025"/>
                <a:gd name="connsiteX1" fmla="*/ 61912 w 1009650"/>
                <a:gd name="connsiteY1" fmla="*/ 9525 h 200025"/>
                <a:gd name="connsiteX2" fmla="*/ 176212 w 1009650"/>
                <a:gd name="connsiteY2" fmla="*/ 0 h 200025"/>
                <a:gd name="connsiteX3" fmla="*/ 271462 w 1009650"/>
                <a:gd name="connsiteY3" fmla="*/ 19050 h 200025"/>
                <a:gd name="connsiteX4" fmla="*/ 457200 w 1009650"/>
                <a:gd name="connsiteY4" fmla="*/ 47625 h 200025"/>
                <a:gd name="connsiteX5" fmla="*/ 604837 w 1009650"/>
                <a:gd name="connsiteY5" fmla="*/ 38100 h 200025"/>
                <a:gd name="connsiteX6" fmla="*/ 728662 w 1009650"/>
                <a:gd name="connsiteY6" fmla="*/ 76200 h 200025"/>
                <a:gd name="connsiteX7" fmla="*/ 838200 w 1009650"/>
                <a:gd name="connsiteY7" fmla="*/ 61912 h 200025"/>
                <a:gd name="connsiteX8" fmla="*/ 871537 w 1009650"/>
                <a:gd name="connsiteY8" fmla="*/ 71437 h 200025"/>
                <a:gd name="connsiteX9" fmla="*/ 928687 w 1009650"/>
                <a:gd name="connsiteY9" fmla="*/ 109537 h 200025"/>
                <a:gd name="connsiteX10" fmla="*/ 966787 w 1009650"/>
                <a:gd name="connsiteY10" fmla="*/ 142875 h 200025"/>
                <a:gd name="connsiteX11" fmla="*/ 976312 w 1009650"/>
                <a:gd name="connsiteY11" fmla="*/ 176212 h 200025"/>
                <a:gd name="connsiteX12" fmla="*/ 1009650 w 1009650"/>
                <a:gd name="connsiteY12" fmla="*/ 200025 h 200025"/>
                <a:gd name="connsiteX0" fmla="*/ 0 w 947738"/>
                <a:gd name="connsiteY0" fmla="*/ 9525 h 200025"/>
                <a:gd name="connsiteX1" fmla="*/ 114300 w 947738"/>
                <a:gd name="connsiteY1" fmla="*/ 0 h 200025"/>
                <a:gd name="connsiteX2" fmla="*/ 209550 w 947738"/>
                <a:gd name="connsiteY2" fmla="*/ 19050 h 200025"/>
                <a:gd name="connsiteX3" fmla="*/ 395288 w 947738"/>
                <a:gd name="connsiteY3" fmla="*/ 47625 h 200025"/>
                <a:gd name="connsiteX4" fmla="*/ 542925 w 947738"/>
                <a:gd name="connsiteY4" fmla="*/ 38100 h 200025"/>
                <a:gd name="connsiteX5" fmla="*/ 666750 w 947738"/>
                <a:gd name="connsiteY5" fmla="*/ 76200 h 200025"/>
                <a:gd name="connsiteX6" fmla="*/ 776288 w 947738"/>
                <a:gd name="connsiteY6" fmla="*/ 61912 h 200025"/>
                <a:gd name="connsiteX7" fmla="*/ 809625 w 947738"/>
                <a:gd name="connsiteY7" fmla="*/ 71437 h 200025"/>
                <a:gd name="connsiteX8" fmla="*/ 866775 w 947738"/>
                <a:gd name="connsiteY8" fmla="*/ 109537 h 200025"/>
                <a:gd name="connsiteX9" fmla="*/ 904875 w 947738"/>
                <a:gd name="connsiteY9" fmla="*/ 142875 h 200025"/>
                <a:gd name="connsiteX10" fmla="*/ 914400 w 947738"/>
                <a:gd name="connsiteY10" fmla="*/ 176212 h 200025"/>
                <a:gd name="connsiteX11" fmla="*/ 947738 w 947738"/>
                <a:gd name="connsiteY11" fmla="*/ 200025 h 200025"/>
                <a:gd name="connsiteX0" fmla="*/ 0 w 833438"/>
                <a:gd name="connsiteY0" fmla="*/ 0 h 200025"/>
                <a:gd name="connsiteX1" fmla="*/ 95250 w 833438"/>
                <a:gd name="connsiteY1" fmla="*/ 19050 h 200025"/>
                <a:gd name="connsiteX2" fmla="*/ 280988 w 833438"/>
                <a:gd name="connsiteY2" fmla="*/ 47625 h 200025"/>
                <a:gd name="connsiteX3" fmla="*/ 428625 w 833438"/>
                <a:gd name="connsiteY3" fmla="*/ 38100 h 200025"/>
                <a:gd name="connsiteX4" fmla="*/ 552450 w 833438"/>
                <a:gd name="connsiteY4" fmla="*/ 76200 h 200025"/>
                <a:gd name="connsiteX5" fmla="*/ 661988 w 833438"/>
                <a:gd name="connsiteY5" fmla="*/ 61912 h 200025"/>
                <a:gd name="connsiteX6" fmla="*/ 695325 w 833438"/>
                <a:gd name="connsiteY6" fmla="*/ 71437 h 200025"/>
                <a:gd name="connsiteX7" fmla="*/ 752475 w 833438"/>
                <a:gd name="connsiteY7" fmla="*/ 109537 h 200025"/>
                <a:gd name="connsiteX8" fmla="*/ 790575 w 833438"/>
                <a:gd name="connsiteY8" fmla="*/ 142875 h 200025"/>
                <a:gd name="connsiteX9" fmla="*/ 800100 w 833438"/>
                <a:gd name="connsiteY9" fmla="*/ 176212 h 200025"/>
                <a:gd name="connsiteX10" fmla="*/ 833438 w 833438"/>
                <a:gd name="connsiteY10" fmla="*/ 200025 h 200025"/>
                <a:gd name="connsiteX0" fmla="*/ 0 w 800100"/>
                <a:gd name="connsiteY0" fmla="*/ 0 h 176212"/>
                <a:gd name="connsiteX1" fmla="*/ 95250 w 800100"/>
                <a:gd name="connsiteY1" fmla="*/ 19050 h 176212"/>
                <a:gd name="connsiteX2" fmla="*/ 280988 w 800100"/>
                <a:gd name="connsiteY2" fmla="*/ 47625 h 176212"/>
                <a:gd name="connsiteX3" fmla="*/ 428625 w 800100"/>
                <a:gd name="connsiteY3" fmla="*/ 38100 h 176212"/>
                <a:gd name="connsiteX4" fmla="*/ 552450 w 800100"/>
                <a:gd name="connsiteY4" fmla="*/ 76200 h 176212"/>
                <a:gd name="connsiteX5" fmla="*/ 661988 w 800100"/>
                <a:gd name="connsiteY5" fmla="*/ 61912 h 176212"/>
                <a:gd name="connsiteX6" fmla="*/ 695325 w 800100"/>
                <a:gd name="connsiteY6" fmla="*/ 71437 h 176212"/>
                <a:gd name="connsiteX7" fmla="*/ 752475 w 800100"/>
                <a:gd name="connsiteY7" fmla="*/ 109537 h 176212"/>
                <a:gd name="connsiteX8" fmla="*/ 790575 w 800100"/>
                <a:gd name="connsiteY8" fmla="*/ 142875 h 176212"/>
                <a:gd name="connsiteX9" fmla="*/ 800100 w 800100"/>
                <a:gd name="connsiteY9" fmla="*/ 176212 h 176212"/>
                <a:gd name="connsiteX0" fmla="*/ 0 w 790575"/>
                <a:gd name="connsiteY0" fmla="*/ 0 h 142875"/>
                <a:gd name="connsiteX1" fmla="*/ 95250 w 790575"/>
                <a:gd name="connsiteY1" fmla="*/ 19050 h 142875"/>
                <a:gd name="connsiteX2" fmla="*/ 280988 w 790575"/>
                <a:gd name="connsiteY2" fmla="*/ 47625 h 142875"/>
                <a:gd name="connsiteX3" fmla="*/ 428625 w 790575"/>
                <a:gd name="connsiteY3" fmla="*/ 38100 h 142875"/>
                <a:gd name="connsiteX4" fmla="*/ 552450 w 790575"/>
                <a:gd name="connsiteY4" fmla="*/ 76200 h 142875"/>
                <a:gd name="connsiteX5" fmla="*/ 661988 w 790575"/>
                <a:gd name="connsiteY5" fmla="*/ 61912 h 142875"/>
                <a:gd name="connsiteX6" fmla="*/ 695325 w 790575"/>
                <a:gd name="connsiteY6" fmla="*/ 71437 h 142875"/>
                <a:gd name="connsiteX7" fmla="*/ 752475 w 790575"/>
                <a:gd name="connsiteY7" fmla="*/ 109537 h 142875"/>
                <a:gd name="connsiteX8" fmla="*/ 790575 w 790575"/>
                <a:gd name="connsiteY8" fmla="*/ 142875 h 142875"/>
                <a:gd name="connsiteX0" fmla="*/ 0 w 752475"/>
                <a:gd name="connsiteY0" fmla="*/ 0 h 109537"/>
                <a:gd name="connsiteX1" fmla="*/ 95250 w 752475"/>
                <a:gd name="connsiteY1" fmla="*/ 19050 h 109537"/>
                <a:gd name="connsiteX2" fmla="*/ 280988 w 752475"/>
                <a:gd name="connsiteY2" fmla="*/ 47625 h 109537"/>
                <a:gd name="connsiteX3" fmla="*/ 428625 w 752475"/>
                <a:gd name="connsiteY3" fmla="*/ 38100 h 109537"/>
                <a:gd name="connsiteX4" fmla="*/ 552450 w 752475"/>
                <a:gd name="connsiteY4" fmla="*/ 76200 h 109537"/>
                <a:gd name="connsiteX5" fmla="*/ 661988 w 752475"/>
                <a:gd name="connsiteY5" fmla="*/ 61912 h 109537"/>
                <a:gd name="connsiteX6" fmla="*/ 695325 w 752475"/>
                <a:gd name="connsiteY6" fmla="*/ 71437 h 109537"/>
                <a:gd name="connsiteX7" fmla="*/ 752475 w 752475"/>
                <a:gd name="connsiteY7" fmla="*/ 109537 h 109537"/>
                <a:gd name="connsiteX0" fmla="*/ 0 w 695325"/>
                <a:gd name="connsiteY0" fmla="*/ 0 h 76200"/>
                <a:gd name="connsiteX1" fmla="*/ 95250 w 695325"/>
                <a:gd name="connsiteY1" fmla="*/ 19050 h 76200"/>
                <a:gd name="connsiteX2" fmla="*/ 280988 w 695325"/>
                <a:gd name="connsiteY2" fmla="*/ 47625 h 76200"/>
                <a:gd name="connsiteX3" fmla="*/ 428625 w 695325"/>
                <a:gd name="connsiteY3" fmla="*/ 38100 h 76200"/>
                <a:gd name="connsiteX4" fmla="*/ 552450 w 695325"/>
                <a:gd name="connsiteY4" fmla="*/ 76200 h 76200"/>
                <a:gd name="connsiteX5" fmla="*/ 661988 w 695325"/>
                <a:gd name="connsiteY5" fmla="*/ 61912 h 76200"/>
                <a:gd name="connsiteX6" fmla="*/ 695325 w 695325"/>
                <a:gd name="connsiteY6" fmla="*/ 71437 h 76200"/>
                <a:gd name="connsiteX0" fmla="*/ 0 w 661988"/>
                <a:gd name="connsiteY0" fmla="*/ 0 h 76200"/>
                <a:gd name="connsiteX1" fmla="*/ 95250 w 661988"/>
                <a:gd name="connsiteY1" fmla="*/ 19050 h 76200"/>
                <a:gd name="connsiteX2" fmla="*/ 280988 w 661988"/>
                <a:gd name="connsiteY2" fmla="*/ 47625 h 76200"/>
                <a:gd name="connsiteX3" fmla="*/ 428625 w 661988"/>
                <a:gd name="connsiteY3" fmla="*/ 38100 h 76200"/>
                <a:gd name="connsiteX4" fmla="*/ 552450 w 661988"/>
                <a:gd name="connsiteY4" fmla="*/ 76200 h 76200"/>
                <a:gd name="connsiteX5" fmla="*/ 661988 w 661988"/>
                <a:gd name="connsiteY5" fmla="*/ 61912 h 76200"/>
                <a:gd name="connsiteX0" fmla="*/ 0 w 552450"/>
                <a:gd name="connsiteY0" fmla="*/ 0 h 76200"/>
                <a:gd name="connsiteX1" fmla="*/ 95250 w 552450"/>
                <a:gd name="connsiteY1" fmla="*/ 19050 h 76200"/>
                <a:gd name="connsiteX2" fmla="*/ 280988 w 552450"/>
                <a:gd name="connsiteY2" fmla="*/ 47625 h 76200"/>
                <a:gd name="connsiteX3" fmla="*/ 428625 w 552450"/>
                <a:gd name="connsiteY3" fmla="*/ 38100 h 76200"/>
                <a:gd name="connsiteX4" fmla="*/ 552450 w 552450"/>
                <a:gd name="connsiteY4" fmla="*/ 76200 h 76200"/>
                <a:gd name="connsiteX0" fmla="*/ 0 w 428625"/>
                <a:gd name="connsiteY0" fmla="*/ 0 h 48013"/>
                <a:gd name="connsiteX1" fmla="*/ 95250 w 428625"/>
                <a:gd name="connsiteY1" fmla="*/ 19050 h 48013"/>
                <a:gd name="connsiteX2" fmla="*/ 280988 w 428625"/>
                <a:gd name="connsiteY2" fmla="*/ 47625 h 48013"/>
                <a:gd name="connsiteX3" fmla="*/ 428625 w 428625"/>
                <a:gd name="connsiteY3" fmla="*/ 38100 h 48013"/>
                <a:gd name="connsiteX0" fmla="*/ 0 w 280988"/>
                <a:gd name="connsiteY0" fmla="*/ 0 h 47625"/>
                <a:gd name="connsiteX1" fmla="*/ 95250 w 280988"/>
                <a:gd name="connsiteY1" fmla="*/ 19050 h 47625"/>
                <a:gd name="connsiteX2" fmla="*/ 280988 w 280988"/>
                <a:gd name="connsiteY2" fmla="*/ 47625 h 47625"/>
                <a:gd name="connsiteX0" fmla="*/ 0 w 151242"/>
                <a:gd name="connsiteY0" fmla="*/ 0 h 26369"/>
                <a:gd name="connsiteX1" fmla="*/ 95250 w 151242"/>
                <a:gd name="connsiteY1" fmla="*/ 19050 h 26369"/>
                <a:gd name="connsiteX2" fmla="*/ 151242 w 151242"/>
                <a:gd name="connsiteY2" fmla="*/ 26369 h 26369"/>
                <a:gd name="connsiteX0" fmla="*/ 0 w 782181"/>
                <a:gd name="connsiteY0" fmla="*/ 0 h 153364"/>
                <a:gd name="connsiteX1" fmla="*/ 95250 w 782181"/>
                <a:gd name="connsiteY1" fmla="*/ 19050 h 153364"/>
                <a:gd name="connsiteX2" fmla="*/ 782181 w 782181"/>
                <a:gd name="connsiteY2" fmla="*/ 153364 h 153364"/>
                <a:gd name="connsiteX0" fmla="*/ 0 w 782181"/>
                <a:gd name="connsiteY0" fmla="*/ 0 h 153364"/>
                <a:gd name="connsiteX1" fmla="*/ 95250 w 782181"/>
                <a:gd name="connsiteY1" fmla="*/ 19050 h 153364"/>
                <a:gd name="connsiteX2" fmla="*/ 692529 w 782181"/>
                <a:gd name="connsiteY2" fmla="*/ 84026 h 153364"/>
                <a:gd name="connsiteX3" fmla="*/ 782181 w 782181"/>
                <a:gd name="connsiteY3" fmla="*/ 153364 h 153364"/>
                <a:gd name="connsiteX0" fmla="*/ 0 w 782181"/>
                <a:gd name="connsiteY0" fmla="*/ 0 h 153364"/>
                <a:gd name="connsiteX1" fmla="*/ 95250 w 782181"/>
                <a:gd name="connsiteY1" fmla="*/ 19050 h 153364"/>
                <a:gd name="connsiteX2" fmla="*/ 414916 w 782181"/>
                <a:gd name="connsiteY2" fmla="*/ 100958 h 153364"/>
                <a:gd name="connsiteX3" fmla="*/ 692529 w 782181"/>
                <a:gd name="connsiteY3" fmla="*/ 84026 h 153364"/>
                <a:gd name="connsiteX4" fmla="*/ 782181 w 782181"/>
                <a:gd name="connsiteY4" fmla="*/ 153364 h 15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181" h="153364">
                  <a:moveTo>
                    <a:pt x="0" y="0"/>
                  </a:moveTo>
                  <a:lnTo>
                    <a:pt x="95250" y="19050"/>
                  </a:lnTo>
                  <a:cubicBezTo>
                    <a:pt x="163000" y="30232"/>
                    <a:pt x="315370" y="90129"/>
                    <a:pt x="414916" y="100958"/>
                  </a:cubicBezTo>
                  <a:cubicBezTo>
                    <a:pt x="514462" y="111787"/>
                    <a:pt x="629916" y="69648"/>
                    <a:pt x="692529" y="84026"/>
                  </a:cubicBezTo>
                  <a:cubicBezTo>
                    <a:pt x="807017" y="106412"/>
                    <a:pt x="749012" y="150274"/>
                    <a:pt x="782181" y="153364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29" name="Freeform 799"/>
            <p:cNvSpPr/>
            <p:nvPr/>
          </p:nvSpPr>
          <p:spPr>
            <a:xfrm>
              <a:off x="5277125" y="5303937"/>
              <a:ext cx="578253" cy="150003"/>
            </a:xfrm>
            <a:custGeom>
              <a:avLst/>
              <a:gdLst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47662 w 738187"/>
                <a:gd name="connsiteY3" fmla="*/ 14288 h 228600"/>
                <a:gd name="connsiteX4" fmla="*/ 461962 w 738187"/>
                <a:gd name="connsiteY4" fmla="*/ 0 h 228600"/>
                <a:gd name="connsiteX5" fmla="*/ 542925 w 738187"/>
                <a:gd name="connsiteY5" fmla="*/ 9525 h 228600"/>
                <a:gd name="connsiteX6" fmla="*/ 604837 w 738187"/>
                <a:gd name="connsiteY6" fmla="*/ 7143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47662 w 738187"/>
                <a:gd name="connsiteY3" fmla="*/ 14288 h 228600"/>
                <a:gd name="connsiteX4" fmla="*/ 419099 w 738187"/>
                <a:gd name="connsiteY4" fmla="*/ 0 h 228600"/>
                <a:gd name="connsiteX5" fmla="*/ 542925 w 738187"/>
                <a:gd name="connsiteY5" fmla="*/ 9525 h 228600"/>
                <a:gd name="connsiteX6" fmla="*/ 604837 w 738187"/>
                <a:gd name="connsiteY6" fmla="*/ 7143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47662 w 738187"/>
                <a:gd name="connsiteY3" fmla="*/ 14288 h 228600"/>
                <a:gd name="connsiteX4" fmla="*/ 419099 w 738187"/>
                <a:gd name="connsiteY4" fmla="*/ 0 h 228600"/>
                <a:gd name="connsiteX5" fmla="*/ 485775 w 738187"/>
                <a:gd name="connsiteY5" fmla="*/ 23812 h 228600"/>
                <a:gd name="connsiteX6" fmla="*/ 604837 w 738187"/>
                <a:gd name="connsiteY6" fmla="*/ 7143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47662 w 738187"/>
                <a:gd name="connsiteY3" fmla="*/ 14288 h 228600"/>
                <a:gd name="connsiteX4" fmla="*/ 419099 w 738187"/>
                <a:gd name="connsiteY4" fmla="*/ 0 h 228600"/>
                <a:gd name="connsiteX5" fmla="*/ 500063 w 738187"/>
                <a:gd name="connsiteY5" fmla="*/ 4762 h 228600"/>
                <a:gd name="connsiteX6" fmla="*/ 604837 w 738187"/>
                <a:gd name="connsiteY6" fmla="*/ 7143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47662 w 738187"/>
                <a:gd name="connsiteY3" fmla="*/ 14288 h 228600"/>
                <a:gd name="connsiteX4" fmla="*/ 419099 w 738187"/>
                <a:gd name="connsiteY4" fmla="*/ 0 h 228600"/>
                <a:gd name="connsiteX5" fmla="*/ 500063 w 738187"/>
                <a:gd name="connsiteY5" fmla="*/ 4762 h 228600"/>
                <a:gd name="connsiteX6" fmla="*/ 604837 w 738187"/>
                <a:gd name="connsiteY6" fmla="*/ 9048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76225 w 738187"/>
                <a:gd name="connsiteY2" fmla="*/ 23813 h 228600"/>
                <a:gd name="connsiteX3" fmla="*/ 352424 w 738187"/>
                <a:gd name="connsiteY3" fmla="*/ 85726 h 228600"/>
                <a:gd name="connsiteX4" fmla="*/ 419099 w 738187"/>
                <a:gd name="connsiteY4" fmla="*/ 0 h 228600"/>
                <a:gd name="connsiteX5" fmla="*/ 500063 w 738187"/>
                <a:gd name="connsiteY5" fmla="*/ 4762 h 228600"/>
                <a:gd name="connsiteX6" fmla="*/ 604837 w 738187"/>
                <a:gd name="connsiteY6" fmla="*/ 9048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33362 w 738187"/>
                <a:gd name="connsiteY2" fmla="*/ 42863 h 228600"/>
                <a:gd name="connsiteX3" fmla="*/ 352424 w 738187"/>
                <a:gd name="connsiteY3" fmla="*/ 85726 h 228600"/>
                <a:gd name="connsiteX4" fmla="*/ 419099 w 738187"/>
                <a:gd name="connsiteY4" fmla="*/ 0 h 228600"/>
                <a:gd name="connsiteX5" fmla="*/ 500063 w 738187"/>
                <a:gd name="connsiteY5" fmla="*/ 4762 h 228600"/>
                <a:gd name="connsiteX6" fmla="*/ 604837 w 738187"/>
                <a:gd name="connsiteY6" fmla="*/ 90488 h 228600"/>
                <a:gd name="connsiteX7" fmla="*/ 738187 w 738187"/>
                <a:gd name="connsiteY7" fmla="*/ 228600 h 228600"/>
                <a:gd name="connsiteX0" fmla="*/ 0 w 738187"/>
                <a:gd name="connsiteY0" fmla="*/ 104775 h 228600"/>
                <a:gd name="connsiteX1" fmla="*/ 161925 w 738187"/>
                <a:gd name="connsiteY1" fmla="*/ 76200 h 228600"/>
                <a:gd name="connsiteX2" fmla="*/ 233362 w 738187"/>
                <a:gd name="connsiteY2" fmla="*/ 42863 h 228600"/>
                <a:gd name="connsiteX3" fmla="*/ 371474 w 738187"/>
                <a:gd name="connsiteY3" fmla="*/ 104776 h 228600"/>
                <a:gd name="connsiteX4" fmla="*/ 419099 w 738187"/>
                <a:gd name="connsiteY4" fmla="*/ 0 h 228600"/>
                <a:gd name="connsiteX5" fmla="*/ 500063 w 738187"/>
                <a:gd name="connsiteY5" fmla="*/ 4762 h 228600"/>
                <a:gd name="connsiteX6" fmla="*/ 604837 w 738187"/>
                <a:gd name="connsiteY6" fmla="*/ 90488 h 228600"/>
                <a:gd name="connsiteX7" fmla="*/ 738187 w 738187"/>
                <a:gd name="connsiteY7" fmla="*/ 228600 h 228600"/>
                <a:gd name="connsiteX0" fmla="*/ 0 w 738187"/>
                <a:gd name="connsiteY0" fmla="*/ 100013 h 223838"/>
                <a:gd name="connsiteX1" fmla="*/ 161925 w 738187"/>
                <a:gd name="connsiteY1" fmla="*/ 71438 h 223838"/>
                <a:gd name="connsiteX2" fmla="*/ 233362 w 738187"/>
                <a:gd name="connsiteY2" fmla="*/ 38101 h 223838"/>
                <a:gd name="connsiteX3" fmla="*/ 371474 w 738187"/>
                <a:gd name="connsiteY3" fmla="*/ 100014 h 223838"/>
                <a:gd name="connsiteX4" fmla="*/ 495299 w 738187"/>
                <a:gd name="connsiteY4" fmla="*/ 42863 h 223838"/>
                <a:gd name="connsiteX5" fmla="*/ 500063 w 738187"/>
                <a:gd name="connsiteY5" fmla="*/ 0 h 223838"/>
                <a:gd name="connsiteX6" fmla="*/ 604837 w 738187"/>
                <a:gd name="connsiteY6" fmla="*/ 85726 h 223838"/>
                <a:gd name="connsiteX7" fmla="*/ 738187 w 738187"/>
                <a:gd name="connsiteY7" fmla="*/ 223838 h 223838"/>
                <a:gd name="connsiteX0" fmla="*/ 0 w 738187"/>
                <a:gd name="connsiteY0" fmla="*/ 62026 h 185851"/>
                <a:gd name="connsiteX1" fmla="*/ 161925 w 738187"/>
                <a:gd name="connsiteY1" fmla="*/ 33451 h 185851"/>
                <a:gd name="connsiteX2" fmla="*/ 233362 w 738187"/>
                <a:gd name="connsiteY2" fmla="*/ 114 h 185851"/>
                <a:gd name="connsiteX3" fmla="*/ 371474 w 738187"/>
                <a:gd name="connsiteY3" fmla="*/ 62027 h 185851"/>
                <a:gd name="connsiteX4" fmla="*/ 495299 w 738187"/>
                <a:gd name="connsiteY4" fmla="*/ 4876 h 185851"/>
                <a:gd name="connsiteX5" fmla="*/ 604837 w 738187"/>
                <a:gd name="connsiteY5" fmla="*/ 47739 h 185851"/>
                <a:gd name="connsiteX6" fmla="*/ 738187 w 738187"/>
                <a:gd name="connsiteY6" fmla="*/ 185851 h 185851"/>
                <a:gd name="connsiteX0" fmla="*/ 0 w 738187"/>
                <a:gd name="connsiteY0" fmla="*/ 62026 h 185851"/>
                <a:gd name="connsiteX1" fmla="*/ 161925 w 738187"/>
                <a:gd name="connsiteY1" fmla="*/ 33451 h 185851"/>
                <a:gd name="connsiteX2" fmla="*/ 233362 w 738187"/>
                <a:gd name="connsiteY2" fmla="*/ 114 h 185851"/>
                <a:gd name="connsiteX3" fmla="*/ 371474 w 738187"/>
                <a:gd name="connsiteY3" fmla="*/ 62027 h 185851"/>
                <a:gd name="connsiteX4" fmla="*/ 495299 w 738187"/>
                <a:gd name="connsiteY4" fmla="*/ 4876 h 185851"/>
                <a:gd name="connsiteX5" fmla="*/ 604837 w 738187"/>
                <a:gd name="connsiteY5" fmla="*/ 47739 h 185851"/>
                <a:gd name="connsiteX6" fmla="*/ 585787 w 738187"/>
                <a:gd name="connsiteY6" fmla="*/ 90601 h 185851"/>
                <a:gd name="connsiteX7" fmla="*/ 738187 w 738187"/>
                <a:gd name="connsiteY7" fmla="*/ 185851 h 185851"/>
                <a:gd name="connsiteX0" fmla="*/ 0 w 738187"/>
                <a:gd name="connsiteY0" fmla="*/ 62026 h 185851"/>
                <a:gd name="connsiteX1" fmla="*/ 161925 w 738187"/>
                <a:gd name="connsiteY1" fmla="*/ 33451 h 185851"/>
                <a:gd name="connsiteX2" fmla="*/ 233362 w 738187"/>
                <a:gd name="connsiteY2" fmla="*/ 114 h 185851"/>
                <a:gd name="connsiteX3" fmla="*/ 371474 w 738187"/>
                <a:gd name="connsiteY3" fmla="*/ 62027 h 185851"/>
                <a:gd name="connsiteX4" fmla="*/ 495299 w 738187"/>
                <a:gd name="connsiteY4" fmla="*/ 4876 h 185851"/>
                <a:gd name="connsiteX5" fmla="*/ 538162 w 738187"/>
                <a:gd name="connsiteY5" fmla="*/ 95364 h 185851"/>
                <a:gd name="connsiteX6" fmla="*/ 585787 w 738187"/>
                <a:gd name="connsiteY6" fmla="*/ 90601 h 185851"/>
                <a:gd name="connsiteX7" fmla="*/ 738187 w 738187"/>
                <a:gd name="connsiteY7" fmla="*/ 185851 h 185851"/>
                <a:gd name="connsiteX0" fmla="*/ 0 w 738187"/>
                <a:gd name="connsiteY0" fmla="*/ 62042 h 185867"/>
                <a:gd name="connsiteX1" fmla="*/ 161925 w 738187"/>
                <a:gd name="connsiteY1" fmla="*/ 33467 h 185867"/>
                <a:gd name="connsiteX2" fmla="*/ 233362 w 738187"/>
                <a:gd name="connsiteY2" fmla="*/ 130 h 185867"/>
                <a:gd name="connsiteX3" fmla="*/ 371474 w 738187"/>
                <a:gd name="connsiteY3" fmla="*/ 62043 h 185867"/>
                <a:gd name="connsiteX4" fmla="*/ 442911 w 738187"/>
                <a:gd name="connsiteY4" fmla="*/ 57279 h 185867"/>
                <a:gd name="connsiteX5" fmla="*/ 538162 w 738187"/>
                <a:gd name="connsiteY5" fmla="*/ 95380 h 185867"/>
                <a:gd name="connsiteX6" fmla="*/ 585787 w 738187"/>
                <a:gd name="connsiteY6" fmla="*/ 90617 h 185867"/>
                <a:gd name="connsiteX7" fmla="*/ 738187 w 738187"/>
                <a:gd name="connsiteY7" fmla="*/ 185867 h 185867"/>
                <a:gd name="connsiteX0" fmla="*/ 0 w 738187"/>
                <a:gd name="connsiteY0" fmla="*/ 62456 h 186281"/>
                <a:gd name="connsiteX1" fmla="*/ 161925 w 738187"/>
                <a:gd name="connsiteY1" fmla="*/ 33881 h 186281"/>
                <a:gd name="connsiteX2" fmla="*/ 233362 w 738187"/>
                <a:gd name="connsiteY2" fmla="*/ 544 h 186281"/>
                <a:gd name="connsiteX3" fmla="*/ 371474 w 738187"/>
                <a:gd name="connsiteY3" fmla="*/ 62457 h 186281"/>
                <a:gd name="connsiteX4" fmla="*/ 442911 w 738187"/>
                <a:gd name="connsiteY4" fmla="*/ 57693 h 186281"/>
                <a:gd name="connsiteX5" fmla="*/ 538162 w 738187"/>
                <a:gd name="connsiteY5" fmla="*/ 95794 h 186281"/>
                <a:gd name="connsiteX6" fmla="*/ 585787 w 738187"/>
                <a:gd name="connsiteY6" fmla="*/ 91031 h 186281"/>
                <a:gd name="connsiteX7" fmla="*/ 738187 w 738187"/>
                <a:gd name="connsiteY7" fmla="*/ 186281 h 186281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38162 w 738187"/>
                <a:gd name="connsiteY5" fmla="*/ 95592 h 186079"/>
                <a:gd name="connsiteX6" fmla="*/ 585787 w 738187"/>
                <a:gd name="connsiteY6" fmla="*/ 90829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38162 w 738187"/>
                <a:gd name="connsiteY5" fmla="*/ 95592 h 186079"/>
                <a:gd name="connsiteX6" fmla="*/ 585787 w 738187"/>
                <a:gd name="connsiteY6" fmla="*/ 90829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85787 w 738187"/>
                <a:gd name="connsiteY5" fmla="*/ 90829 h 186079"/>
                <a:gd name="connsiteX6" fmla="*/ 738187 w 738187"/>
                <a:gd name="connsiteY6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85787 w 738187"/>
                <a:gd name="connsiteY5" fmla="*/ 90829 h 186079"/>
                <a:gd name="connsiteX6" fmla="*/ 633412 w 738187"/>
                <a:gd name="connsiteY6" fmla="*/ 133692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85787 w 738187"/>
                <a:gd name="connsiteY5" fmla="*/ 90829 h 186079"/>
                <a:gd name="connsiteX6" fmla="*/ 628650 w 738187"/>
                <a:gd name="connsiteY6" fmla="*/ 157504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57212 w 738187"/>
                <a:gd name="connsiteY5" fmla="*/ 86067 h 186079"/>
                <a:gd name="connsiteX6" fmla="*/ 628650 w 738187"/>
                <a:gd name="connsiteY6" fmla="*/ 157504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57212 w 738187"/>
                <a:gd name="connsiteY5" fmla="*/ 86067 h 186079"/>
                <a:gd name="connsiteX6" fmla="*/ 628650 w 738187"/>
                <a:gd name="connsiteY6" fmla="*/ 157504 h 186079"/>
                <a:gd name="connsiteX7" fmla="*/ 738187 w 738187"/>
                <a:gd name="connsiteY7" fmla="*/ 186079 h 186079"/>
                <a:gd name="connsiteX0" fmla="*/ 0 w 738187"/>
                <a:gd name="connsiteY0" fmla="*/ 62254 h 186079"/>
                <a:gd name="connsiteX1" fmla="*/ 138112 w 738187"/>
                <a:gd name="connsiteY1" fmla="*/ 38441 h 186079"/>
                <a:gd name="connsiteX2" fmla="*/ 233362 w 738187"/>
                <a:gd name="connsiteY2" fmla="*/ 342 h 186079"/>
                <a:gd name="connsiteX3" fmla="*/ 371474 w 738187"/>
                <a:gd name="connsiteY3" fmla="*/ 62255 h 186079"/>
                <a:gd name="connsiteX4" fmla="*/ 442911 w 738187"/>
                <a:gd name="connsiteY4" fmla="*/ 57491 h 186079"/>
                <a:gd name="connsiteX5" fmla="*/ 557212 w 738187"/>
                <a:gd name="connsiteY5" fmla="*/ 86067 h 186079"/>
                <a:gd name="connsiteX6" fmla="*/ 628650 w 738187"/>
                <a:gd name="connsiteY6" fmla="*/ 157504 h 186079"/>
                <a:gd name="connsiteX7" fmla="*/ 738187 w 738187"/>
                <a:gd name="connsiteY7" fmla="*/ 186079 h 186079"/>
                <a:gd name="connsiteX0" fmla="*/ 0 w 712787"/>
                <a:gd name="connsiteY0" fmla="*/ 45320 h 186079"/>
                <a:gd name="connsiteX1" fmla="*/ 112712 w 712787"/>
                <a:gd name="connsiteY1" fmla="*/ 38441 h 186079"/>
                <a:gd name="connsiteX2" fmla="*/ 207962 w 712787"/>
                <a:gd name="connsiteY2" fmla="*/ 342 h 186079"/>
                <a:gd name="connsiteX3" fmla="*/ 346074 w 712787"/>
                <a:gd name="connsiteY3" fmla="*/ 62255 h 186079"/>
                <a:gd name="connsiteX4" fmla="*/ 417511 w 712787"/>
                <a:gd name="connsiteY4" fmla="*/ 57491 h 186079"/>
                <a:gd name="connsiteX5" fmla="*/ 531812 w 712787"/>
                <a:gd name="connsiteY5" fmla="*/ 86067 h 186079"/>
                <a:gd name="connsiteX6" fmla="*/ 603250 w 712787"/>
                <a:gd name="connsiteY6" fmla="*/ 157504 h 186079"/>
                <a:gd name="connsiteX7" fmla="*/ 712787 w 712787"/>
                <a:gd name="connsiteY7" fmla="*/ 186079 h 1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2787" h="186079">
                  <a:moveTo>
                    <a:pt x="0" y="45320"/>
                  </a:moveTo>
                  <a:cubicBezTo>
                    <a:pt x="46037" y="37382"/>
                    <a:pt x="66675" y="46379"/>
                    <a:pt x="112712" y="38441"/>
                  </a:cubicBezTo>
                  <a:cubicBezTo>
                    <a:pt x="151606" y="28122"/>
                    <a:pt x="169068" y="-3627"/>
                    <a:pt x="207962" y="342"/>
                  </a:cubicBezTo>
                  <a:cubicBezTo>
                    <a:pt x="246856" y="4311"/>
                    <a:pt x="311149" y="52730"/>
                    <a:pt x="346074" y="62255"/>
                  </a:cubicBezTo>
                  <a:cubicBezTo>
                    <a:pt x="380999" y="71780"/>
                    <a:pt x="386555" y="53522"/>
                    <a:pt x="417511" y="57491"/>
                  </a:cubicBezTo>
                  <a:cubicBezTo>
                    <a:pt x="448467" y="61460"/>
                    <a:pt x="507999" y="62255"/>
                    <a:pt x="531812" y="86067"/>
                  </a:cubicBezTo>
                  <a:lnTo>
                    <a:pt x="603250" y="157504"/>
                  </a:lnTo>
                  <a:cubicBezTo>
                    <a:pt x="627063" y="181316"/>
                    <a:pt x="676275" y="176554"/>
                    <a:pt x="712787" y="186079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30" name="Freeform 800"/>
            <p:cNvSpPr/>
            <p:nvPr/>
          </p:nvSpPr>
          <p:spPr>
            <a:xfrm>
              <a:off x="5173404" y="4605485"/>
              <a:ext cx="104973" cy="729441"/>
            </a:xfrm>
            <a:custGeom>
              <a:avLst/>
              <a:gdLst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95263 w 247650"/>
                <a:gd name="connsiteY17" fmla="*/ 12858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200025 w 247650"/>
                <a:gd name="connsiteY18" fmla="*/ 1333500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247650 w 247650"/>
                <a:gd name="connsiteY19" fmla="*/ 1409700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428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214313 w 247650"/>
                <a:gd name="connsiteY22" fmla="*/ 1652588 h 1905000"/>
                <a:gd name="connsiteX23" fmla="*/ 166688 w 247650"/>
                <a:gd name="connsiteY23" fmla="*/ 1724025 h 1905000"/>
                <a:gd name="connsiteX24" fmla="*/ 71438 w 247650"/>
                <a:gd name="connsiteY24" fmla="*/ 1833563 h 1905000"/>
                <a:gd name="connsiteX25" fmla="*/ 33338 w 247650"/>
                <a:gd name="connsiteY25" fmla="*/ 1905000 h 1905000"/>
                <a:gd name="connsiteX0" fmla="*/ 61913 w 247650"/>
                <a:gd name="connsiteY0" fmla="*/ 0 h 1905000"/>
                <a:gd name="connsiteX1" fmla="*/ 76200 w 247650"/>
                <a:gd name="connsiteY1" fmla="*/ 57150 h 1905000"/>
                <a:gd name="connsiteX2" fmla="*/ 42863 w 247650"/>
                <a:gd name="connsiteY2" fmla="*/ 104775 h 1905000"/>
                <a:gd name="connsiteX3" fmla="*/ 9525 w 247650"/>
                <a:gd name="connsiteY3" fmla="*/ 161925 h 1905000"/>
                <a:gd name="connsiteX4" fmla="*/ 0 w 247650"/>
                <a:gd name="connsiteY4" fmla="*/ 204788 h 1905000"/>
                <a:gd name="connsiteX5" fmla="*/ 33338 w 247650"/>
                <a:gd name="connsiteY5" fmla="*/ 319088 h 1905000"/>
                <a:gd name="connsiteX6" fmla="*/ 57150 w 247650"/>
                <a:gd name="connsiteY6" fmla="*/ 366713 h 1905000"/>
                <a:gd name="connsiteX7" fmla="*/ 57150 w 247650"/>
                <a:gd name="connsiteY7" fmla="*/ 366713 h 1905000"/>
                <a:gd name="connsiteX8" fmla="*/ 66675 w 247650"/>
                <a:gd name="connsiteY8" fmla="*/ 452438 h 1905000"/>
                <a:gd name="connsiteX9" fmla="*/ 109538 w 247650"/>
                <a:gd name="connsiteY9" fmla="*/ 528638 h 1905000"/>
                <a:gd name="connsiteX10" fmla="*/ 123825 w 247650"/>
                <a:gd name="connsiteY10" fmla="*/ 590550 h 1905000"/>
                <a:gd name="connsiteX11" fmla="*/ 142875 w 247650"/>
                <a:gd name="connsiteY11" fmla="*/ 661988 h 1905000"/>
                <a:gd name="connsiteX12" fmla="*/ 157163 w 247650"/>
                <a:gd name="connsiteY12" fmla="*/ 709613 h 1905000"/>
                <a:gd name="connsiteX13" fmla="*/ 157163 w 247650"/>
                <a:gd name="connsiteY13" fmla="*/ 795338 h 1905000"/>
                <a:gd name="connsiteX14" fmla="*/ 171450 w 247650"/>
                <a:gd name="connsiteY14" fmla="*/ 933450 h 1905000"/>
                <a:gd name="connsiteX15" fmla="*/ 171450 w 247650"/>
                <a:gd name="connsiteY15" fmla="*/ 1114425 h 1905000"/>
                <a:gd name="connsiteX16" fmla="*/ 157163 w 247650"/>
                <a:gd name="connsiteY16" fmla="*/ 1171575 h 1905000"/>
                <a:gd name="connsiteX17" fmla="*/ 138113 w 247650"/>
                <a:gd name="connsiteY17" fmla="*/ 1323975 h 1905000"/>
                <a:gd name="connsiteX18" fmla="*/ 119063 w 247650"/>
                <a:gd name="connsiteY18" fmla="*/ 1376363 h 1905000"/>
                <a:gd name="connsiteX19" fmla="*/ 147638 w 247650"/>
                <a:gd name="connsiteY19" fmla="*/ 1476375 h 1905000"/>
                <a:gd name="connsiteX20" fmla="*/ 204788 w 247650"/>
                <a:gd name="connsiteY20" fmla="*/ 1552575 h 1905000"/>
                <a:gd name="connsiteX21" fmla="*/ 247650 w 247650"/>
                <a:gd name="connsiteY21" fmla="*/ 1614488 h 1905000"/>
                <a:gd name="connsiteX22" fmla="*/ 166688 w 247650"/>
                <a:gd name="connsiteY22" fmla="*/ 1724025 h 1905000"/>
                <a:gd name="connsiteX23" fmla="*/ 71438 w 247650"/>
                <a:gd name="connsiteY23" fmla="*/ 1833563 h 1905000"/>
                <a:gd name="connsiteX24" fmla="*/ 33338 w 24765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38113 w 248460"/>
                <a:gd name="connsiteY17" fmla="*/ 1323975 h 1905000"/>
                <a:gd name="connsiteX18" fmla="*/ 119063 w 248460"/>
                <a:gd name="connsiteY18" fmla="*/ 1376363 h 1905000"/>
                <a:gd name="connsiteX19" fmla="*/ 147638 w 248460"/>
                <a:gd name="connsiteY19" fmla="*/ 1476375 h 1905000"/>
                <a:gd name="connsiteX20" fmla="*/ 204788 w 248460"/>
                <a:gd name="connsiteY20" fmla="*/ 1552575 h 1905000"/>
                <a:gd name="connsiteX21" fmla="*/ 247650 w 248460"/>
                <a:gd name="connsiteY21" fmla="*/ 1614488 h 1905000"/>
                <a:gd name="connsiteX22" fmla="*/ 166688 w 248460"/>
                <a:gd name="connsiteY22" fmla="*/ 1724025 h 1905000"/>
                <a:gd name="connsiteX23" fmla="*/ 71438 w 248460"/>
                <a:gd name="connsiteY23" fmla="*/ 1833563 h 1905000"/>
                <a:gd name="connsiteX24" fmla="*/ 33338 w 248460"/>
                <a:gd name="connsiteY24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57163 w 248460"/>
                <a:gd name="connsiteY16" fmla="*/ 1171575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71450 w 248460"/>
                <a:gd name="connsiteY15" fmla="*/ 111442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42875 w 248460"/>
                <a:gd name="connsiteY17" fmla="*/ 1257300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61913 w 248460"/>
                <a:gd name="connsiteY0" fmla="*/ 0 h 1905000"/>
                <a:gd name="connsiteX1" fmla="*/ 76200 w 248460"/>
                <a:gd name="connsiteY1" fmla="*/ 57150 h 1905000"/>
                <a:gd name="connsiteX2" fmla="*/ 42863 w 248460"/>
                <a:gd name="connsiteY2" fmla="*/ 104775 h 1905000"/>
                <a:gd name="connsiteX3" fmla="*/ 9525 w 248460"/>
                <a:gd name="connsiteY3" fmla="*/ 161925 h 1905000"/>
                <a:gd name="connsiteX4" fmla="*/ 0 w 248460"/>
                <a:gd name="connsiteY4" fmla="*/ 204788 h 1905000"/>
                <a:gd name="connsiteX5" fmla="*/ 33338 w 248460"/>
                <a:gd name="connsiteY5" fmla="*/ 319088 h 1905000"/>
                <a:gd name="connsiteX6" fmla="*/ 57150 w 248460"/>
                <a:gd name="connsiteY6" fmla="*/ 366713 h 1905000"/>
                <a:gd name="connsiteX7" fmla="*/ 57150 w 248460"/>
                <a:gd name="connsiteY7" fmla="*/ 366713 h 1905000"/>
                <a:gd name="connsiteX8" fmla="*/ 66675 w 248460"/>
                <a:gd name="connsiteY8" fmla="*/ 452438 h 1905000"/>
                <a:gd name="connsiteX9" fmla="*/ 109538 w 248460"/>
                <a:gd name="connsiteY9" fmla="*/ 528638 h 1905000"/>
                <a:gd name="connsiteX10" fmla="*/ 123825 w 248460"/>
                <a:gd name="connsiteY10" fmla="*/ 590550 h 1905000"/>
                <a:gd name="connsiteX11" fmla="*/ 142875 w 248460"/>
                <a:gd name="connsiteY11" fmla="*/ 661988 h 1905000"/>
                <a:gd name="connsiteX12" fmla="*/ 157163 w 248460"/>
                <a:gd name="connsiteY12" fmla="*/ 709613 h 1905000"/>
                <a:gd name="connsiteX13" fmla="*/ 157163 w 248460"/>
                <a:gd name="connsiteY13" fmla="*/ 795338 h 1905000"/>
                <a:gd name="connsiteX14" fmla="*/ 171450 w 248460"/>
                <a:gd name="connsiteY14" fmla="*/ 933450 h 1905000"/>
                <a:gd name="connsiteX15" fmla="*/ 185737 w 248460"/>
                <a:gd name="connsiteY15" fmla="*/ 1095375 h 1905000"/>
                <a:gd name="connsiteX16" fmla="*/ 195263 w 248460"/>
                <a:gd name="connsiteY16" fmla="*/ 1176338 h 1905000"/>
                <a:gd name="connsiteX17" fmla="*/ 176212 w 248460"/>
                <a:gd name="connsiteY17" fmla="*/ 1262062 h 1905000"/>
                <a:gd name="connsiteX18" fmla="*/ 138113 w 248460"/>
                <a:gd name="connsiteY18" fmla="*/ 1323975 h 1905000"/>
                <a:gd name="connsiteX19" fmla="*/ 119063 w 248460"/>
                <a:gd name="connsiteY19" fmla="*/ 1376363 h 1905000"/>
                <a:gd name="connsiteX20" fmla="*/ 147638 w 248460"/>
                <a:gd name="connsiteY20" fmla="*/ 1476375 h 1905000"/>
                <a:gd name="connsiteX21" fmla="*/ 204788 w 248460"/>
                <a:gd name="connsiteY21" fmla="*/ 1552575 h 1905000"/>
                <a:gd name="connsiteX22" fmla="*/ 247650 w 248460"/>
                <a:gd name="connsiteY22" fmla="*/ 1614488 h 1905000"/>
                <a:gd name="connsiteX23" fmla="*/ 166688 w 248460"/>
                <a:gd name="connsiteY23" fmla="*/ 1724025 h 1905000"/>
                <a:gd name="connsiteX24" fmla="*/ 71438 w 248460"/>
                <a:gd name="connsiteY24" fmla="*/ 1833563 h 1905000"/>
                <a:gd name="connsiteX25" fmla="*/ 33338 w 248460"/>
                <a:gd name="connsiteY25" fmla="*/ 1905000 h 1905000"/>
                <a:gd name="connsiteX0" fmla="*/ 76200 w 248460"/>
                <a:gd name="connsiteY0" fmla="*/ 0 h 1847850"/>
                <a:gd name="connsiteX1" fmla="*/ 42863 w 248460"/>
                <a:gd name="connsiteY1" fmla="*/ 47625 h 1847850"/>
                <a:gd name="connsiteX2" fmla="*/ 9525 w 248460"/>
                <a:gd name="connsiteY2" fmla="*/ 104775 h 1847850"/>
                <a:gd name="connsiteX3" fmla="*/ 0 w 248460"/>
                <a:gd name="connsiteY3" fmla="*/ 147638 h 1847850"/>
                <a:gd name="connsiteX4" fmla="*/ 33338 w 248460"/>
                <a:gd name="connsiteY4" fmla="*/ 261938 h 1847850"/>
                <a:gd name="connsiteX5" fmla="*/ 57150 w 248460"/>
                <a:gd name="connsiteY5" fmla="*/ 309563 h 1847850"/>
                <a:gd name="connsiteX6" fmla="*/ 57150 w 248460"/>
                <a:gd name="connsiteY6" fmla="*/ 309563 h 1847850"/>
                <a:gd name="connsiteX7" fmla="*/ 66675 w 248460"/>
                <a:gd name="connsiteY7" fmla="*/ 395288 h 1847850"/>
                <a:gd name="connsiteX8" fmla="*/ 109538 w 248460"/>
                <a:gd name="connsiteY8" fmla="*/ 471488 h 1847850"/>
                <a:gd name="connsiteX9" fmla="*/ 123825 w 248460"/>
                <a:gd name="connsiteY9" fmla="*/ 533400 h 1847850"/>
                <a:gd name="connsiteX10" fmla="*/ 142875 w 248460"/>
                <a:gd name="connsiteY10" fmla="*/ 604838 h 1847850"/>
                <a:gd name="connsiteX11" fmla="*/ 157163 w 248460"/>
                <a:gd name="connsiteY11" fmla="*/ 652463 h 1847850"/>
                <a:gd name="connsiteX12" fmla="*/ 157163 w 248460"/>
                <a:gd name="connsiteY12" fmla="*/ 738188 h 1847850"/>
                <a:gd name="connsiteX13" fmla="*/ 171450 w 248460"/>
                <a:gd name="connsiteY13" fmla="*/ 876300 h 1847850"/>
                <a:gd name="connsiteX14" fmla="*/ 185737 w 248460"/>
                <a:gd name="connsiteY14" fmla="*/ 1038225 h 1847850"/>
                <a:gd name="connsiteX15" fmla="*/ 195263 w 248460"/>
                <a:gd name="connsiteY15" fmla="*/ 1119188 h 1847850"/>
                <a:gd name="connsiteX16" fmla="*/ 176212 w 248460"/>
                <a:gd name="connsiteY16" fmla="*/ 1204912 h 1847850"/>
                <a:gd name="connsiteX17" fmla="*/ 138113 w 248460"/>
                <a:gd name="connsiteY17" fmla="*/ 1266825 h 1847850"/>
                <a:gd name="connsiteX18" fmla="*/ 119063 w 248460"/>
                <a:gd name="connsiteY18" fmla="*/ 1319213 h 1847850"/>
                <a:gd name="connsiteX19" fmla="*/ 147638 w 248460"/>
                <a:gd name="connsiteY19" fmla="*/ 1419225 h 1847850"/>
                <a:gd name="connsiteX20" fmla="*/ 204788 w 248460"/>
                <a:gd name="connsiteY20" fmla="*/ 1495425 h 1847850"/>
                <a:gd name="connsiteX21" fmla="*/ 247650 w 248460"/>
                <a:gd name="connsiteY21" fmla="*/ 1557338 h 1847850"/>
                <a:gd name="connsiteX22" fmla="*/ 166688 w 248460"/>
                <a:gd name="connsiteY22" fmla="*/ 1666875 h 1847850"/>
                <a:gd name="connsiteX23" fmla="*/ 71438 w 248460"/>
                <a:gd name="connsiteY23" fmla="*/ 1776413 h 1847850"/>
                <a:gd name="connsiteX24" fmla="*/ 33338 w 248460"/>
                <a:gd name="connsiteY24" fmla="*/ 1847850 h 1847850"/>
                <a:gd name="connsiteX0" fmla="*/ 42863 w 248460"/>
                <a:gd name="connsiteY0" fmla="*/ 0 h 1800225"/>
                <a:gd name="connsiteX1" fmla="*/ 9525 w 248460"/>
                <a:gd name="connsiteY1" fmla="*/ 57150 h 1800225"/>
                <a:gd name="connsiteX2" fmla="*/ 0 w 248460"/>
                <a:gd name="connsiteY2" fmla="*/ 100013 h 1800225"/>
                <a:gd name="connsiteX3" fmla="*/ 33338 w 248460"/>
                <a:gd name="connsiteY3" fmla="*/ 214313 h 1800225"/>
                <a:gd name="connsiteX4" fmla="*/ 57150 w 248460"/>
                <a:gd name="connsiteY4" fmla="*/ 261938 h 1800225"/>
                <a:gd name="connsiteX5" fmla="*/ 57150 w 248460"/>
                <a:gd name="connsiteY5" fmla="*/ 261938 h 1800225"/>
                <a:gd name="connsiteX6" fmla="*/ 66675 w 248460"/>
                <a:gd name="connsiteY6" fmla="*/ 347663 h 1800225"/>
                <a:gd name="connsiteX7" fmla="*/ 109538 w 248460"/>
                <a:gd name="connsiteY7" fmla="*/ 423863 h 1800225"/>
                <a:gd name="connsiteX8" fmla="*/ 123825 w 248460"/>
                <a:gd name="connsiteY8" fmla="*/ 485775 h 1800225"/>
                <a:gd name="connsiteX9" fmla="*/ 142875 w 248460"/>
                <a:gd name="connsiteY9" fmla="*/ 557213 h 1800225"/>
                <a:gd name="connsiteX10" fmla="*/ 157163 w 248460"/>
                <a:gd name="connsiteY10" fmla="*/ 604838 h 1800225"/>
                <a:gd name="connsiteX11" fmla="*/ 157163 w 248460"/>
                <a:gd name="connsiteY11" fmla="*/ 690563 h 1800225"/>
                <a:gd name="connsiteX12" fmla="*/ 171450 w 248460"/>
                <a:gd name="connsiteY12" fmla="*/ 828675 h 1800225"/>
                <a:gd name="connsiteX13" fmla="*/ 185737 w 248460"/>
                <a:gd name="connsiteY13" fmla="*/ 990600 h 1800225"/>
                <a:gd name="connsiteX14" fmla="*/ 195263 w 248460"/>
                <a:gd name="connsiteY14" fmla="*/ 1071563 h 1800225"/>
                <a:gd name="connsiteX15" fmla="*/ 176212 w 248460"/>
                <a:gd name="connsiteY15" fmla="*/ 1157287 h 1800225"/>
                <a:gd name="connsiteX16" fmla="*/ 138113 w 248460"/>
                <a:gd name="connsiteY16" fmla="*/ 1219200 h 1800225"/>
                <a:gd name="connsiteX17" fmla="*/ 119063 w 248460"/>
                <a:gd name="connsiteY17" fmla="*/ 1271588 h 1800225"/>
                <a:gd name="connsiteX18" fmla="*/ 147638 w 248460"/>
                <a:gd name="connsiteY18" fmla="*/ 1371600 h 1800225"/>
                <a:gd name="connsiteX19" fmla="*/ 204788 w 248460"/>
                <a:gd name="connsiteY19" fmla="*/ 1447800 h 1800225"/>
                <a:gd name="connsiteX20" fmla="*/ 247650 w 248460"/>
                <a:gd name="connsiteY20" fmla="*/ 1509713 h 1800225"/>
                <a:gd name="connsiteX21" fmla="*/ 166688 w 248460"/>
                <a:gd name="connsiteY21" fmla="*/ 1619250 h 1800225"/>
                <a:gd name="connsiteX22" fmla="*/ 71438 w 248460"/>
                <a:gd name="connsiteY22" fmla="*/ 1728788 h 1800225"/>
                <a:gd name="connsiteX23" fmla="*/ 33338 w 248460"/>
                <a:gd name="connsiteY23" fmla="*/ 1800225 h 1800225"/>
                <a:gd name="connsiteX0" fmla="*/ 9525 w 248460"/>
                <a:gd name="connsiteY0" fmla="*/ 0 h 1743075"/>
                <a:gd name="connsiteX1" fmla="*/ 0 w 248460"/>
                <a:gd name="connsiteY1" fmla="*/ 42863 h 1743075"/>
                <a:gd name="connsiteX2" fmla="*/ 33338 w 248460"/>
                <a:gd name="connsiteY2" fmla="*/ 157163 h 1743075"/>
                <a:gd name="connsiteX3" fmla="*/ 57150 w 248460"/>
                <a:gd name="connsiteY3" fmla="*/ 204788 h 1743075"/>
                <a:gd name="connsiteX4" fmla="*/ 57150 w 248460"/>
                <a:gd name="connsiteY4" fmla="*/ 204788 h 1743075"/>
                <a:gd name="connsiteX5" fmla="*/ 66675 w 248460"/>
                <a:gd name="connsiteY5" fmla="*/ 290513 h 1743075"/>
                <a:gd name="connsiteX6" fmla="*/ 109538 w 248460"/>
                <a:gd name="connsiteY6" fmla="*/ 366713 h 1743075"/>
                <a:gd name="connsiteX7" fmla="*/ 123825 w 248460"/>
                <a:gd name="connsiteY7" fmla="*/ 428625 h 1743075"/>
                <a:gd name="connsiteX8" fmla="*/ 142875 w 248460"/>
                <a:gd name="connsiteY8" fmla="*/ 500063 h 1743075"/>
                <a:gd name="connsiteX9" fmla="*/ 157163 w 248460"/>
                <a:gd name="connsiteY9" fmla="*/ 547688 h 1743075"/>
                <a:gd name="connsiteX10" fmla="*/ 157163 w 248460"/>
                <a:gd name="connsiteY10" fmla="*/ 633413 h 1743075"/>
                <a:gd name="connsiteX11" fmla="*/ 171450 w 248460"/>
                <a:gd name="connsiteY11" fmla="*/ 771525 h 1743075"/>
                <a:gd name="connsiteX12" fmla="*/ 185737 w 248460"/>
                <a:gd name="connsiteY12" fmla="*/ 933450 h 1743075"/>
                <a:gd name="connsiteX13" fmla="*/ 195263 w 248460"/>
                <a:gd name="connsiteY13" fmla="*/ 1014413 h 1743075"/>
                <a:gd name="connsiteX14" fmla="*/ 176212 w 248460"/>
                <a:gd name="connsiteY14" fmla="*/ 1100137 h 1743075"/>
                <a:gd name="connsiteX15" fmla="*/ 138113 w 248460"/>
                <a:gd name="connsiteY15" fmla="*/ 1162050 h 1743075"/>
                <a:gd name="connsiteX16" fmla="*/ 119063 w 248460"/>
                <a:gd name="connsiteY16" fmla="*/ 1214438 h 1743075"/>
                <a:gd name="connsiteX17" fmla="*/ 147638 w 248460"/>
                <a:gd name="connsiteY17" fmla="*/ 1314450 h 1743075"/>
                <a:gd name="connsiteX18" fmla="*/ 204788 w 248460"/>
                <a:gd name="connsiteY18" fmla="*/ 1390650 h 1743075"/>
                <a:gd name="connsiteX19" fmla="*/ 247650 w 248460"/>
                <a:gd name="connsiteY19" fmla="*/ 1452563 h 1743075"/>
                <a:gd name="connsiteX20" fmla="*/ 166688 w 248460"/>
                <a:gd name="connsiteY20" fmla="*/ 1562100 h 1743075"/>
                <a:gd name="connsiteX21" fmla="*/ 71438 w 248460"/>
                <a:gd name="connsiteY21" fmla="*/ 1671638 h 1743075"/>
                <a:gd name="connsiteX22" fmla="*/ 33338 w 248460"/>
                <a:gd name="connsiteY22" fmla="*/ 1743075 h 1743075"/>
                <a:gd name="connsiteX0" fmla="*/ 0 w 248460"/>
                <a:gd name="connsiteY0" fmla="*/ 0 h 1700212"/>
                <a:gd name="connsiteX1" fmla="*/ 33338 w 248460"/>
                <a:gd name="connsiteY1" fmla="*/ 114300 h 1700212"/>
                <a:gd name="connsiteX2" fmla="*/ 57150 w 248460"/>
                <a:gd name="connsiteY2" fmla="*/ 161925 h 1700212"/>
                <a:gd name="connsiteX3" fmla="*/ 57150 w 248460"/>
                <a:gd name="connsiteY3" fmla="*/ 161925 h 1700212"/>
                <a:gd name="connsiteX4" fmla="*/ 66675 w 248460"/>
                <a:gd name="connsiteY4" fmla="*/ 247650 h 1700212"/>
                <a:gd name="connsiteX5" fmla="*/ 109538 w 248460"/>
                <a:gd name="connsiteY5" fmla="*/ 323850 h 1700212"/>
                <a:gd name="connsiteX6" fmla="*/ 123825 w 248460"/>
                <a:gd name="connsiteY6" fmla="*/ 385762 h 1700212"/>
                <a:gd name="connsiteX7" fmla="*/ 142875 w 248460"/>
                <a:gd name="connsiteY7" fmla="*/ 457200 h 1700212"/>
                <a:gd name="connsiteX8" fmla="*/ 157163 w 248460"/>
                <a:gd name="connsiteY8" fmla="*/ 504825 h 1700212"/>
                <a:gd name="connsiteX9" fmla="*/ 157163 w 248460"/>
                <a:gd name="connsiteY9" fmla="*/ 590550 h 1700212"/>
                <a:gd name="connsiteX10" fmla="*/ 171450 w 248460"/>
                <a:gd name="connsiteY10" fmla="*/ 728662 h 1700212"/>
                <a:gd name="connsiteX11" fmla="*/ 185737 w 248460"/>
                <a:gd name="connsiteY11" fmla="*/ 890587 h 1700212"/>
                <a:gd name="connsiteX12" fmla="*/ 195263 w 248460"/>
                <a:gd name="connsiteY12" fmla="*/ 971550 h 1700212"/>
                <a:gd name="connsiteX13" fmla="*/ 176212 w 248460"/>
                <a:gd name="connsiteY13" fmla="*/ 1057274 h 1700212"/>
                <a:gd name="connsiteX14" fmla="*/ 138113 w 248460"/>
                <a:gd name="connsiteY14" fmla="*/ 1119187 h 1700212"/>
                <a:gd name="connsiteX15" fmla="*/ 119063 w 248460"/>
                <a:gd name="connsiteY15" fmla="*/ 1171575 h 1700212"/>
                <a:gd name="connsiteX16" fmla="*/ 147638 w 248460"/>
                <a:gd name="connsiteY16" fmla="*/ 1271587 h 1700212"/>
                <a:gd name="connsiteX17" fmla="*/ 204788 w 248460"/>
                <a:gd name="connsiteY17" fmla="*/ 1347787 h 1700212"/>
                <a:gd name="connsiteX18" fmla="*/ 247650 w 248460"/>
                <a:gd name="connsiteY18" fmla="*/ 1409700 h 1700212"/>
                <a:gd name="connsiteX19" fmla="*/ 166688 w 248460"/>
                <a:gd name="connsiteY19" fmla="*/ 1519237 h 1700212"/>
                <a:gd name="connsiteX20" fmla="*/ 71438 w 248460"/>
                <a:gd name="connsiteY20" fmla="*/ 1628775 h 1700212"/>
                <a:gd name="connsiteX21" fmla="*/ 33338 w 248460"/>
                <a:gd name="connsiteY21" fmla="*/ 1700212 h 1700212"/>
                <a:gd name="connsiteX0" fmla="*/ 0 w 215122"/>
                <a:gd name="connsiteY0" fmla="*/ 0 h 1585912"/>
                <a:gd name="connsiteX1" fmla="*/ 23812 w 215122"/>
                <a:gd name="connsiteY1" fmla="*/ 47625 h 1585912"/>
                <a:gd name="connsiteX2" fmla="*/ 23812 w 215122"/>
                <a:gd name="connsiteY2" fmla="*/ 47625 h 1585912"/>
                <a:gd name="connsiteX3" fmla="*/ 33337 w 215122"/>
                <a:gd name="connsiteY3" fmla="*/ 133350 h 1585912"/>
                <a:gd name="connsiteX4" fmla="*/ 76200 w 215122"/>
                <a:gd name="connsiteY4" fmla="*/ 209550 h 1585912"/>
                <a:gd name="connsiteX5" fmla="*/ 90487 w 215122"/>
                <a:gd name="connsiteY5" fmla="*/ 271462 h 1585912"/>
                <a:gd name="connsiteX6" fmla="*/ 109537 w 215122"/>
                <a:gd name="connsiteY6" fmla="*/ 342900 h 1585912"/>
                <a:gd name="connsiteX7" fmla="*/ 123825 w 215122"/>
                <a:gd name="connsiteY7" fmla="*/ 390525 h 1585912"/>
                <a:gd name="connsiteX8" fmla="*/ 123825 w 215122"/>
                <a:gd name="connsiteY8" fmla="*/ 476250 h 1585912"/>
                <a:gd name="connsiteX9" fmla="*/ 138112 w 215122"/>
                <a:gd name="connsiteY9" fmla="*/ 614362 h 1585912"/>
                <a:gd name="connsiteX10" fmla="*/ 152399 w 215122"/>
                <a:gd name="connsiteY10" fmla="*/ 776287 h 1585912"/>
                <a:gd name="connsiteX11" fmla="*/ 161925 w 215122"/>
                <a:gd name="connsiteY11" fmla="*/ 857250 h 1585912"/>
                <a:gd name="connsiteX12" fmla="*/ 142874 w 215122"/>
                <a:gd name="connsiteY12" fmla="*/ 942974 h 1585912"/>
                <a:gd name="connsiteX13" fmla="*/ 104775 w 215122"/>
                <a:gd name="connsiteY13" fmla="*/ 1004887 h 1585912"/>
                <a:gd name="connsiteX14" fmla="*/ 85725 w 215122"/>
                <a:gd name="connsiteY14" fmla="*/ 1057275 h 1585912"/>
                <a:gd name="connsiteX15" fmla="*/ 114300 w 215122"/>
                <a:gd name="connsiteY15" fmla="*/ 1157287 h 1585912"/>
                <a:gd name="connsiteX16" fmla="*/ 171450 w 215122"/>
                <a:gd name="connsiteY16" fmla="*/ 1233487 h 1585912"/>
                <a:gd name="connsiteX17" fmla="*/ 214312 w 215122"/>
                <a:gd name="connsiteY17" fmla="*/ 1295400 h 1585912"/>
                <a:gd name="connsiteX18" fmla="*/ 133350 w 215122"/>
                <a:gd name="connsiteY18" fmla="*/ 1404937 h 1585912"/>
                <a:gd name="connsiteX19" fmla="*/ 38100 w 215122"/>
                <a:gd name="connsiteY19" fmla="*/ 1514475 h 1585912"/>
                <a:gd name="connsiteX20" fmla="*/ 0 w 215122"/>
                <a:gd name="connsiteY20" fmla="*/ 1585912 h 1585912"/>
                <a:gd name="connsiteX0" fmla="*/ 23812 w 215122"/>
                <a:gd name="connsiteY0" fmla="*/ 0 h 1538287"/>
                <a:gd name="connsiteX1" fmla="*/ 23812 w 215122"/>
                <a:gd name="connsiteY1" fmla="*/ 0 h 1538287"/>
                <a:gd name="connsiteX2" fmla="*/ 33337 w 215122"/>
                <a:gd name="connsiteY2" fmla="*/ 85725 h 1538287"/>
                <a:gd name="connsiteX3" fmla="*/ 76200 w 215122"/>
                <a:gd name="connsiteY3" fmla="*/ 161925 h 1538287"/>
                <a:gd name="connsiteX4" fmla="*/ 90487 w 215122"/>
                <a:gd name="connsiteY4" fmla="*/ 223837 h 1538287"/>
                <a:gd name="connsiteX5" fmla="*/ 109537 w 215122"/>
                <a:gd name="connsiteY5" fmla="*/ 295275 h 1538287"/>
                <a:gd name="connsiteX6" fmla="*/ 123825 w 215122"/>
                <a:gd name="connsiteY6" fmla="*/ 342900 h 1538287"/>
                <a:gd name="connsiteX7" fmla="*/ 123825 w 215122"/>
                <a:gd name="connsiteY7" fmla="*/ 428625 h 1538287"/>
                <a:gd name="connsiteX8" fmla="*/ 138112 w 215122"/>
                <a:gd name="connsiteY8" fmla="*/ 566737 h 1538287"/>
                <a:gd name="connsiteX9" fmla="*/ 152399 w 215122"/>
                <a:gd name="connsiteY9" fmla="*/ 728662 h 1538287"/>
                <a:gd name="connsiteX10" fmla="*/ 161925 w 215122"/>
                <a:gd name="connsiteY10" fmla="*/ 809625 h 1538287"/>
                <a:gd name="connsiteX11" fmla="*/ 142874 w 215122"/>
                <a:gd name="connsiteY11" fmla="*/ 895349 h 1538287"/>
                <a:gd name="connsiteX12" fmla="*/ 104775 w 215122"/>
                <a:gd name="connsiteY12" fmla="*/ 957262 h 1538287"/>
                <a:gd name="connsiteX13" fmla="*/ 85725 w 215122"/>
                <a:gd name="connsiteY13" fmla="*/ 1009650 h 1538287"/>
                <a:gd name="connsiteX14" fmla="*/ 114300 w 215122"/>
                <a:gd name="connsiteY14" fmla="*/ 1109662 h 1538287"/>
                <a:gd name="connsiteX15" fmla="*/ 171450 w 215122"/>
                <a:gd name="connsiteY15" fmla="*/ 1185862 h 1538287"/>
                <a:gd name="connsiteX16" fmla="*/ 214312 w 215122"/>
                <a:gd name="connsiteY16" fmla="*/ 1247775 h 1538287"/>
                <a:gd name="connsiteX17" fmla="*/ 133350 w 215122"/>
                <a:gd name="connsiteY17" fmla="*/ 1357312 h 1538287"/>
                <a:gd name="connsiteX18" fmla="*/ 38100 w 215122"/>
                <a:gd name="connsiteY18" fmla="*/ 1466850 h 1538287"/>
                <a:gd name="connsiteX19" fmla="*/ 0 w 215122"/>
                <a:gd name="connsiteY19" fmla="*/ 1538287 h 1538287"/>
                <a:gd name="connsiteX0" fmla="*/ 23812 w 215122"/>
                <a:gd name="connsiteY0" fmla="*/ 0 h 1538287"/>
                <a:gd name="connsiteX1" fmla="*/ 33337 w 215122"/>
                <a:gd name="connsiteY1" fmla="*/ 85725 h 1538287"/>
                <a:gd name="connsiteX2" fmla="*/ 76200 w 215122"/>
                <a:gd name="connsiteY2" fmla="*/ 161925 h 1538287"/>
                <a:gd name="connsiteX3" fmla="*/ 90487 w 215122"/>
                <a:gd name="connsiteY3" fmla="*/ 223837 h 1538287"/>
                <a:gd name="connsiteX4" fmla="*/ 109537 w 215122"/>
                <a:gd name="connsiteY4" fmla="*/ 295275 h 1538287"/>
                <a:gd name="connsiteX5" fmla="*/ 123825 w 215122"/>
                <a:gd name="connsiteY5" fmla="*/ 342900 h 1538287"/>
                <a:gd name="connsiteX6" fmla="*/ 123825 w 215122"/>
                <a:gd name="connsiteY6" fmla="*/ 428625 h 1538287"/>
                <a:gd name="connsiteX7" fmla="*/ 138112 w 215122"/>
                <a:gd name="connsiteY7" fmla="*/ 566737 h 1538287"/>
                <a:gd name="connsiteX8" fmla="*/ 152399 w 215122"/>
                <a:gd name="connsiteY8" fmla="*/ 728662 h 1538287"/>
                <a:gd name="connsiteX9" fmla="*/ 161925 w 215122"/>
                <a:gd name="connsiteY9" fmla="*/ 809625 h 1538287"/>
                <a:gd name="connsiteX10" fmla="*/ 142874 w 215122"/>
                <a:gd name="connsiteY10" fmla="*/ 895349 h 1538287"/>
                <a:gd name="connsiteX11" fmla="*/ 104775 w 215122"/>
                <a:gd name="connsiteY11" fmla="*/ 957262 h 1538287"/>
                <a:gd name="connsiteX12" fmla="*/ 85725 w 215122"/>
                <a:gd name="connsiteY12" fmla="*/ 1009650 h 1538287"/>
                <a:gd name="connsiteX13" fmla="*/ 114300 w 215122"/>
                <a:gd name="connsiteY13" fmla="*/ 1109662 h 1538287"/>
                <a:gd name="connsiteX14" fmla="*/ 171450 w 215122"/>
                <a:gd name="connsiteY14" fmla="*/ 1185862 h 1538287"/>
                <a:gd name="connsiteX15" fmla="*/ 214312 w 215122"/>
                <a:gd name="connsiteY15" fmla="*/ 1247775 h 1538287"/>
                <a:gd name="connsiteX16" fmla="*/ 133350 w 215122"/>
                <a:gd name="connsiteY16" fmla="*/ 1357312 h 1538287"/>
                <a:gd name="connsiteX17" fmla="*/ 38100 w 215122"/>
                <a:gd name="connsiteY17" fmla="*/ 1466850 h 1538287"/>
                <a:gd name="connsiteX18" fmla="*/ 0 w 215122"/>
                <a:gd name="connsiteY18" fmla="*/ 1538287 h 1538287"/>
                <a:gd name="connsiteX0" fmla="*/ 23812 w 215122"/>
                <a:gd name="connsiteY0" fmla="*/ 0 h 1538287"/>
                <a:gd name="connsiteX1" fmla="*/ 76200 w 215122"/>
                <a:gd name="connsiteY1" fmla="*/ 161925 h 1538287"/>
                <a:gd name="connsiteX2" fmla="*/ 90487 w 215122"/>
                <a:gd name="connsiteY2" fmla="*/ 223837 h 1538287"/>
                <a:gd name="connsiteX3" fmla="*/ 109537 w 215122"/>
                <a:gd name="connsiteY3" fmla="*/ 295275 h 1538287"/>
                <a:gd name="connsiteX4" fmla="*/ 123825 w 215122"/>
                <a:gd name="connsiteY4" fmla="*/ 342900 h 1538287"/>
                <a:gd name="connsiteX5" fmla="*/ 123825 w 215122"/>
                <a:gd name="connsiteY5" fmla="*/ 428625 h 1538287"/>
                <a:gd name="connsiteX6" fmla="*/ 138112 w 215122"/>
                <a:gd name="connsiteY6" fmla="*/ 566737 h 1538287"/>
                <a:gd name="connsiteX7" fmla="*/ 152399 w 215122"/>
                <a:gd name="connsiteY7" fmla="*/ 728662 h 1538287"/>
                <a:gd name="connsiteX8" fmla="*/ 161925 w 215122"/>
                <a:gd name="connsiteY8" fmla="*/ 809625 h 1538287"/>
                <a:gd name="connsiteX9" fmla="*/ 142874 w 215122"/>
                <a:gd name="connsiteY9" fmla="*/ 895349 h 1538287"/>
                <a:gd name="connsiteX10" fmla="*/ 104775 w 215122"/>
                <a:gd name="connsiteY10" fmla="*/ 957262 h 1538287"/>
                <a:gd name="connsiteX11" fmla="*/ 85725 w 215122"/>
                <a:gd name="connsiteY11" fmla="*/ 1009650 h 1538287"/>
                <a:gd name="connsiteX12" fmla="*/ 114300 w 215122"/>
                <a:gd name="connsiteY12" fmla="*/ 1109662 h 1538287"/>
                <a:gd name="connsiteX13" fmla="*/ 171450 w 215122"/>
                <a:gd name="connsiteY13" fmla="*/ 1185862 h 1538287"/>
                <a:gd name="connsiteX14" fmla="*/ 214312 w 215122"/>
                <a:gd name="connsiteY14" fmla="*/ 1247775 h 1538287"/>
                <a:gd name="connsiteX15" fmla="*/ 133350 w 215122"/>
                <a:gd name="connsiteY15" fmla="*/ 1357312 h 1538287"/>
                <a:gd name="connsiteX16" fmla="*/ 38100 w 215122"/>
                <a:gd name="connsiteY16" fmla="*/ 1466850 h 1538287"/>
                <a:gd name="connsiteX17" fmla="*/ 0 w 215122"/>
                <a:gd name="connsiteY17" fmla="*/ 1538287 h 1538287"/>
                <a:gd name="connsiteX0" fmla="*/ 76200 w 215122"/>
                <a:gd name="connsiteY0" fmla="*/ 0 h 1376362"/>
                <a:gd name="connsiteX1" fmla="*/ 90487 w 215122"/>
                <a:gd name="connsiteY1" fmla="*/ 61912 h 1376362"/>
                <a:gd name="connsiteX2" fmla="*/ 109537 w 215122"/>
                <a:gd name="connsiteY2" fmla="*/ 133350 h 1376362"/>
                <a:gd name="connsiteX3" fmla="*/ 123825 w 215122"/>
                <a:gd name="connsiteY3" fmla="*/ 180975 h 1376362"/>
                <a:gd name="connsiteX4" fmla="*/ 123825 w 215122"/>
                <a:gd name="connsiteY4" fmla="*/ 266700 h 1376362"/>
                <a:gd name="connsiteX5" fmla="*/ 138112 w 215122"/>
                <a:gd name="connsiteY5" fmla="*/ 404812 h 1376362"/>
                <a:gd name="connsiteX6" fmla="*/ 152399 w 215122"/>
                <a:gd name="connsiteY6" fmla="*/ 566737 h 1376362"/>
                <a:gd name="connsiteX7" fmla="*/ 161925 w 215122"/>
                <a:gd name="connsiteY7" fmla="*/ 647700 h 1376362"/>
                <a:gd name="connsiteX8" fmla="*/ 142874 w 215122"/>
                <a:gd name="connsiteY8" fmla="*/ 733424 h 1376362"/>
                <a:gd name="connsiteX9" fmla="*/ 104775 w 215122"/>
                <a:gd name="connsiteY9" fmla="*/ 795337 h 1376362"/>
                <a:gd name="connsiteX10" fmla="*/ 85725 w 215122"/>
                <a:gd name="connsiteY10" fmla="*/ 847725 h 1376362"/>
                <a:gd name="connsiteX11" fmla="*/ 114300 w 215122"/>
                <a:gd name="connsiteY11" fmla="*/ 947737 h 1376362"/>
                <a:gd name="connsiteX12" fmla="*/ 171450 w 215122"/>
                <a:gd name="connsiteY12" fmla="*/ 1023937 h 1376362"/>
                <a:gd name="connsiteX13" fmla="*/ 214312 w 215122"/>
                <a:gd name="connsiteY13" fmla="*/ 1085850 h 1376362"/>
                <a:gd name="connsiteX14" fmla="*/ 133350 w 215122"/>
                <a:gd name="connsiteY14" fmla="*/ 1195387 h 1376362"/>
                <a:gd name="connsiteX15" fmla="*/ 38100 w 215122"/>
                <a:gd name="connsiteY15" fmla="*/ 1304925 h 1376362"/>
                <a:gd name="connsiteX16" fmla="*/ 0 w 215122"/>
                <a:gd name="connsiteY16" fmla="*/ 1376362 h 1376362"/>
                <a:gd name="connsiteX0" fmla="*/ 90487 w 215122"/>
                <a:gd name="connsiteY0" fmla="*/ 0 h 1314450"/>
                <a:gd name="connsiteX1" fmla="*/ 109537 w 215122"/>
                <a:gd name="connsiteY1" fmla="*/ 71438 h 1314450"/>
                <a:gd name="connsiteX2" fmla="*/ 123825 w 215122"/>
                <a:gd name="connsiteY2" fmla="*/ 119063 h 1314450"/>
                <a:gd name="connsiteX3" fmla="*/ 123825 w 215122"/>
                <a:gd name="connsiteY3" fmla="*/ 204788 h 1314450"/>
                <a:gd name="connsiteX4" fmla="*/ 138112 w 215122"/>
                <a:gd name="connsiteY4" fmla="*/ 342900 h 1314450"/>
                <a:gd name="connsiteX5" fmla="*/ 152399 w 215122"/>
                <a:gd name="connsiteY5" fmla="*/ 504825 h 1314450"/>
                <a:gd name="connsiteX6" fmla="*/ 161925 w 215122"/>
                <a:gd name="connsiteY6" fmla="*/ 585788 h 1314450"/>
                <a:gd name="connsiteX7" fmla="*/ 142874 w 215122"/>
                <a:gd name="connsiteY7" fmla="*/ 671512 h 1314450"/>
                <a:gd name="connsiteX8" fmla="*/ 104775 w 215122"/>
                <a:gd name="connsiteY8" fmla="*/ 733425 h 1314450"/>
                <a:gd name="connsiteX9" fmla="*/ 85725 w 215122"/>
                <a:gd name="connsiteY9" fmla="*/ 785813 h 1314450"/>
                <a:gd name="connsiteX10" fmla="*/ 114300 w 215122"/>
                <a:gd name="connsiteY10" fmla="*/ 885825 h 1314450"/>
                <a:gd name="connsiteX11" fmla="*/ 171450 w 215122"/>
                <a:gd name="connsiteY11" fmla="*/ 962025 h 1314450"/>
                <a:gd name="connsiteX12" fmla="*/ 214312 w 215122"/>
                <a:gd name="connsiteY12" fmla="*/ 1023938 h 1314450"/>
                <a:gd name="connsiteX13" fmla="*/ 133350 w 215122"/>
                <a:gd name="connsiteY13" fmla="*/ 1133475 h 1314450"/>
                <a:gd name="connsiteX14" fmla="*/ 38100 w 215122"/>
                <a:gd name="connsiteY14" fmla="*/ 1243013 h 1314450"/>
                <a:gd name="connsiteX15" fmla="*/ 0 w 215122"/>
                <a:gd name="connsiteY15" fmla="*/ 1314450 h 1314450"/>
                <a:gd name="connsiteX0" fmla="*/ 109537 w 215122"/>
                <a:gd name="connsiteY0" fmla="*/ 0 h 1243012"/>
                <a:gd name="connsiteX1" fmla="*/ 123825 w 215122"/>
                <a:gd name="connsiteY1" fmla="*/ 47625 h 1243012"/>
                <a:gd name="connsiteX2" fmla="*/ 123825 w 215122"/>
                <a:gd name="connsiteY2" fmla="*/ 133350 h 1243012"/>
                <a:gd name="connsiteX3" fmla="*/ 138112 w 215122"/>
                <a:gd name="connsiteY3" fmla="*/ 271462 h 1243012"/>
                <a:gd name="connsiteX4" fmla="*/ 152399 w 215122"/>
                <a:gd name="connsiteY4" fmla="*/ 433387 h 1243012"/>
                <a:gd name="connsiteX5" fmla="*/ 161925 w 215122"/>
                <a:gd name="connsiteY5" fmla="*/ 514350 h 1243012"/>
                <a:gd name="connsiteX6" fmla="*/ 142874 w 215122"/>
                <a:gd name="connsiteY6" fmla="*/ 600074 h 1243012"/>
                <a:gd name="connsiteX7" fmla="*/ 104775 w 215122"/>
                <a:gd name="connsiteY7" fmla="*/ 661987 h 1243012"/>
                <a:gd name="connsiteX8" fmla="*/ 85725 w 215122"/>
                <a:gd name="connsiteY8" fmla="*/ 714375 h 1243012"/>
                <a:gd name="connsiteX9" fmla="*/ 114300 w 215122"/>
                <a:gd name="connsiteY9" fmla="*/ 814387 h 1243012"/>
                <a:gd name="connsiteX10" fmla="*/ 171450 w 215122"/>
                <a:gd name="connsiteY10" fmla="*/ 890587 h 1243012"/>
                <a:gd name="connsiteX11" fmla="*/ 214312 w 215122"/>
                <a:gd name="connsiteY11" fmla="*/ 952500 h 1243012"/>
                <a:gd name="connsiteX12" fmla="*/ 133350 w 215122"/>
                <a:gd name="connsiteY12" fmla="*/ 1062037 h 1243012"/>
                <a:gd name="connsiteX13" fmla="*/ 38100 w 215122"/>
                <a:gd name="connsiteY13" fmla="*/ 1171575 h 1243012"/>
                <a:gd name="connsiteX14" fmla="*/ 0 w 215122"/>
                <a:gd name="connsiteY14" fmla="*/ 1243012 h 1243012"/>
                <a:gd name="connsiteX0" fmla="*/ 123825 w 215122"/>
                <a:gd name="connsiteY0" fmla="*/ 0 h 1195387"/>
                <a:gd name="connsiteX1" fmla="*/ 123825 w 215122"/>
                <a:gd name="connsiteY1" fmla="*/ 85725 h 1195387"/>
                <a:gd name="connsiteX2" fmla="*/ 138112 w 215122"/>
                <a:gd name="connsiteY2" fmla="*/ 223837 h 1195387"/>
                <a:gd name="connsiteX3" fmla="*/ 152399 w 215122"/>
                <a:gd name="connsiteY3" fmla="*/ 385762 h 1195387"/>
                <a:gd name="connsiteX4" fmla="*/ 161925 w 215122"/>
                <a:gd name="connsiteY4" fmla="*/ 466725 h 1195387"/>
                <a:gd name="connsiteX5" fmla="*/ 142874 w 215122"/>
                <a:gd name="connsiteY5" fmla="*/ 552449 h 1195387"/>
                <a:gd name="connsiteX6" fmla="*/ 104775 w 215122"/>
                <a:gd name="connsiteY6" fmla="*/ 614362 h 1195387"/>
                <a:gd name="connsiteX7" fmla="*/ 85725 w 215122"/>
                <a:gd name="connsiteY7" fmla="*/ 666750 h 1195387"/>
                <a:gd name="connsiteX8" fmla="*/ 114300 w 215122"/>
                <a:gd name="connsiteY8" fmla="*/ 766762 h 1195387"/>
                <a:gd name="connsiteX9" fmla="*/ 171450 w 215122"/>
                <a:gd name="connsiteY9" fmla="*/ 842962 h 1195387"/>
                <a:gd name="connsiteX10" fmla="*/ 214312 w 215122"/>
                <a:gd name="connsiteY10" fmla="*/ 904875 h 1195387"/>
                <a:gd name="connsiteX11" fmla="*/ 133350 w 215122"/>
                <a:gd name="connsiteY11" fmla="*/ 1014412 h 1195387"/>
                <a:gd name="connsiteX12" fmla="*/ 38100 w 215122"/>
                <a:gd name="connsiteY12" fmla="*/ 1123950 h 1195387"/>
                <a:gd name="connsiteX13" fmla="*/ 0 w 215122"/>
                <a:gd name="connsiteY13" fmla="*/ 1195387 h 1195387"/>
                <a:gd name="connsiteX0" fmla="*/ 85725 w 177022"/>
                <a:gd name="connsiteY0" fmla="*/ 0 h 1123950"/>
                <a:gd name="connsiteX1" fmla="*/ 85725 w 177022"/>
                <a:gd name="connsiteY1" fmla="*/ 85725 h 1123950"/>
                <a:gd name="connsiteX2" fmla="*/ 100012 w 177022"/>
                <a:gd name="connsiteY2" fmla="*/ 223837 h 1123950"/>
                <a:gd name="connsiteX3" fmla="*/ 114299 w 177022"/>
                <a:gd name="connsiteY3" fmla="*/ 385762 h 1123950"/>
                <a:gd name="connsiteX4" fmla="*/ 123825 w 177022"/>
                <a:gd name="connsiteY4" fmla="*/ 466725 h 1123950"/>
                <a:gd name="connsiteX5" fmla="*/ 104774 w 177022"/>
                <a:gd name="connsiteY5" fmla="*/ 552449 h 1123950"/>
                <a:gd name="connsiteX6" fmla="*/ 66675 w 177022"/>
                <a:gd name="connsiteY6" fmla="*/ 614362 h 1123950"/>
                <a:gd name="connsiteX7" fmla="*/ 47625 w 177022"/>
                <a:gd name="connsiteY7" fmla="*/ 666750 h 1123950"/>
                <a:gd name="connsiteX8" fmla="*/ 76200 w 177022"/>
                <a:gd name="connsiteY8" fmla="*/ 766762 h 1123950"/>
                <a:gd name="connsiteX9" fmla="*/ 133350 w 177022"/>
                <a:gd name="connsiteY9" fmla="*/ 842962 h 1123950"/>
                <a:gd name="connsiteX10" fmla="*/ 176212 w 177022"/>
                <a:gd name="connsiteY10" fmla="*/ 904875 h 1123950"/>
                <a:gd name="connsiteX11" fmla="*/ 95250 w 177022"/>
                <a:gd name="connsiteY11" fmla="*/ 1014412 h 1123950"/>
                <a:gd name="connsiteX12" fmla="*/ 0 w 177022"/>
                <a:gd name="connsiteY12" fmla="*/ 1123950 h 1123950"/>
                <a:gd name="connsiteX0" fmla="*/ 38100 w 129397"/>
                <a:gd name="connsiteY0" fmla="*/ 0 h 1014412"/>
                <a:gd name="connsiteX1" fmla="*/ 38100 w 129397"/>
                <a:gd name="connsiteY1" fmla="*/ 85725 h 1014412"/>
                <a:gd name="connsiteX2" fmla="*/ 52387 w 129397"/>
                <a:gd name="connsiteY2" fmla="*/ 223837 h 1014412"/>
                <a:gd name="connsiteX3" fmla="*/ 66674 w 129397"/>
                <a:gd name="connsiteY3" fmla="*/ 385762 h 1014412"/>
                <a:gd name="connsiteX4" fmla="*/ 76200 w 129397"/>
                <a:gd name="connsiteY4" fmla="*/ 466725 h 1014412"/>
                <a:gd name="connsiteX5" fmla="*/ 57149 w 129397"/>
                <a:gd name="connsiteY5" fmla="*/ 552449 h 1014412"/>
                <a:gd name="connsiteX6" fmla="*/ 19050 w 129397"/>
                <a:gd name="connsiteY6" fmla="*/ 614362 h 1014412"/>
                <a:gd name="connsiteX7" fmla="*/ 0 w 129397"/>
                <a:gd name="connsiteY7" fmla="*/ 666750 h 1014412"/>
                <a:gd name="connsiteX8" fmla="*/ 28575 w 129397"/>
                <a:gd name="connsiteY8" fmla="*/ 766762 h 1014412"/>
                <a:gd name="connsiteX9" fmla="*/ 85725 w 129397"/>
                <a:gd name="connsiteY9" fmla="*/ 842962 h 1014412"/>
                <a:gd name="connsiteX10" fmla="*/ 128587 w 129397"/>
                <a:gd name="connsiteY10" fmla="*/ 904875 h 1014412"/>
                <a:gd name="connsiteX11" fmla="*/ 47625 w 129397"/>
                <a:gd name="connsiteY11" fmla="*/ 1014412 h 1014412"/>
                <a:gd name="connsiteX0" fmla="*/ 38100 w 129397"/>
                <a:gd name="connsiteY0" fmla="*/ 0 h 1022379"/>
                <a:gd name="connsiteX1" fmla="*/ 38100 w 129397"/>
                <a:gd name="connsiteY1" fmla="*/ 85725 h 1022379"/>
                <a:gd name="connsiteX2" fmla="*/ 52387 w 129397"/>
                <a:gd name="connsiteY2" fmla="*/ 223837 h 1022379"/>
                <a:gd name="connsiteX3" fmla="*/ 66674 w 129397"/>
                <a:gd name="connsiteY3" fmla="*/ 385762 h 1022379"/>
                <a:gd name="connsiteX4" fmla="*/ 76200 w 129397"/>
                <a:gd name="connsiteY4" fmla="*/ 466725 h 1022379"/>
                <a:gd name="connsiteX5" fmla="*/ 57149 w 129397"/>
                <a:gd name="connsiteY5" fmla="*/ 552449 h 1022379"/>
                <a:gd name="connsiteX6" fmla="*/ 19050 w 129397"/>
                <a:gd name="connsiteY6" fmla="*/ 614362 h 1022379"/>
                <a:gd name="connsiteX7" fmla="*/ 0 w 129397"/>
                <a:gd name="connsiteY7" fmla="*/ 666750 h 1022379"/>
                <a:gd name="connsiteX8" fmla="*/ 28575 w 129397"/>
                <a:gd name="connsiteY8" fmla="*/ 766762 h 1022379"/>
                <a:gd name="connsiteX9" fmla="*/ 85725 w 129397"/>
                <a:gd name="connsiteY9" fmla="*/ 842962 h 1022379"/>
                <a:gd name="connsiteX10" fmla="*/ 128587 w 129397"/>
                <a:gd name="connsiteY10" fmla="*/ 904875 h 1022379"/>
                <a:gd name="connsiteX11" fmla="*/ 47625 w 129397"/>
                <a:gd name="connsiteY11" fmla="*/ 1014412 h 1022379"/>
                <a:gd name="connsiteX12" fmla="*/ 55027 w 129397"/>
                <a:gd name="connsiteY12" fmla="*/ 1013895 h 1022379"/>
                <a:gd name="connsiteX0" fmla="*/ 38100 w 129397"/>
                <a:gd name="connsiteY0" fmla="*/ 0 h 1014412"/>
                <a:gd name="connsiteX1" fmla="*/ 38100 w 129397"/>
                <a:gd name="connsiteY1" fmla="*/ 85725 h 1014412"/>
                <a:gd name="connsiteX2" fmla="*/ 52387 w 129397"/>
                <a:gd name="connsiteY2" fmla="*/ 223837 h 1014412"/>
                <a:gd name="connsiteX3" fmla="*/ 66674 w 129397"/>
                <a:gd name="connsiteY3" fmla="*/ 385762 h 1014412"/>
                <a:gd name="connsiteX4" fmla="*/ 76200 w 129397"/>
                <a:gd name="connsiteY4" fmla="*/ 466725 h 1014412"/>
                <a:gd name="connsiteX5" fmla="*/ 57149 w 129397"/>
                <a:gd name="connsiteY5" fmla="*/ 552449 h 1014412"/>
                <a:gd name="connsiteX6" fmla="*/ 19050 w 129397"/>
                <a:gd name="connsiteY6" fmla="*/ 614362 h 1014412"/>
                <a:gd name="connsiteX7" fmla="*/ 0 w 129397"/>
                <a:gd name="connsiteY7" fmla="*/ 666750 h 1014412"/>
                <a:gd name="connsiteX8" fmla="*/ 28575 w 129397"/>
                <a:gd name="connsiteY8" fmla="*/ 766762 h 1014412"/>
                <a:gd name="connsiteX9" fmla="*/ 85725 w 129397"/>
                <a:gd name="connsiteY9" fmla="*/ 842962 h 1014412"/>
                <a:gd name="connsiteX10" fmla="*/ 128587 w 129397"/>
                <a:gd name="connsiteY10" fmla="*/ 904875 h 1014412"/>
                <a:gd name="connsiteX11" fmla="*/ 47625 w 129397"/>
                <a:gd name="connsiteY11" fmla="*/ 1014412 h 1014412"/>
                <a:gd name="connsiteX0" fmla="*/ 38100 w 129397"/>
                <a:gd name="connsiteY0" fmla="*/ 0 h 904875"/>
                <a:gd name="connsiteX1" fmla="*/ 38100 w 129397"/>
                <a:gd name="connsiteY1" fmla="*/ 85725 h 904875"/>
                <a:gd name="connsiteX2" fmla="*/ 52387 w 129397"/>
                <a:gd name="connsiteY2" fmla="*/ 223837 h 904875"/>
                <a:gd name="connsiteX3" fmla="*/ 66674 w 129397"/>
                <a:gd name="connsiteY3" fmla="*/ 385762 h 904875"/>
                <a:gd name="connsiteX4" fmla="*/ 76200 w 129397"/>
                <a:gd name="connsiteY4" fmla="*/ 466725 h 904875"/>
                <a:gd name="connsiteX5" fmla="*/ 57149 w 129397"/>
                <a:gd name="connsiteY5" fmla="*/ 552449 h 904875"/>
                <a:gd name="connsiteX6" fmla="*/ 19050 w 129397"/>
                <a:gd name="connsiteY6" fmla="*/ 614362 h 904875"/>
                <a:gd name="connsiteX7" fmla="*/ 0 w 129397"/>
                <a:gd name="connsiteY7" fmla="*/ 666750 h 904875"/>
                <a:gd name="connsiteX8" fmla="*/ 28575 w 129397"/>
                <a:gd name="connsiteY8" fmla="*/ 766762 h 904875"/>
                <a:gd name="connsiteX9" fmla="*/ 85725 w 129397"/>
                <a:gd name="connsiteY9" fmla="*/ 842962 h 904875"/>
                <a:gd name="connsiteX10" fmla="*/ 128587 w 129397"/>
                <a:gd name="connsiteY10" fmla="*/ 90487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397" h="904875">
                  <a:moveTo>
                    <a:pt x="38100" y="0"/>
                  </a:moveTo>
                  <a:lnTo>
                    <a:pt x="38100" y="85725"/>
                  </a:lnTo>
                  <a:lnTo>
                    <a:pt x="52387" y="223837"/>
                  </a:lnTo>
                  <a:lnTo>
                    <a:pt x="66674" y="385762"/>
                  </a:lnTo>
                  <a:lnTo>
                    <a:pt x="76200" y="466725"/>
                  </a:lnTo>
                  <a:lnTo>
                    <a:pt x="57149" y="552449"/>
                  </a:lnTo>
                  <a:lnTo>
                    <a:pt x="19050" y="614362"/>
                  </a:lnTo>
                  <a:lnTo>
                    <a:pt x="0" y="666750"/>
                  </a:lnTo>
                  <a:lnTo>
                    <a:pt x="28575" y="766762"/>
                  </a:lnTo>
                  <a:lnTo>
                    <a:pt x="85725" y="842962"/>
                  </a:lnTo>
                  <a:cubicBezTo>
                    <a:pt x="102394" y="865981"/>
                    <a:pt x="134937" y="876300"/>
                    <a:pt x="128587" y="904875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31" name="Freeform 801"/>
            <p:cNvSpPr/>
            <p:nvPr/>
          </p:nvSpPr>
          <p:spPr>
            <a:xfrm>
              <a:off x="5802345" y="4420823"/>
              <a:ext cx="252423" cy="1037855"/>
            </a:xfrm>
            <a:custGeom>
              <a:avLst/>
              <a:gdLst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4000 w 558800"/>
                <a:gd name="connsiteY10" fmla="*/ 158115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4000 w 558800"/>
                <a:gd name="connsiteY10" fmla="*/ 158115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79400 w 558800"/>
                <a:gd name="connsiteY10" fmla="*/ 152400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79400 w 558800"/>
                <a:gd name="connsiteY10" fmla="*/ 1524000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73050 w 558800"/>
                <a:gd name="connsiteY9" fmla="*/ 1612900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68300 w 558800"/>
                <a:gd name="connsiteY17" fmla="*/ 990600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336550 w 558800"/>
                <a:gd name="connsiteY16" fmla="*/ 1041400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317500 w 558800"/>
                <a:gd name="connsiteY15" fmla="*/ 1149350 h 2254250"/>
                <a:gd name="connsiteX16" fmla="*/ 284162 w 558800"/>
                <a:gd name="connsiteY16" fmla="*/ 1050925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254250 h 2254250"/>
                <a:gd name="connsiteX1" fmla="*/ 95250 w 558800"/>
                <a:gd name="connsiteY1" fmla="*/ 2171700 h 2254250"/>
                <a:gd name="connsiteX2" fmla="*/ 12700 w 558800"/>
                <a:gd name="connsiteY2" fmla="*/ 2139950 h 2254250"/>
                <a:gd name="connsiteX3" fmla="*/ 0 w 558800"/>
                <a:gd name="connsiteY3" fmla="*/ 2051050 h 2254250"/>
                <a:gd name="connsiteX4" fmla="*/ 31750 w 558800"/>
                <a:gd name="connsiteY4" fmla="*/ 1949450 h 2254250"/>
                <a:gd name="connsiteX5" fmla="*/ 114300 w 558800"/>
                <a:gd name="connsiteY5" fmla="*/ 1873250 h 2254250"/>
                <a:gd name="connsiteX6" fmla="*/ 127000 w 558800"/>
                <a:gd name="connsiteY6" fmla="*/ 1822450 h 2254250"/>
                <a:gd name="connsiteX7" fmla="*/ 146050 w 558800"/>
                <a:gd name="connsiteY7" fmla="*/ 1733550 h 2254250"/>
                <a:gd name="connsiteX8" fmla="*/ 196850 w 558800"/>
                <a:gd name="connsiteY8" fmla="*/ 1708150 h 2254250"/>
                <a:gd name="connsiteX9" fmla="*/ 234950 w 558800"/>
                <a:gd name="connsiteY9" fmla="*/ 1617663 h 2254250"/>
                <a:gd name="connsiteX10" fmla="*/ 255587 w 558800"/>
                <a:gd name="connsiteY10" fmla="*/ 1528762 h 2254250"/>
                <a:gd name="connsiteX11" fmla="*/ 196850 w 558800"/>
                <a:gd name="connsiteY11" fmla="*/ 1473200 h 2254250"/>
                <a:gd name="connsiteX12" fmla="*/ 196850 w 558800"/>
                <a:gd name="connsiteY12" fmla="*/ 1416050 h 2254250"/>
                <a:gd name="connsiteX13" fmla="*/ 241300 w 558800"/>
                <a:gd name="connsiteY13" fmla="*/ 1257300 h 2254250"/>
                <a:gd name="connsiteX14" fmla="*/ 273050 w 558800"/>
                <a:gd name="connsiteY14" fmla="*/ 1193800 h 2254250"/>
                <a:gd name="connsiteX15" fmla="*/ 288925 w 558800"/>
                <a:gd name="connsiteY15" fmla="*/ 1144587 h 2254250"/>
                <a:gd name="connsiteX16" fmla="*/ 284162 w 558800"/>
                <a:gd name="connsiteY16" fmla="*/ 1050925 h 2254250"/>
                <a:gd name="connsiteX17" fmla="*/ 311150 w 558800"/>
                <a:gd name="connsiteY17" fmla="*/ 966788 h 2254250"/>
                <a:gd name="connsiteX18" fmla="*/ 381000 w 558800"/>
                <a:gd name="connsiteY18" fmla="*/ 882650 h 2254250"/>
                <a:gd name="connsiteX19" fmla="*/ 412750 w 558800"/>
                <a:gd name="connsiteY19" fmla="*/ 755650 h 2254250"/>
                <a:gd name="connsiteX20" fmla="*/ 412750 w 558800"/>
                <a:gd name="connsiteY20" fmla="*/ 698500 h 2254250"/>
                <a:gd name="connsiteX21" fmla="*/ 412750 w 558800"/>
                <a:gd name="connsiteY21" fmla="*/ 660400 h 2254250"/>
                <a:gd name="connsiteX22" fmla="*/ 450850 w 558800"/>
                <a:gd name="connsiteY22" fmla="*/ 552450 h 2254250"/>
                <a:gd name="connsiteX23" fmla="*/ 469900 w 558800"/>
                <a:gd name="connsiteY23" fmla="*/ 463550 h 2254250"/>
                <a:gd name="connsiteX24" fmla="*/ 527050 w 558800"/>
                <a:gd name="connsiteY24" fmla="*/ 311150 h 2254250"/>
                <a:gd name="connsiteX25" fmla="*/ 558800 w 558800"/>
                <a:gd name="connsiteY25" fmla="*/ 215900 h 2254250"/>
                <a:gd name="connsiteX26" fmla="*/ 349250 w 558800"/>
                <a:gd name="connsiteY26" fmla="*/ 0 h 2254250"/>
                <a:gd name="connsiteX0" fmla="*/ 76200 w 558800"/>
                <a:gd name="connsiteY0" fmla="*/ 2038350 h 2038350"/>
                <a:gd name="connsiteX1" fmla="*/ 95250 w 558800"/>
                <a:gd name="connsiteY1" fmla="*/ 1955800 h 2038350"/>
                <a:gd name="connsiteX2" fmla="*/ 12700 w 558800"/>
                <a:gd name="connsiteY2" fmla="*/ 1924050 h 2038350"/>
                <a:gd name="connsiteX3" fmla="*/ 0 w 558800"/>
                <a:gd name="connsiteY3" fmla="*/ 1835150 h 2038350"/>
                <a:gd name="connsiteX4" fmla="*/ 31750 w 558800"/>
                <a:gd name="connsiteY4" fmla="*/ 1733550 h 2038350"/>
                <a:gd name="connsiteX5" fmla="*/ 114300 w 558800"/>
                <a:gd name="connsiteY5" fmla="*/ 1657350 h 2038350"/>
                <a:gd name="connsiteX6" fmla="*/ 127000 w 558800"/>
                <a:gd name="connsiteY6" fmla="*/ 1606550 h 2038350"/>
                <a:gd name="connsiteX7" fmla="*/ 146050 w 558800"/>
                <a:gd name="connsiteY7" fmla="*/ 1517650 h 2038350"/>
                <a:gd name="connsiteX8" fmla="*/ 196850 w 558800"/>
                <a:gd name="connsiteY8" fmla="*/ 1492250 h 2038350"/>
                <a:gd name="connsiteX9" fmla="*/ 234950 w 558800"/>
                <a:gd name="connsiteY9" fmla="*/ 1401763 h 2038350"/>
                <a:gd name="connsiteX10" fmla="*/ 255587 w 558800"/>
                <a:gd name="connsiteY10" fmla="*/ 1312862 h 2038350"/>
                <a:gd name="connsiteX11" fmla="*/ 196850 w 558800"/>
                <a:gd name="connsiteY11" fmla="*/ 1257300 h 2038350"/>
                <a:gd name="connsiteX12" fmla="*/ 196850 w 558800"/>
                <a:gd name="connsiteY12" fmla="*/ 1200150 h 2038350"/>
                <a:gd name="connsiteX13" fmla="*/ 241300 w 558800"/>
                <a:gd name="connsiteY13" fmla="*/ 1041400 h 2038350"/>
                <a:gd name="connsiteX14" fmla="*/ 273050 w 558800"/>
                <a:gd name="connsiteY14" fmla="*/ 977900 h 2038350"/>
                <a:gd name="connsiteX15" fmla="*/ 288925 w 558800"/>
                <a:gd name="connsiteY15" fmla="*/ 928687 h 2038350"/>
                <a:gd name="connsiteX16" fmla="*/ 284162 w 558800"/>
                <a:gd name="connsiteY16" fmla="*/ 835025 h 2038350"/>
                <a:gd name="connsiteX17" fmla="*/ 311150 w 558800"/>
                <a:gd name="connsiteY17" fmla="*/ 750888 h 2038350"/>
                <a:gd name="connsiteX18" fmla="*/ 381000 w 558800"/>
                <a:gd name="connsiteY18" fmla="*/ 666750 h 2038350"/>
                <a:gd name="connsiteX19" fmla="*/ 412750 w 558800"/>
                <a:gd name="connsiteY19" fmla="*/ 539750 h 2038350"/>
                <a:gd name="connsiteX20" fmla="*/ 412750 w 558800"/>
                <a:gd name="connsiteY20" fmla="*/ 482600 h 2038350"/>
                <a:gd name="connsiteX21" fmla="*/ 412750 w 558800"/>
                <a:gd name="connsiteY21" fmla="*/ 444500 h 2038350"/>
                <a:gd name="connsiteX22" fmla="*/ 450850 w 558800"/>
                <a:gd name="connsiteY22" fmla="*/ 336550 h 2038350"/>
                <a:gd name="connsiteX23" fmla="*/ 469900 w 558800"/>
                <a:gd name="connsiteY23" fmla="*/ 247650 h 2038350"/>
                <a:gd name="connsiteX24" fmla="*/ 527050 w 558800"/>
                <a:gd name="connsiteY24" fmla="*/ 95250 h 2038350"/>
                <a:gd name="connsiteX25" fmla="*/ 558800 w 558800"/>
                <a:gd name="connsiteY25" fmla="*/ 0 h 2038350"/>
                <a:gd name="connsiteX0" fmla="*/ 76200 w 527050"/>
                <a:gd name="connsiteY0" fmla="*/ 1943100 h 1943100"/>
                <a:gd name="connsiteX1" fmla="*/ 95250 w 527050"/>
                <a:gd name="connsiteY1" fmla="*/ 1860550 h 1943100"/>
                <a:gd name="connsiteX2" fmla="*/ 12700 w 527050"/>
                <a:gd name="connsiteY2" fmla="*/ 1828800 h 1943100"/>
                <a:gd name="connsiteX3" fmla="*/ 0 w 527050"/>
                <a:gd name="connsiteY3" fmla="*/ 1739900 h 1943100"/>
                <a:gd name="connsiteX4" fmla="*/ 31750 w 527050"/>
                <a:gd name="connsiteY4" fmla="*/ 1638300 h 1943100"/>
                <a:gd name="connsiteX5" fmla="*/ 114300 w 527050"/>
                <a:gd name="connsiteY5" fmla="*/ 1562100 h 1943100"/>
                <a:gd name="connsiteX6" fmla="*/ 127000 w 527050"/>
                <a:gd name="connsiteY6" fmla="*/ 1511300 h 1943100"/>
                <a:gd name="connsiteX7" fmla="*/ 146050 w 527050"/>
                <a:gd name="connsiteY7" fmla="*/ 1422400 h 1943100"/>
                <a:gd name="connsiteX8" fmla="*/ 196850 w 527050"/>
                <a:gd name="connsiteY8" fmla="*/ 1397000 h 1943100"/>
                <a:gd name="connsiteX9" fmla="*/ 234950 w 527050"/>
                <a:gd name="connsiteY9" fmla="*/ 1306513 h 1943100"/>
                <a:gd name="connsiteX10" fmla="*/ 255587 w 527050"/>
                <a:gd name="connsiteY10" fmla="*/ 1217612 h 1943100"/>
                <a:gd name="connsiteX11" fmla="*/ 196850 w 527050"/>
                <a:gd name="connsiteY11" fmla="*/ 1162050 h 1943100"/>
                <a:gd name="connsiteX12" fmla="*/ 196850 w 527050"/>
                <a:gd name="connsiteY12" fmla="*/ 1104900 h 1943100"/>
                <a:gd name="connsiteX13" fmla="*/ 241300 w 527050"/>
                <a:gd name="connsiteY13" fmla="*/ 946150 h 1943100"/>
                <a:gd name="connsiteX14" fmla="*/ 273050 w 527050"/>
                <a:gd name="connsiteY14" fmla="*/ 882650 h 1943100"/>
                <a:gd name="connsiteX15" fmla="*/ 288925 w 527050"/>
                <a:gd name="connsiteY15" fmla="*/ 833437 h 1943100"/>
                <a:gd name="connsiteX16" fmla="*/ 284162 w 527050"/>
                <a:gd name="connsiteY16" fmla="*/ 739775 h 1943100"/>
                <a:gd name="connsiteX17" fmla="*/ 311150 w 527050"/>
                <a:gd name="connsiteY17" fmla="*/ 655638 h 1943100"/>
                <a:gd name="connsiteX18" fmla="*/ 381000 w 527050"/>
                <a:gd name="connsiteY18" fmla="*/ 571500 h 1943100"/>
                <a:gd name="connsiteX19" fmla="*/ 412750 w 527050"/>
                <a:gd name="connsiteY19" fmla="*/ 444500 h 1943100"/>
                <a:gd name="connsiteX20" fmla="*/ 412750 w 527050"/>
                <a:gd name="connsiteY20" fmla="*/ 387350 h 1943100"/>
                <a:gd name="connsiteX21" fmla="*/ 412750 w 527050"/>
                <a:gd name="connsiteY21" fmla="*/ 349250 h 1943100"/>
                <a:gd name="connsiteX22" fmla="*/ 450850 w 527050"/>
                <a:gd name="connsiteY22" fmla="*/ 241300 h 1943100"/>
                <a:gd name="connsiteX23" fmla="*/ 469900 w 527050"/>
                <a:gd name="connsiteY23" fmla="*/ 152400 h 1943100"/>
                <a:gd name="connsiteX24" fmla="*/ 527050 w 527050"/>
                <a:gd name="connsiteY24" fmla="*/ 0 h 1943100"/>
                <a:gd name="connsiteX0" fmla="*/ 76200 w 469900"/>
                <a:gd name="connsiteY0" fmla="*/ 1790700 h 1790700"/>
                <a:gd name="connsiteX1" fmla="*/ 95250 w 469900"/>
                <a:gd name="connsiteY1" fmla="*/ 1708150 h 1790700"/>
                <a:gd name="connsiteX2" fmla="*/ 12700 w 469900"/>
                <a:gd name="connsiteY2" fmla="*/ 1676400 h 1790700"/>
                <a:gd name="connsiteX3" fmla="*/ 0 w 469900"/>
                <a:gd name="connsiteY3" fmla="*/ 1587500 h 1790700"/>
                <a:gd name="connsiteX4" fmla="*/ 31750 w 469900"/>
                <a:gd name="connsiteY4" fmla="*/ 1485900 h 1790700"/>
                <a:gd name="connsiteX5" fmla="*/ 114300 w 469900"/>
                <a:gd name="connsiteY5" fmla="*/ 1409700 h 1790700"/>
                <a:gd name="connsiteX6" fmla="*/ 127000 w 469900"/>
                <a:gd name="connsiteY6" fmla="*/ 1358900 h 1790700"/>
                <a:gd name="connsiteX7" fmla="*/ 146050 w 469900"/>
                <a:gd name="connsiteY7" fmla="*/ 1270000 h 1790700"/>
                <a:gd name="connsiteX8" fmla="*/ 196850 w 469900"/>
                <a:gd name="connsiteY8" fmla="*/ 1244600 h 1790700"/>
                <a:gd name="connsiteX9" fmla="*/ 234950 w 469900"/>
                <a:gd name="connsiteY9" fmla="*/ 1154113 h 1790700"/>
                <a:gd name="connsiteX10" fmla="*/ 255587 w 469900"/>
                <a:gd name="connsiteY10" fmla="*/ 1065212 h 1790700"/>
                <a:gd name="connsiteX11" fmla="*/ 196850 w 469900"/>
                <a:gd name="connsiteY11" fmla="*/ 1009650 h 1790700"/>
                <a:gd name="connsiteX12" fmla="*/ 196850 w 469900"/>
                <a:gd name="connsiteY12" fmla="*/ 952500 h 1790700"/>
                <a:gd name="connsiteX13" fmla="*/ 241300 w 469900"/>
                <a:gd name="connsiteY13" fmla="*/ 793750 h 1790700"/>
                <a:gd name="connsiteX14" fmla="*/ 273050 w 469900"/>
                <a:gd name="connsiteY14" fmla="*/ 730250 h 1790700"/>
                <a:gd name="connsiteX15" fmla="*/ 288925 w 469900"/>
                <a:gd name="connsiteY15" fmla="*/ 681037 h 1790700"/>
                <a:gd name="connsiteX16" fmla="*/ 284162 w 469900"/>
                <a:gd name="connsiteY16" fmla="*/ 587375 h 1790700"/>
                <a:gd name="connsiteX17" fmla="*/ 311150 w 469900"/>
                <a:gd name="connsiteY17" fmla="*/ 503238 h 1790700"/>
                <a:gd name="connsiteX18" fmla="*/ 381000 w 469900"/>
                <a:gd name="connsiteY18" fmla="*/ 419100 h 1790700"/>
                <a:gd name="connsiteX19" fmla="*/ 412750 w 469900"/>
                <a:gd name="connsiteY19" fmla="*/ 292100 h 1790700"/>
                <a:gd name="connsiteX20" fmla="*/ 412750 w 469900"/>
                <a:gd name="connsiteY20" fmla="*/ 234950 h 1790700"/>
                <a:gd name="connsiteX21" fmla="*/ 412750 w 469900"/>
                <a:gd name="connsiteY21" fmla="*/ 196850 h 1790700"/>
                <a:gd name="connsiteX22" fmla="*/ 450850 w 469900"/>
                <a:gd name="connsiteY22" fmla="*/ 88900 h 1790700"/>
                <a:gd name="connsiteX23" fmla="*/ 469900 w 469900"/>
                <a:gd name="connsiteY23" fmla="*/ 0 h 1790700"/>
                <a:gd name="connsiteX0" fmla="*/ 76200 w 450850"/>
                <a:gd name="connsiteY0" fmla="*/ 1701800 h 1701800"/>
                <a:gd name="connsiteX1" fmla="*/ 95250 w 450850"/>
                <a:gd name="connsiteY1" fmla="*/ 1619250 h 1701800"/>
                <a:gd name="connsiteX2" fmla="*/ 12700 w 450850"/>
                <a:gd name="connsiteY2" fmla="*/ 1587500 h 1701800"/>
                <a:gd name="connsiteX3" fmla="*/ 0 w 450850"/>
                <a:gd name="connsiteY3" fmla="*/ 1498600 h 1701800"/>
                <a:gd name="connsiteX4" fmla="*/ 31750 w 450850"/>
                <a:gd name="connsiteY4" fmla="*/ 1397000 h 1701800"/>
                <a:gd name="connsiteX5" fmla="*/ 114300 w 450850"/>
                <a:gd name="connsiteY5" fmla="*/ 1320800 h 1701800"/>
                <a:gd name="connsiteX6" fmla="*/ 127000 w 450850"/>
                <a:gd name="connsiteY6" fmla="*/ 1270000 h 1701800"/>
                <a:gd name="connsiteX7" fmla="*/ 146050 w 450850"/>
                <a:gd name="connsiteY7" fmla="*/ 1181100 h 1701800"/>
                <a:gd name="connsiteX8" fmla="*/ 196850 w 450850"/>
                <a:gd name="connsiteY8" fmla="*/ 1155700 h 1701800"/>
                <a:gd name="connsiteX9" fmla="*/ 234950 w 450850"/>
                <a:gd name="connsiteY9" fmla="*/ 1065213 h 1701800"/>
                <a:gd name="connsiteX10" fmla="*/ 255587 w 450850"/>
                <a:gd name="connsiteY10" fmla="*/ 976312 h 1701800"/>
                <a:gd name="connsiteX11" fmla="*/ 196850 w 450850"/>
                <a:gd name="connsiteY11" fmla="*/ 920750 h 1701800"/>
                <a:gd name="connsiteX12" fmla="*/ 196850 w 450850"/>
                <a:gd name="connsiteY12" fmla="*/ 863600 h 1701800"/>
                <a:gd name="connsiteX13" fmla="*/ 241300 w 450850"/>
                <a:gd name="connsiteY13" fmla="*/ 704850 h 1701800"/>
                <a:gd name="connsiteX14" fmla="*/ 273050 w 450850"/>
                <a:gd name="connsiteY14" fmla="*/ 641350 h 1701800"/>
                <a:gd name="connsiteX15" fmla="*/ 288925 w 450850"/>
                <a:gd name="connsiteY15" fmla="*/ 592137 h 1701800"/>
                <a:gd name="connsiteX16" fmla="*/ 284162 w 450850"/>
                <a:gd name="connsiteY16" fmla="*/ 498475 h 1701800"/>
                <a:gd name="connsiteX17" fmla="*/ 311150 w 450850"/>
                <a:gd name="connsiteY17" fmla="*/ 414338 h 1701800"/>
                <a:gd name="connsiteX18" fmla="*/ 381000 w 450850"/>
                <a:gd name="connsiteY18" fmla="*/ 330200 h 1701800"/>
                <a:gd name="connsiteX19" fmla="*/ 412750 w 450850"/>
                <a:gd name="connsiteY19" fmla="*/ 203200 h 1701800"/>
                <a:gd name="connsiteX20" fmla="*/ 412750 w 450850"/>
                <a:gd name="connsiteY20" fmla="*/ 146050 h 1701800"/>
                <a:gd name="connsiteX21" fmla="*/ 412750 w 450850"/>
                <a:gd name="connsiteY21" fmla="*/ 107950 h 1701800"/>
                <a:gd name="connsiteX22" fmla="*/ 450850 w 450850"/>
                <a:gd name="connsiteY22" fmla="*/ 0 h 1701800"/>
                <a:gd name="connsiteX0" fmla="*/ 76200 w 412750"/>
                <a:gd name="connsiteY0" fmla="*/ 1593850 h 1593850"/>
                <a:gd name="connsiteX1" fmla="*/ 95250 w 412750"/>
                <a:gd name="connsiteY1" fmla="*/ 1511300 h 1593850"/>
                <a:gd name="connsiteX2" fmla="*/ 12700 w 412750"/>
                <a:gd name="connsiteY2" fmla="*/ 1479550 h 1593850"/>
                <a:gd name="connsiteX3" fmla="*/ 0 w 412750"/>
                <a:gd name="connsiteY3" fmla="*/ 1390650 h 1593850"/>
                <a:gd name="connsiteX4" fmla="*/ 31750 w 412750"/>
                <a:gd name="connsiteY4" fmla="*/ 1289050 h 1593850"/>
                <a:gd name="connsiteX5" fmla="*/ 114300 w 412750"/>
                <a:gd name="connsiteY5" fmla="*/ 1212850 h 1593850"/>
                <a:gd name="connsiteX6" fmla="*/ 127000 w 412750"/>
                <a:gd name="connsiteY6" fmla="*/ 1162050 h 1593850"/>
                <a:gd name="connsiteX7" fmla="*/ 146050 w 412750"/>
                <a:gd name="connsiteY7" fmla="*/ 1073150 h 1593850"/>
                <a:gd name="connsiteX8" fmla="*/ 196850 w 412750"/>
                <a:gd name="connsiteY8" fmla="*/ 1047750 h 1593850"/>
                <a:gd name="connsiteX9" fmla="*/ 234950 w 412750"/>
                <a:gd name="connsiteY9" fmla="*/ 957263 h 1593850"/>
                <a:gd name="connsiteX10" fmla="*/ 255587 w 412750"/>
                <a:gd name="connsiteY10" fmla="*/ 868362 h 1593850"/>
                <a:gd name="connsiteX11" fmla="*/ 196850 w 412750"/>
                <a:gd name="connsiteY11" fmla="*/ 812800 h 1593850"/>
                <a:gd name="connsiteX12" fmla="*/ 196850 w 412750"/>
                <a:gd name="connsiteY12" fmla="*/ 755650 h 1593850"/>
                <a:gd name="connsiteX13" fmla="*/ 241300 w 412750"/>
                <a:gd name="connsiteY13" fmla="*/ 596900 h 1593850"/>
                <a:gd name="connsiteX14" fmla="*/ 273050 w 412750"/>
                <a:gd name="connsiteY14" fmla="*/ 533400 h 1593850"/>
                <a:gd name="connsiteX15" fmla="*/ 288925 w 412750"/>
                <a:gd name="connsiteY15" fmla="*/ 484187 h 1593850"/>
                <a:gd name="connsiteX16" fmla="*/ 284162 w 412750"/>
                <a:gd name="connsiteY16" fmla="*/ 390525 h 1593850"/>
                <a:gd name="connsiteX17" fmla="*/ 311150 w 412750"/>
                <a:gd name="connsiteY17" fmla="*/ 306388 h 1593850"/>
                <a:gd name="connsiteX18" fmla="*/ 381000 w 412750"/>
                <a:gd name="connsiteY18" fmla="*/ 222250 h 1593850"/>
                <a:gd name="connsiteX19" fmla="*/ 412750 w 412750"/>
                <a:gd name="connsiteY19" fmla="*/ 95250 h 1593850"/>
                <a:gd name="connsiteX20" fmla="*/ 412750 w 412750"/>
                <a:gd name="connsiteY20" fmla="*/ 38100 h 1593850"/>
                <a:gd name="connsiteX21" fmla="*/ 412750 w 412750"/>
                <a:gd name="connsiteY21" fmla="*/ 0 h 1593850"/>
                <a:gd name="connsiteX0" fmla="*/ 76200 w 412750"/>
                <a:gd name="connsiteY0" fmla="*/ 1555750 h 1555750"/>
                <a:gd name="connsiteX1" fmla="*/ 95250 w 412750"/>
                <a:gd name="connsiteY1" fmla="*/ 1473200 h 1555750"/>
                <a:gd name="connsiteX2" fmla="*/ 12700 w 412750"/>
                <a:gd name="connsiteY2" fmla="*/ 1441450 h 1555750"/>
                <a:gd name="connsiteX3" fmla="*/ 0 w 412750"/>
                <a:gd name="connsiteY3" fmla="*/ 1352550 h 1555750"/>
                <a:gd name="connsiteX4" fmla="*/ 31750 w 412750"/>
                <a:gd name="connsiteY4" fmla="*/ 1250950 h 1555750"/>
                <a:gd name="connsiteX5" fmla="*/ 114300 w 412750"/>
                <a:gd name="connsiteY5" fmla="*/ 1174750 h 1555750"/>
                <a:gd name="connsiteX6" fmla="*/ 127000 w 412750"/>
                <a:gd name="connsiteY6" fmla="*/ 1123950 h 1555750"/>
                <a:gd name="connsiteX7" fmla="*/ 146050 w 412750"/>
                <a:gd name="connsiteY7" fmla="*/ 1035050 h 1555750"/>
                <a:gd name="connsiteX8" fmla="*/ 196850 w 412750"/>
                <a:gd name="connsiteY8" fmla="*/ 1009650 h 1555750"/>
                <a:gd name="connsiteX9" fmla="*/ 234950 w 412750"/>
                <a:gd name="connsiteY9" fmla="*/ 919163 h 1555750"/>
                <a:gd name="connsiteX10" fmla="*/ 255587 w 412750"/>
                <a:gd name="connsiteY10" fmla="*/ 830262 h 1555750"/>
                <a:gd name="connsiteX11" fmla="*/ 196850 w 412750"/>
                <a:gd name="connsiteY11" fmla="*/ 774700 h 1555750"/>
                <a:gd name="connsiteX12" fmla="*/ 196850 w 412750"/>
                <a:gd name="connsiteY12" fmla="*/ 717550 h 1555750"/>
                <a:gd name="connsiteX13" fmla="*/ 241300 w 412750"/>
                <a:gd name="connsiteY13" fmla="*/ 558800 h 1555750"/>
                <a:gd name="connsiteX14" fmla="*/ 273050 w 412750"/>
                <a:gd name="connsiteY14" fmla="*/ 495300 h 1555750"/>
                <a:gd name="connsiteX15" fmla="*/ 288925 w 412750"/>
                <a:gd name="connsiteY15" fmla="*/ 446087 h 1555750"/>
                <a:gd name="connsiteX16" fmla="*/ 284162 w 412750"/>
                <a:gd name="connsiteY16" fmla="*/ 352425 h 1555750"/>
                <a:gd name="connsiteX17" fmla="*/ 311150 w 412750"/>
                <a:gd name="connsiteY17" fmla="*/ 268288 h 1555750"/>
                <a:gd name="connsiteX18" fmla="*/ 381000 w 412750"/>
                <a:gd name="connsiteY18" fmla="*/ 184150 h 1555750"/>
                <a:gd name="connsiteX19" fmla="*/ 412750 w 412750"/>
                <a:gd name="connsiteY19" fmla="*/ 57150 h 1555750"/>
                <a:gd name="connsiteX20" fmla="*/ 412750 w 412750"/>
                <a:gd name="connsiteY20" fmla="*/ 0 h 1555750"/>
                <a:gd name="connsiteX0" fmla="*/ 76200 w 412750"/>
                <a:gd name="connsiteY0" fmla="*/ 1498600 h 1498600"/>
                <a:gd name="connsiteX1" fmla="*/ 95250 w 412750"/>
                <a:gd name="connsiteY1" fmla="*/ 1416050 h 1498600"/>
                <a:gd name="connsiteX2" fmla="*/ 12700 w 412750"/>
                <a:gd name="connsiteY2" fmla="*/ 1384300 h 1498600"/>
                <a:gd name="connsiteX3" fmla="*/ 0 w 412750"/>
                <a:gd name="connsiteY3" fmla="*/ 1295400 h 1498600"/>
                <a:gd name="connsiteX4" fmla="*/ 31750 w 412750"/>
                <a:gd name="connsiteY4" fmla="*/ 1193800 h 1498600"/>
                <a:gd name="connsiteX5" fmla="*/ 114300 w 412750"/>
                <a:gd name="connsiteY5" fmla="*/ 1117600 h 1498600"/>
                <a:gd name="connsiteX6" fmla="*/ 127000 w 412750"/>
                <a:gd name="connsiteY6" fmla="*/ 1066800 h 1498600"/>
                <a:gd name="connsiteX7" fmla="*/ 146050 w 412750"/>
                <a:gd name="connsiteY7" fmla="*/ 977900 h 1498600"/>
                <a:gd name="connsiteX8" fmla="*/ 196850 w 412750"/>
                <a:gd name="connsiteY8" fmla="*/ 952500 h 1498600"/>
                <a:gd name="connsiteX9" fmla="*/ 234950 w 412750"/>
                <a:gd name="connsiteY9" fmla="*/ 862013 h 1498600"/>
                <a:gd name="connsiteX10" fmla="*/ 255587 w 412750"/>
                <a:gd name="connsiteY10" fmla="*/ 773112 h 1498600"/>
                <a:gd name="connsiteX11" fmla="*/ 196850 w 412750"/>
                <a:gd name="connsiteY11" fmla="*/ 717550 h 1498600"/>
                <a:gd name="connsiteX12" fmla="*/ 196850 w 412750"/>
                <a:gd name="connsiteY12" fmla="*/ 660400 h 1498600"/>
                <a:gd name="connsiteX13" fmla="*/ 241300 w 412750"/>
                <a:gd name="connsiteY13" fmla="*/ 501650 h 1498600"/>
                <a:gd name="connsiteX14" fmla="*/ 273050 w 412750"/>
                <a:gd name="connsiteY14" fmla="*/ 438150 h 1498600"/>
                <a:gd name="connsiteX15" fmla="*/ 288925 w 412750"/>
                <a:gd name="connsiteY15" fmla="*/ 388937 h 1498600"/>
                <a:gd name="connsiteX16" fmla="*/ 284162 w 412750"/>
                <a:gd name="connsiteY16" fmla="*/ 295275 h 1498600"/>
                <a:gd name="connsiteX17" fmla="*/ 311150 w 412750"/>
                <a:gd name="connsiteY17" fmla="*/ 211138 h 1498600"/>
                <a:gd name="connsiteX18" fmla="*/ 381000 w 412750"/>
                <a:gd name="connsiteY18" fmla="*/ 127000 h 1498600"/>
                <a:gd name="connsiteX19" fmla="*/ 412750 w 412750"/>
                <a:gd name="connsiteY19" fmla="*/ 0 h 1498600"/>
                <a:gd name="connsiteX0" fmla="*/ 76200 w 381000"/>
                <a:gd name="connsiteY0" fmla="*/ 1371600 h 1371600"/>
                <a:gd name="connsiteX1" fmla="*/ 95250 w 381000"/>
                <a:gd name="connsiteY1" fmla="*/ 1289050 h 1371600"/>
                <a:gd name="connsiteX2" fmla="*/ 12700 w 381000"/>
                <a:gd name="connsiteY2" fmla="*/ 1257300 h 1371600"/>
                <a:gd name="connsiteX3" fmla="*/ 0 w 381000"/>
                <a:gd name="connsiteY3" fmla="*/ 1168400 h 1371600"/>
                <a:gd name="connsiteX4" fmla="*/ 31750 w 381000"/>
                <a:gd name="connsiteY4" fmla="*/ 1066800 h 1371600"/>
                <a:gd name="connsiteX5" fmla="*/ 114300 w 381000"/>
                <a:gd name="connsiteY5" fmla="*/ 990600 h 1371600"/>
                <a:gd name="connsiteX6" fmla="*/ 127000 w 381000"/>
                <a:gd name="connsiteY6" fmla="*/ 939800 h 1371600"/>
                <a:gd name="connsiteX7" fmla="*/ 146050 w 381000"/>
                <a:gd name="connsiteY7" fmla="*/ 850900 h 1371600"/>
                <a:gd name="connsiteX8" fmla="*/ 196850 w 381000"/>
                <a:gd name="connsiteY8" fmla="*/ 825500 h 1371600"/>
                <a:gd name="connsiteX9" fmla="*/ 234950 w 381000"/>
                <a:gd name="connsiteY9" fmla="*/ 735013 h 1371600"/>
                <a:gd name="connsiteX10" fmla="*/ 255587 w 381000"/>
                <a:gd name="connsiteY10" fmla="*/ 646112 h 1371600"/>
                <a:gd name="connsiteX11" fmla="*/ 196850 w 381000"/>
                <a:gd name="connsiteY11" fmla="*/ 590550 h 1371600"/>
                <a:gd name="connsiteX12" fmla="*/ 196850 w 381000"/>
                <a:gd name="connsiteY12" fmla="*/ 533400 h 1371600"/>
                <a:gd name="connsiteX13" fmla="*/ 241300 w 381000"/>
                <a:gd name="connsiteY13" fmla="*/ 374650 h 1371600"/>
                <a:gd name="connsiteX14" fmla="*/ 273050 w 381000"/>
                <a:gd name="connsiteY14" fmla="*/ 311150 h 1371600"/>
                <a:gd name="connsiteX15" fmla="*/ 288925 w 381000"/>
                <a:gd name="connsiteY15" fmla="*/ 261937 h 1371600"/>
                <a:gd name="connsiteX16" fmla="*/ 284162 w 381000"/>
                <a:gd name="connsiteY16" fmla="*/ 168275 h 1371600"/>
                <a:gd name="connsiteX17" fmla="*/ 311150 w 381000"/>
                <a:gd name="connsiteY17" fmla="*/ 84138 h 1371600"/>
                <a:gd name="connsiteX18" fmla="*/ 381000 w 381000"/>
                <a:gd name="connsiteY18" fmla="*/ 0 h 1371600"/>
                <a:gd name="connsiteX0" fmla="*/ 76200 w 311150"/>
                <a:gd name="connsiteY0" fmla="*/ 1287462 h 1287462"/>
                <a:gd name="connsiteX1" fmla="*/ 95250 w 311150"/>
                <a:gd name="connsiteY1" fmla="*/ 1204912 h 1287462"/>
                <a:gd name="connsiteX2" fmla="*/ 12700 w 311150"/>
                <a:gd name="connsiteY2" fmla="*/ 1173162 h 1287462"/>
                <a:gd name="connsiteX3" fmla="*/ 0 w 311150"/>
                <a:gd name="connsiteY3" fmla="*/ 1084262 h 1287462"/>
                <a:gd name="connsiteX4" fmla="*/ 31750 w 311150"/>
                <a:gd name="connsiteY4" fmla="*/ 982662 h 1287462"/>
                <a:gd name="connsiteX5" fmla="*/ 114300 w 311150"/>
                <a:gd name="connsiteY5" fmla="*/ 906462 h 1287462"/>
                <a:gd name="connsiteX6" fmla="*/ 127000 w 311150"/>
                <a:gd name="connsiteY6" fmla="*/ 855662 h 1287462"/>
                <a:gd name="connsiteX7" fmla="*/ 146050 w 311150"/>
                <a:gd name="connsiteY7" fmla="*/ 766762 h 1287462"/>
                <a:gd name="connsiteX8" fmla="*/ 196850 w 311150"/>
                <a:gd name="connsiteY8" fmla="*/ 741362 h 1287462"/>
                <a:gd name="connsiteX9" fmla="*/ 234950 w 311150"/>
                <a:gd name="connsiteY9" fmla="*/ 650875 h 1287462"/>
                <a:gd name="connsiteX10" fmla="*/ 255587 w 311150"/>
                <a:gd name="connsiteY10" fmla="*/ 561974 h 1287462"/>
                <a:gd name="connsiteX11" fmla="*/ 196850 w 311150"/>
                <a:gd name="connsiteY11" fmla="*/ 506412 h 1287462"/>
                <a:gd name="connsiteX12" fmla="*/ 196850 w 311150"/>
                <a:gd name="connsiteY12" fmla="*/ 449262 h 1287462"/>
                <a:gd name="connsiteX13" fmla="*/ 241300 w 311150"/>
                <a:gd name="connsiteY13" fmla="*/ 290512 h 1287462"/>
                <a:gd name="connsiteX14" fmla="*/ 273050 w 311150"/>
                <a:gd name="connsiteY14" fmla="*/ 227012 h 1287462"/>
                <a:gd name="connsiteX15" fmla="*/ 288925 w 311150"/>
                <a:gd name="connsiteY15" fmla="*/ 177799 h 1287462"/>
                <a:gd name="connsiteX16" fmla="*/ 284162 w 311150"/>
                <a:gd name="connsiteY16" fmla="*/ 84137 h 1287462"/>
                <a:gd name="connsiteX17" fmla="*/ 311150 w 311150"/>
                <a:gd name="connsiteY17" fmla="*/ 0 h 128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50" h="1287462">
                  <a:moveTo>
                    <a:pt x="76200" y="1287462"/>
                  </a:moveTo>
                  <a:lnTo>
                    <a:pt x="95250" y="1204912"/>
                  </a:lnTo>
                  <a:lnTo>
                    <a:pt x="12700" y="1173162"/>
                  </a:lnTo>
                  <a:lnTo>
                    <a:pt x="0" y="1084262"/>
                  </a:lnTo>
                  <a:cubicBezTo>
                    <a:pt x="3175" y="1052512"/>
                    <a:pt x="12700" y="1012295"/>
                    <a:pt x="31750" y="982662"/>
                  </a:cubicBezTo>
                  <a:cubicBezTo>
                    <a:pt x="50800" y="953029"/>
                    <a:pt x="98425" y="927629"/>
                    <a:pt x="114300" y="906462"/>
                  </a:cubicBezTo>
                  <a:lnTo>
                    <a:pt x="127000" y="855662"/>
                  </a:lnTo>
                  <a:lnTo>
                    <a:pt x="146050" y="766762"/>
                  </a:lnTo>
                  <a:lnTo>
                    <a:pt x="196850" y="741362"/>
                  </a:lnTo>
                  <a:cubicBezTo>
                    <a:pt x="218017" y="721254"/>
                    <a:pt x="225161" y="680773"/>
                    <a:pt x="234950" y="650875"/>
                  </a:cubicBezTo>
                  <a:cubicBezTo>
                    <a:pt x="244739" y="620977"/>
                    <a:pt x="268287" y="585257"/>
                    <a:pt x="255587" y="561974"/>
                  </a:cubicBezTo>
                  <a:lnTo>
                    <a:pt x="196850" y="506412"/>
                  </a:lnTo>
                  <a:lnTo>
                    <a:pt x="196850" y="449262"/>
                  </a:lnTo>
                  <a:lnTo>
                    <a:pt x="241300" y="290512"/>
                  </a:lnTo>
                  <a:lnTo>
                    <a:pt x="273050" y="227012"/>
                  </a:lnTo>
                  <a:lnTo>
                    <a:pt x="288925" y="177799"/>
                  </a:lnTo>
                  <a:lnTo>
                    <a:pt x="284162" y="84137"/>
                  </a:lnTo>
                  <a:lnTo>
                    <a:pt x="3111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32" name="Freeform 802"/>
            <p:cNvSpPr/>
            <p:nvPr/>
          </p:nvSpPr>
          <p:spPr>
            <a:xfrm>
              <a:off x="5871441" y="5093952"/>
              <a:ext cx="676133" cy="326327"/>
            </a:xfrm>
            <a:custGeom>
              <a:avLst/>
              <a:gdLst>
                <a:gd name="connsiteX0" fmla="*/ 0 w 1443038"/>
                <a:gd name="connsiteY0" fmla="*/ 581025 h 614363"/>
                <a:gd name="connsiteX1" fmla="*/ 95250 w 1443038"/>
                <a:gd name="connsiteY1" fmla="*/ 590550 h 614363"/>
                <a:gd name="connsiteX2" fmla="*/ 171450 w 1443038"/>
                <a:gd name="connsiteY2" fmla="*/ 614363 h 614363"/>
                <a:gd name="connsiteX3" fmla="*/ 280988 w 1443038"/>
                <a:gd name="connsiteY3" fmla="*/ 581025 h 614363"/>
                <a:gd name="connsiteX4" fmla="*/ 433388 w 1443038"/>
                <a:gd name="connsiteY4" fmla="*/ 528638 h 614363"/>
                <a:gd name="connsiteX5" fmla="*/ 552450 w 1443038"/>
                <a:gd name="connsiteY5" fmla="*/ 509588 h 614363"/>
                <a:gd name="connsiteX6" fmla="*/ 628650 w 1443038"/>
                <a:gd name="connsiteY6" fmla="*/ 452438 h 614363"/>
                <a:gd name="connsiteX7" fmla="*/ 681038 w 1443038"/>
                <a:gd name="connsiteY7" fmla="*/ 342900 h 614363"/>
                <a:gd name="connsiteX8" fmla="*/ 700088 w 1443038"/>
                <a:gd name="connsiteY8" fmla="*/ 309563 h 614363"/>
                <a:gd name="connsiteX9" fmla="*/ 833438 w 1443038"/>
                <a:gd name="connsiteY9" fmla="*/ 209550 h 614363"/>
                <a:gd name="connsiteX10" fmla="*/ 1062038 w 1443038"/>
                <a:gd name="connsiteY10" fmla="*/ 166688 h 614363"/>
                <a:gd name="connsiteX11" fmla="*/ 1243013 w 1443038"/>
                <a:gd name="connsiteY11" fmla="*/ 90488 h 614363"/>
                <a:gd name="connsiteX12" fmla="*/ 1443038 w 1443038"/>
                <a:gd name="connsiteY12" fmla="*/ 0 h 614363"/>
                <a:gd name="connsiteX0" fmla="*/ 0 w 1243013"/>
                <a:gd name="connsiteY0" fmla="*/ 490537 h 523875"/>
                <a:gd name="connsiteX1" fmla="*/ 95250 w 1243013"/>
                <a:gd name="connsiteY1" fmla="*/ 500062 h 523875"/>
                <a:gd name="connsiteX2" fmla="*/ 171450 w 1243013"/>
                <a:gd name="connsiteY2" fmla="*/ 523875 h 523875"/>
                <a:gd name="connsiteX3" fmla="*/ 280988 w 1243013"/>
                <a:gd name="connsiteY3" fmla="*/ 490537 h 523875"/>
                <a:gd name="connsiteX4" fmla="*/ 433388 w 1243013"/>
                <a:gd name="connsiteY4" fmla="*/ 438150 h 523875"/>
                <a:gd name="connsiteX5" fmla="*/ 552450 w 1243013"/>
                <a:gd name="connsiteY5" fmla="*/ 419100 h 523875"/>
                <a:gd name="connsiteX6" fmla="*/ 628650 w 1243013"/>
                <a:gd name="connsiteY6" fmla="*/ 361950 h 523875"/>
                <a:gd name="connsiteX7" fmla="*/ 681038 w 1243013"/>
                <a:gd name="connsiteY7" fmla="*/ 252412 h 523875"/>
                <a:gd name="connsiteX8" fmla="*/ 700088 w 1243013"/>
                <a:gd name="connsiteY8" fmla="*/ 219075 h 523875"/>
                <a:gd name="connsiteX9" fmla="*/ 833438 w 1243013"/>
                <a:gd name="connsiteY9" fmla="*/ 119062 h 523875"/>
                <a:gd name="connsiteX10" fmla="*/ 1062038 w 1243013"/>
                <a:gd name="connsiteY10" fmla="*/ 76200 h 523875"/>
                <a:gd name="connsiteX11" fmla="*/ 1243013 w 1243013"/>
                <a:gd name="connsiteY11" fmla="*/ 0 h 523875"/>
                <a:gd name="connsiteX0" fmla="*/ 0 w 1062038"/>
                <a:gd name="connsiteY0" fmla="*/ 414337 h 447675"/>
                <a:gd name="connsiteX1" fmla="*/ 95250 w 1062038"/>
                <a:gd name="connsiteY1" fmla="*/ 423862 h 447675"/>
                <a:gd name="connsiteX2" fmla="*/ 171450 w 1062038"/>
                <a:gd name="connsiteY2" fmla="*/ 447675 h 447675"/>
                <a:gd name="connsiteX3" fmla="*/ 280988 w 1062038"/>
                <a:gd name="connsiteY3" fmla="*/ 414337 h 447675"/>
                <a:gd name="connsiteX4" fmla="*/ 433388 w 1062038"/>
                <a:gd name="connsiteY4" fmla="*/ 361950 h 447675"/>
                <a:gd name="connsiteX5" fmla="*/ 552450 w 1062038"/>
                <a:gd name="connsiteY5" fmla="*/ 342900 h 447675"/>
                <a:gd name="connsiteX6" fmla="*/ 628650 w 1062038"/>
                <a:gd name="connsiteY6" fmla="*/ 285750 h 447675"/>
                <a:gd name="connsiteX7" fmla="*/ 681038 w 1062038"/>
                <a:gd name="connsiteY7" fmla="*/ 176212 h 447675"/>
                <a:gd name="connsiteX8" fmla="*/ 700088 w 1062038"/>
                <a:gd name="connsiteY8" fmla="*/ 142875 h 447675"/>
                <a:gd name="connsiteX9" fmla="*/ 833438 w 1062038"/>
                <a:gd name="connsiteY9" fmla="*/ 42862 h 447675"/>
                <a:gd name="connsiteX10" fmla="*/ 1062038 w 1062038"/>
                <a:gd name="connsiteY10" fmla="*/ 0 h 447675"/>
                <a:gd name="connsiteX0" fmla="*/ 0 w 833438"/>
                <a:gd name="connsiteY0" fmla="*/ 371475 h 404813"/>
                <a:gd name="connsiteX1" fmla="*/ 95250 w 833438"/>
                <a:gd name="connsiteY1" fmla="*/ 381000 h 404813"/>
                <a:gd name="connsiteX2" fmla="*/ 171450 w 833438"/>
                <a:gd name="connsiteY2" fmla="*/ 404813 h 404813"/>
                <a:gd name="connsiteX3" fmla="*/ 280988 w 833438"/>
                <a:gd name="connsiteY3" fmla="*/ 371475 h 404813"/>
                <a:gd name="connsiteX4" fmla="*/ 433388 w 833438"/>
                <a:gd name="connsiteY4" fmla="*/ 319088 h 404813"/>
                <a:gd name="connsiteX5" fmla="*/ 552450 w 833438"/>
                <a:gd name="connsiteY5" fmla="*/ 300038 h 404813"/>
                <a:gd name="connsiteX6" fmla="*/ 628650 w 833438"/>
                <a:gd name="connsiteY6" fmla="*/ 242888 h 404813"/>
                <a:gd name="connsiteX7" fmla="*/ 681038 w 833438"/>
                <a:gd name="connsiteY7" fmla="*/ 133350 h 404813"/>
                <a:gd name="connsiteX8" fmla="*/ 700088 w 833438"/>
                <a:gd name="connsiteY8" fmla="*/ 100013 h 404813"/>
                <a:gd name="connsiteX9" fmla="*/ 833438 w 833438"/>
                <a:gd name="connsiteY9" fmla="*/ 0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438" h="404813">
                  <a:moveTo>
                    <a:pt x="0" y="371475"/>
                  </a:moveTo>
                  <a:lnTo>
                    <a:pt x="95250" y="381000"/>
                  </a:lnTo>
                  <a:lnTo>
                    <a:pt x="171450" y="404813"/>
                  </a:lnTo>
                  <a:lnTo>
                    <a:pt x="280988" y="371475"/>
                  </a:lnTo>
                  <a:lnTo>
                    <a:pt x="433388" y="319088"/>
                  </a:lnTo>
                  <a:lnTo>
                    <a:pt x="552450" y="300038"/>
                  </a:lnTo>
                  <a:lnTo>
                    <a:pt x="628650" y="242888"/>
                  </a:lnTo>
                  <a:lnTo>
                    <a:pt x="681038" y="133350"/>
                  </a:lnTo>
                  <a:lnTo>
                    <a:pt x="700088" y="100013"/>
                  </a:lnTo>
                  <a:lnTo>
                    <a:pt x="833438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33" name="Freeform 803"/>
            <p:cNvSpPr/>
            <p:nvPr/>
          </p:nvSpPr>
          <p:spPr>
            <a:xfrm>
              <a:off x="3356029" y="4646208"/>
              <a:ext cx="78702" cy="305708"/>
            </a:xfrm>
            <a:custGeom>
              <a:avLst/>
              <a:gdLst>
                <a:gd name="connsiteX0" fmla="*/ 45720 w 83820"/>
                <a:gd name="connsiteY0" fmla="*/ 327660 h 327660"/>
                <a:gd name="connsiteX1" fmla="*/ 83820 w 83820"/>
                <a:gd name="connsiteY1" fmla="*/ 175260 h 327660"/>
                <a:gd name="connsiteX2" fmla="*/ 68580 w 83820"/>
                <a:gd name="connsiteY2" fmla="*/ 68580 h 327660"/>
                <a:gd name="connsiteX3" fmla="*/ 0 w 83820"/>
                <a:gd name="connsiteY3" fmla="*/ 0 h 327660"/>
                <a:gd name="connsiteX0" fmla="*/ 45720 w 83820"/>
                <a:gd name="connsiteY0" fmla="*/ 327660 h 327660"/>
                <a:gd name="connsiteX1" fmla="*/ 83820 w 83820"/>
                <a:gd name="connsiteY1" fmla="*/ 175260 h 327660"/>
                <a:gd name="connsiteX2" fmla="*/ 68580 w 83820"/>
                <a:gd name="connsiteY2" fmla="*/ 68580 h 327660"/>
                <a:gd name="connsiteX3" fmla="*/ 0 w 83820"/>
                <a:gd name="connsiteY3" fmla="*/ 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" h="327660">
                  <a:moveTo>
                    <a:pt x="45720" y="327660"/>
                  </a:moveTo>
                  <a:lnTo>
                    <a:pt x="83820" y="175260"/>
                  </a:lnTo>
                  <a:cubicBezTo>
                    <a:pt x="87630" y="132080"/>
                    <a:pt x="82550" y="97790"/>
                    <a:pt x="68580" y="68580"/>
                  </a:cubicBezTo>
                  <a:cubicBezTo>
                    <a:pt x="54610" y="39370"/>
                    <a:pt x="22860" y="22860"/>
                    <a:pt x="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34" name="Rectangle 18"/>
            <p:cNvSpPr txBox="1"/>
            <p:nvPr/>
          </p:nvSpPr>
          <p:spPr>
            <a:xfrm>
              <a:off x="4256596" y="3361003"/>
              <a:ext cx="453051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600" b="1" dirty="0">
                  <a:solidFill>
                    <a:schemeClr val="tx2"/>
                  </a:solidFill>
                </a:rPr>
                <a:t>Астана</a:t>
              </a:r>
              <a:endParaRPr lang="en-US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35" name="Rectangle 18"/>
            <p:cNvSpPr txBox="1"/>
            <p:nvPr/>
          </p:nvSpPr>
          <p:spPr>
            <a:xfrm>
              <a:off x="2140820" y="3800767"/>
              <a:ext cx="711471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600" b="1" dirty="0">
                  <a:solidFill>
                    <a:schemeClr val="tx2"/>
                  </a:solidFill>
                </a:rPr>
                <a:t>Актюбинск</a:t>
              </a:r>
              <a:endParaRPr lang="en-US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36" name="Rectangle 18"/>
            <p:cNvSpPr txBox="1"/>
            <p:nvPr/>
          </p:nvSpPr>
          <p:spPr>
            <a:xfrm>
              <a:off x="6818608" y="3622266"/>
              <a:ext cx="1034272" cy="304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600" b="1" dirty="0" err="1">
                  <a:solidFill>
                    <a:schemeClr val="tx2"/>
                  </a:solidFill>
                </a:rPr>
                <a:t>Усть</a:t>
              </a:r>
              <a:r>
                <a:rPr lang="ru-RU" sz="600" b="1" dirty="0">
                  <a:solidFill>
                    <a:schemeClr val="tx2"/>
                  </a:solidFill>
                </a:rPr>
                <a:t>-</a:t>
              </a:r>
              <a:br>
                <a:rPr lang="ru-RU" sz="600" b="1" dirty="0">
                  <a:solidFill>
                    <a:schemeClr val="tx2"/>
                  </a:solidFill>
                </a:rPr>
              </a:br>
              <a:r>
                <a:rPr lang="ru-RU" sz="600" b="1" dirty="0" err="1">
                  <a:solidFill>
                    <a:schemeClr val="tx2"/>
                  </a:solidFill>
                </a:rPr>
                <a:t>Каменогорск</a:t>
              </a:r>
              <a:endParaRPr lang="en-US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37" name="Rectangle 18"/>
            <p:cNvSpPr txBox="1"/>
            <p:nvPr/>
          </p:nvSpPr>
          <p:spPr>
            <a:xfrm>
              <a:off x="5191215" y="3826123"/>
              <a:ext cx="810566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600" b="1" dirty="0">
                  <a:solidFill>
                    <a:schemeClr val="tx2"/>
                  </a:solidFill>
                </a:rPr>
                <a:t>Караганда</a:t>
              </a:r>
              <a:endParaRPr lang="en-US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38" name="Oval 596"/>
            <p:cNvSpPr>
              <a:spLocks/>
            </p:cNvSpPr>
            <p:nvPr/>
          </p:nvSpPr>
          <p:spPr>
            <a:xfrm>
              <a:off x="5041382" y="3828656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39" name="Oval 597"/>
            <p:cNvSpPr>
              <a:spLocks/>
            </p:cNvSpPr>
            <p:nvPr/>
          </p:nvSpPr>
          <p:spPr>
            <a:xfrm>
              <a:off x="2450987" y="3666061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0" name="Oval 598"/>
            <p:cNvSpPr>
              <a:spLocks/>
            </p:cNvSpPr>
            <p:nvPr/>
          </p:nvSpPr>
          <p:spPr>
            <a:xfrm>
              <a:off x="5496610" y="3170766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1" name="Rectangle 22"/>
            <p:cNvSpPr txBox="1"/>
            <p:nvPr/>
          </p:nvSpPr>
          <p:spPr>
            <a:xfrm>
              <a:off x="5238687" y="2984476"/>
              <a:ext cx="646047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Павлодар</a:t>
              </a:r>
            </a:p>
          </p:txBody>
        </p:sp>
        <p:sp>
          <p:nvSpPr>
            <p:cNvPr id="142" name="Oval 600"/>
            <p:cNvSpPr>
              <a:spLocks/>
            </p:cNvSpPr>
            <p:nvPr/>
          </p:nvSpPr>
          <p:spPr>
            <a:xfrm>
              <a:off x="1569371" y="3333204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3" name="Oval 601"/>
            <p:cNvSpPr>
              <a:spLocks/>
            </p:cNvSpPr>
            <p:nvPr/>
          </p:nvSpPr>
          <p:spPr>
            <a:xfrm>
              <a:off x="3363973" y="3034285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4" name="Rectangle 22"/>
            <p:cNvSpPr txBox="1"/>
            <p:nvPr/>
          </p:nvSpPr>
          <p:spPr>
            <a:xfrm>
              <a:off x="3124656" y="2885814"/>
              <a:ext cx="598616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 err="1">
                  <a:solidFill>
                    <a:schemeClr val="tx2"/>
                  </a:solidFill>
                </a:rPr>
                <a:t>Костанай</a:t>
              </a:r>
              <a:endParaRPr lang="ru-RU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45" name="Oval 603"/>
            <p:cNvSpPr>
              <a:spLocks/>
            </p:cNvSpPr>
            <p:nvPr/>
          </p:nvSpPr>
          <p:spPr>
            <a:xfrm>
              <a:off x="3804265" y="5186065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6" name="Oval 604"/>
            <p:cNvSpPr>
              <a:spLocks/>
            </p:cNvSpPr>
            <p:nvPr/>
          </p:nvSpPr>
          <p:spPr>
            <a:xfrm>
              <a:off x="4317849" y="2637517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7" name="Oval 605"/>
            <p:cNvSpPr>
              <a:spLocks/>
            </p:cNvSpPr>
            <p:nvPr/>
          </p:nvSpPr>
          <p:spPr>
            <a:xfrm>
              <a:off x="1414283" y="4269060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8" name="Oval 606"/>
            <p:cNvSpPr>
              <a:spLocks/>
            </p:cNvSpPr>
            <p:nvPr/>
          </p:nvSpPr>
          <p:spPr>
            <a:xfrm>
              <a:off x="1138429" y="5149558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49" name="Rectangle 22"/>
            <p:cNvSpPr txBox="1"/>
            <p:nvPr/>
          </p:nvSpPr>
          <p:spPr>
            <a:xfrm>
              <a:off x="989816" y="4917731"/>
              <a:ext cx="368002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Актау</a:t>
              </a:r>
            </a:p>
          </p:txBody>
        </p:sp>
        <p:sp>
          <p:nvSpPr>
            <p:cNvPr id="150" name="Oval 608"/>
            <p:cNvSpPr>
              <a:spLocks/>
            </p:cNvSpPr>
            <p:nvPr/>
          </p:nvSpPr>
          <p:spPr>
            <a:xfrm>
              <a:off x="4349900" y="3013942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51" name="Rectangle 22"/>
            <p:cNvSpPr txBox="1"/>
            <p:nvPr/>
          </p:nvSpPr>
          <p:spPr>
            <a:xfrm>
              <a:off x="4180501" y="2855264"/>
              <a:ext cx="751651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Кокшетау</a:t>
              </a:r>
            </a:p>
          </p:txBody>
        </p:sp>
        <p:sp>
          <p:nvSpPr>
            <p:cNvPr id="152" name="Oval 610"/>
            <p:cNvSpPr>
              <a:spLocks/>
            </p:cNvSpPr>
            <p:nvPr/>
          </p:nvSpPr>
          <p:spPr>
            <a:xfrm>
              <a:off x="5967198" y="4877224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53" name="Rectangle 22"/>
            <p:cNvSpPr txBox="1"/>
            <p:nvPr/>
          </p:nvSpPr>
          <p:spPr>
            <a:xfrm>
              <a:off x="5268778" y="4675430"/>
              <a:ext cx="860305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 err="1">
                  <a:solidFill>
                    <a:schemeClr val="tx2"/>
                  </a:solidFill>
                </a:rPr>
                <a:t>Талдыкорган</a:t>
              </a:r>
              <a:endParaRPr lang="ru-RU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54" name="Oval 612"/>
            <p:cNvSpPr>
              <a:spLocks/>
            </p:cNvSpPr>
            <p:nvPr/>
          </p:nvSpPr>
          <p:spPr>
            <a:xfrm>
              <a:off x="4156186" y="4484287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55" name="Oval 613"/>
            <p:cNvSpPr>
              <a:spLocks/>
            </p:cNvSpPr>
            <p:nvPr/>
          </p:nvSpPr>
          <p:spPr>
            <a:xfrm>
              <a:off x="6065192" y="3579321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56" name="Rectangle 22"/>
            <p:cNvSpPr txBox="1"/>
            <p:nvPr/>
          </p:nvSpPr>
          <p:spPr>
            <a:xfrm>
              <a:off x="5609954" y="3520946"/>
              <a:ext cx="415434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Семей</a:t>
              </a:r>
            </a:p>
          </p:txBody>
        </p:sp>
        <p:sp>
          <p:nvSpPr>
            <p:cNvPr id="157" name="Rectangle 22"/>
            <p:cNvSpPr txBox="1"/>
            <p:nvPr/>
          </p:nvSpPr>
          <p:spPr>
            <a:xfrm>
              <a:off x="1544221" y="4229120"/>
              <a:ext cx="493940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Атырау</a:t>
              </a:r>
            </a:p>
          </p:txBody>
        </p:sp>
        <p:sp>
          <p:nvSpPr>
            <p:cNvPr id="158" name="Rectangle 22"/>
            <p:cNvSpPr txBox="1"/>
            <p:nvPr/>
          </p:nvSpPr>
          <p:spPr>
            <a:xfrm>
              <a:off x="1464603" y="3151746"/>
              <a:ext cx="534829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Уральск</a:t>
              </a:r>
            </a:p>
          </p:txBody>
        </p:sp>
        <p:sp>
          <p:nvSpPr>
            <p:cNvPr id="159" name="Rectangle 22"/>
            <p:cNvSpPr txBox="1"/>
            <p:nvPr/>
          </p:nvSpPr>
          <p:spPr>
            <a:xfrm>
              <a:off x="3876549" y="4323272"/>
              <a:ext cx="818585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lvl1pPr lvl="0" defTabSz="893763">
                <a:buClr>
                  <a:schemeClr val="tx2"/>
                </a:buClr>
                <a:defRPr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 err="1">
                  <a:solidFill>
                    <a:schemeClr val="tx2"/>
                  </a:solidFill>
                </a:rPr>
                <a:t>Жезказган</a:t>
              </a:r>
              <a:endParaRPr lang="ru-RU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60" name="Oval 618"/>
            <p:cNvSpPr>
              <a:spLocks/>
            </p:cNvSpPr>
            <p:nvPr/>
          </p:nvSpPr>
          <p:spPr>
            <a:xfrm>
              <a:off x="861940" y="3006240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61" name="Rectangle 22"/>
            <p:cNvSpPr txBox="1"/>
            <p:nvPr/>
          </p:nvSpPr>
          <p:spPr>
            <a:xfrm>
              <a:off x="652583" y="2836760"/>
              <a:ext cx="513567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700" dirty="0"/>
                <a:t>Саратов</a:t>
              </a:r>
            </a:p>
          </p:txBody>
        </p:sp>
        <p:sp>
          <p:nvSpPr>
            <p:cNvPr id="162" name="Freeform 620"/>
            <p:cNvSpPr/>
            <p:nvPr/>
          </p:nvSpPr>
          <p:spPr>
            <a:xfrm>
              <a:off x="670707" y="3109750"/>
              <a:ext cx="363987" cy="1228452"/>
            </a:xfrm>
            <a:custGeom>
              <a:avLst/>
              <a:gdLst>
                <a:gd name="connsiteX0" fmla="*/ 406400 w 406400"/>
                <a:gd name="connsiteY0" fmla="*/ 0 h 1371600"/>
                <a:gd name="connsiteX1" fmla="*/ 406400 w 406400"/>
                <a:gd name="connsiteY1" fmla="*/ 0 h 1371600"/>
                <a:gd name="connsiteX2" fmla="*/ 347133 w 406400"/>
                <a:gd name="connsiteY2" fmla="*/ 194734 h 1371600"/>
                <a:gd name="connsiteX3" fmla="*/ 330200 w 406400"/>
                <a:gd name="connsiteY3" fmla="*/ 245534 h 1371600"/>
                <a:gd name="connsiteX4" fmla="*/ 313267 w 406400"/>
                <a:gd name="connsiteY4" fmla="*/ 270934 h 1371600"/>
                <a:gd name="connsiteX5" fmla="*/ 304800 w 406400"/>
                <a:gd name="connsiteY5" fmla="*/ 296334 h 1371600"/>
                <a:gd name="connsiteX6" fmla="*/ 279400 w 406400"/>
                <a:gd name="connsiteY6" fmla="*/ 313267 h 1371600"/>
                <a:gd name="connsiteX7" fmla="*/ 254000 w 406400"/>
                <a:gd name="connsiteY7" fmla="*/ 364067 h 1371600"/>
                <a:gd name="connsiteX8" fmla="*/ 245533 w 406400"/>
                <a:gd name="connsiteY8" fmla="*/ 389467 h 1371600"/>
                <a:gd name="connsiteX9" fmla="*/ 211667 w 406400"/>
                <a:gd name="connsiteY9" fmla="*/ 440267 h 1371600"/>
                <a:gd name="connsiteX10" fmla="*/ 203200 w 406400"/>
                <a:gd name="connsiteY10" fmla="*/ 465667 h 1371600"/>
                <a:gd name="connsiteX11" fmla="*/ 169333 w 406400"/>
                <a:gd name="connsiteY11" fmla="*/ 516467 h 1371600"/>
                <a:gd name="connsiteX12" fmla="*/ 143933 w 406400"/>
                <a:gd name="connsiteY12" fmla="*/ 592667 h 1371600"/>
                <a:gd name="connsiteX13" fmla="*/ 135467 w 406400"/>
                <a:gd name="connsiteY13" fmla="*/ 618067 h 1371600"/>
                <a:gd name="connsiteX14" fmla="*/ 127000 w 406400"/>
                <a:gd name="connsiteY14" fmla="*/ 643467 h 1371600"/>
                <a:gd name="connsiteX15" fmla="*/ 101600 w 406400"/>
                <a:gd name="connsiteY15" fmla="*/ 728134 h 1371600"/>
                <a:gd name="connsiteX16" fmla="*/ 93133 w 406400"/>
                <a:gd name="connsiteY16" fmla="*/ 753534 h 1371600"/>
                <a:gd name="connsiteX17" fmla="*/ 67733 w 406400"/>
                <a:gd name="connsiteY17" fmla="*/ 778934 h 1371600"/>
                <a:gd name="connsiteX18" fmla="*/ 59267 w 406400"/>
                <a:gd name="connsiteY18" fmla="*/ 804334 h 1371600"/>
                <a:gd name="connsiteX19" fmla="*/ 42333 w 406400"/>
                <a:gd name="connsiteY19" fmla="*/ 821267 h 1371600"/>
                <a:gd name="connsiteX20" fmla="*/ 25400 w 406400"/>
                <a:gd name="connsiteY20" fmla="*/ 872067 h 1371600"/>
                <a:gd name="connsiteX21" fmla="*/ 33867 w 406400"/>
                <a:gd name="connsiteY21" fmla="*/ 1007534 h 1371600"/>
                <a:gd name="connsiteX22" fmla="*/ 42333 w 406400"/>
                <a:gd name="connsiteY22" fmla="*/ 1032934 h 1371600"/>
                <a:gd name="connsiteX23" fmla="*/ 59267 w 406400"/>
                <a:gd name="connsiteY23" fmla="*/ 1049867 h 1371600"/>
                <a:gd name="connsiteX24" fmla="*/ 84667 w 406400"/>
                <a:gd name="connsiteY24" fmla="*/ 1092200 h 1371600"/>
                <a:gd name="connsiteX25" fmla="*/ 110067 w 406400"/>
                <a:gd name="connsiteY25" fmla="*/ 1134534 h 1371600"/>
                <a:gd name="connsiteX26" fmla="*/ 118533 w 406400"/>
                <a:gd name="connsiteY26" fmla="*/ 1210734 h 1371600"/>
                <a:gd name="connsiteX27" fmla="*/ 110067 w 406400"/>
                <a:gd name="connsiteY27" fmla="*/ 1295400 h 1371600"/>
                <a:gd name="connsiteX28" fmla="*/ 93133 w 406400"/>
                <a:gd name="connsiteY28" fmla="*/ 1312334 h 1371600"/>
                <a:gd name="connsiteX29" fmla="*/ 42333 w 406400"/>
                <a:gd name="connsiteY29" fmla="*/ 1337734 h 1371600"/>
                <a:gd name="connsiteX30" fmla="*/ 0 w 406400"/>
                <a:gd name="connsiteY30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06400" h="1371600">
                  <a:moveTo>
                    <a:pt x="406400" y="0"/>
                  </a:moveTo>
                  <a:lnTo>
                    <a:pt x="406400" y="0"/>
                  </a:lnTo>
                  <a:cubicBezTo>
                    <a:pt x="386644" y="64911"/>
                    <a:pt x="367087" y="129883"/>
                    <a:pt x="347133" y="194734"/>
                  </a:cubicBezTo>
                  <a:cubicBezTo>
                    <a:pt x="347132" y="194738"/>
                    <a:pt x="330202" y="245530"/>
                    <a:pt x="330200" y="245534"/>
                  </a:cubicBezTo>
                  <a:cubicBezTo>
                    <a:pt x="324556" y="254001"/>
                    <a:pt x="317818" y="261833"/>
                    <a:pt x="313267" y="270934"/>
                  </a:cubicBezTo>
                  <a:cubicBezTo>
                    <a:pt x="309276" y="278916"/>
                    <a:pt x="310375" y="289365"/>
                    <a:pt x="304800" y="296334"/>
                  </a:cubicBezTo>
                  <a:cubicBezTo>
                    <a:pt x="298443" y="304280"/>
                    <a:pt x="287867" y="307623"/>
                    <a:pt x="279400" y="313267"/>
                  </a:cubicBezTo>
                  <a:cubicBezTo>
                    <a:pt x="258118" y="377111"/>
                    <a:pt x="286826" y="298415"/>
                    <a:pt x="254000" y="364067"/>
                  </a:cubicBezTo>
                  <a:cubicBezTo>
                    <a:pt x="250009" y="372049"/>
                    <a:pt x="249867" y="381665"/>
                    <a:pt x="245533" y="389467"/>
                  </a:cubicBezTo>
                  <a:cubicBezTo>
                    <a:pt x="235650" y="407257"/>
                    <a:pt x="218103" y="420960"/>
                    <a:pt x="211667" y="440267"/>
                  </a:cubicBezTo>
                  <a:cubicBezTo>
                    <a:pt x="208845" y="448734"/>
                    <a:pt x="207534" y="457865"/>
                    <a:pt x="203200" y="465667"/>
                  </a:cubicBezTo>
                  <a:cubicBezTo>
                    <a:pt x="193316" y="483457"/>
                    <a:pt x="169333" y="516467"/>
                    <a:pt x="169333" y="516467"/>
                  </a:cubicBezTo>
                  <a:lnTo>
                    <a:pt x="143933" y="592667"/>
                  </a:lnTo>
                  <a:lnTo>
                    <a:pt x="135467" y="618067"/>
                  </a:lnTo>
                  <a:cubicBezTo>
                    <a:pt x="132645" y="626534"/>
                    <a:pt x="129165" y="634809"/>
                    <a:pt x="127000" y="643467"/>
                  </a:cubicBezTo>
                  <a:cubicBezTo>
                    <a:pt x="114205" y="694647"/>
                    <a:pt x="122211" y="666300"/>
                    <a:pt x="101600" y="728134"/>
                  </a:cubicBezTo>
                  <a:cubicBezTo>
                    <a:pt x="98778" y="736601"/>
                    <a:pt x="99444" y="747223"/>
                    <a:pt x="93133" y="753534"/>
                  </a:cubicBezTo>
                  <a:lnTo>
                    <a:pt x="67733" y="778934"/>
                  </a:lnTo>
                  <a:cubicBezTo>
                    <a:pt x="64911" y="787401"/>
                    <a:pt x="63859" y="796681"/>
                    <a:pt x="59267" y="804334"/>
                  </a:cubicBezTo>
                  <a:cubicBezTo>
                    <a:pt x="55160" y="811179"/>
                    <a:pt x="45903" y="814127"/>
                    <a:pt x="42333" y="821267"/>
                  </a:cubicBezTo>
                  <a:cubicBezTo>
                    <a:pt x="34350" y="837232"/>
                    <a:pt x="25400" y="872067"/>
                    <a:pt x="25400" y="872067"/>
                  </a:cubicBezTo>
                  <a:cubicBezTo>
                    <a:pt x="28222" y="917223"/>
                    <a:pt x="29131" y="962539"/>
                    <a:pt x="33867" y="1007534"/>
                  </a:cubicBezTo>
                  <a:cubicBezTo>
                    <a:pt x="34801" y="1016410"/>
                    <a:pt x="37741" y="1025281"/>
                    <a:pt x="42333" y="1032934"/>
                  </a:cubicBezTo>
                  <a:cubicBezTo>
                    <a:pt x="46440" y="1039779"/>
                    <a:pt x="53622" y="1044223"/>
                    <a:pt x="59267" y="1049867"/>
                  </a:cubicBezTo>
                  <a:cubicBezTo>
                    <a:pt x="83250" y="1121820"/>
                    <a:pt x="49801" y="1034091"/>
                    <a:pt x="84667" y="1092200"/>
                  </a:cubicBezTo>
                  <a:cubicBezTo>
                    <a:pt x="117642" y="1147158"/>
                    <a:pt x="67158" y="1091625"/>
                    <a:pt x="110067" y="1134534"/>
                  </a:cubicBezTo>
                  <a:cubicBezTo>
                    <a:pt x="112889" y="1159934"/>
                    <a:pt x="118533" y="1185178"/>
                    <a:pt x="118533" y="1210734"/>
                  </a:cubicBezTo>
                  <a:cubicBezTo>
                    <a:pt x="118533" y="1239097"/>
                    <a:pt x="116946" y="1267884"/>
                    <a:pt x="110067" y="1295400"/>
                  </a:cubicBezTo>
                  <a:cubicBezTo>
                    <a:pt x="108131" y="1303144"/>
                    <a:pt x="99367" y="1307347"/>
                    <a:pt x="93133" y="1312334"/>
                  </a:cubicBezTo>
                  <a:cubicBezTo>
                    <a:pt x="52695" y="1344684"/>
                    <a:pt x="84063" y="1316869"/>
                    <a:pt x="42333" y="1337734"/>
                  </a:cubicBezTo>
                  <a:cubicBezTo>
                    <a:pt x="20971" y="1348415"/>
                    <a:pt x="15750" y="1355850"/>
                    <a:pt x="0" y="137160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 sz="700"/>
            </a:p>
          </p:txBody>
        </p:sp>
        <p:sp>
          <p:nvSpPr>
            <p:cNvPr id="163" name="Oval 621"/>
            <p:cNvSpPr>
              <a:spLocks/>
            </p:cNvSpPr>
            <p:nvPr/>
          </p:nvSpPr>
          <p:spPr>
            <a:xfrm>
              <a:off x="617496" y="4325701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64" name="Rectangle 22"/>
            <p:cNvSpPr txBox="1"/>
            <p:nvPr/>
          </p:nvSpPr>
          <p:spPr>
            <a:xfrm>
              <a:off x="586981" y="4447317"/>
              <a:ext cx="662019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700" dirty="0"/>
                <a:t>Астрахань</a:t>
              </a:r>
            </a:p>
          </p:txBody>
        </p:sp>
        <p:sp>
          <p:nvSpPr>
            <p:cNvPr id="165" name="Freeform 623"/>
            <p:cNvSpPr/>
            <p:nvPr/>
          </p:nvSpPr>
          <p:spPr>
            <a:xfrm>
              <a:off x="989195" y="3276576"/>
              <a:ext cx="98615" cy="250241"/>
            </a:xfrm>
            <a:custGeom>
              <a:avLst/>
              <a:gdLst>
                <a:gd name="connsiteX0" fmla="*/ 0 w 110106"/>
                <a:gd name="connsiteY0" fmla="*/ 0 h 279400"/>
                <a:gd name="connsiteX1" fmla="*/ 0 w 110106"/>
                <a:gd name="connsiteY1" fmla="*/ 0 h 279400"/>
                <a:gd name="connsiteX2" fmla="*/ 67733 w 110106"/>
                <a:gd name="connsiteY2" fmla="*/ 84667 h 279400"/>
                <a:gd name="connsiteX3" fmla="*/ 84667 w 110106"/>
                <a:gd name="connsiteY3" fmla="*/ 135467 h 279400"/>
                <a:gd name="connsiteX4" fmla="*/ 93133 w 110106"/>
                <a:gd name="connsiteY4" fmla="*/ 194733 h 279400"/>
                <a:gd name="connsiteX5" fmla="*/ 101600 w 110106"/>
                <a:gd name="connsiteY5" fmla="*/ 220133 h 279400"/>
                <a:gd name="connsiteX6" fmla="*/ 110067 w 110106"/>
                <a:gd name="connsiteY6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6" h="279400">
                  <a:moveTo>
                    <a:pt x="0" y="0"/>
                  </a:moveTo>
                  <a:lnTo>
                    <a:pt x="0" y="0"/>
                  </a:lnTo>
                  <a:cubicBezTo>
                    <a:pt x="1898" y="2215"/>
                    <a:pt x="58081" y="62950"/>
                    <a:pt x="67733" y="84667"/>
                  </a:cubicBezTo>
                  <a:cubicBezTo>
                    <a:pt x="74982" y="100978"/>
                    <a:pt x="84667" y="135467"/>
                    <a:pt x="84667" y="135467"/>
                  </a:cubicBezTo>
                  <a:cubicBezTo>
                    <a:pt x="87489" y="155222"/>
                    <a:pt x="89219" y="175165"/>
                    <a:pt x="93133" y="194733"/>
                  </a:cubicBezTo>
                  <a:cubicBezTo>
                    <a:pt x="94883" y="203484"/>
                    <a:pt x="99435" y="211475"/>
                    <a:pt x="101600" y="220133"/>
                  </a:cubicBezTo>
                  <a:cubicBezTo>
                    <a:pt x="111174" y="258428"/>
                    <a:pt x="110067" y="251831"/>
                    <a:pt x="110067" y="27940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 sz="700"/>
            </a:p>
          </p:txBody>
        </p:sp>
        <p:sp>
          <p:nvSpPr>
            <p:cNvPr id="166" name="Freeform 627"/>
            <p:cNvSpPr/>
            <p:nvPr/>
          </p:nvSpPr>
          <p:spPr>
            <a:xfrm>
              <a:off x="2025746" y="4153496"/>
              <a:ext cx="874371" cy="671230"/>
            </a:xfrm>
            <a:custGeom>
              <a:avLst/>
              <a:gdLst>
                <a:gd name="connsiteX0" fmla="*/ 0 w 1066800"/>
                <a:gd name="connsiteY0" fmla="*/ 752475 h 752475"/>
                <a:gd name="connsiteX1" fmla="*/ 219075 w 1066800"/>
                <a:gd name="connsiteY1" fmla="*/ 676275 h 752475"/>
                <a:gd name="connsiteX2" fmla="*/ 333375 w 1066800"/>
                <a:gd name="connsiteY2" fmla="*/ 642938 h 752475"/>
                <a:gd name="connsiteX3" fmla="*/ 561975 w 1066800"/>
                <a:gd name="connsiteY3" fmla="*/ 604838 h 752475"/>
                <a:gd name="connsiteX4" fmla="*/ 733425 w 1066800"/>
                <a:gd name="connsiteY4" fmla="*/ 571500 h 752475"/>
                <a:gd name="connsiteX5" fmla="*/ 857250 w 1066800"/>
                <a:gd name="connsiteY5" fmla="*/ 461963 h 752475"/>
                <a:gd name="connsiteX6" fmla="*/ 914400 w 1066800"/>
                <a:gd name="connsiteY6" fmla="*/ 238125 h 752475"/>
                <a:gd name="connsiteX7" fmla="*/ 981075 w 1066800"/>
                <a:gd name="connsiteY7" fmla="*/ 119063 h 752475"/>
                <a:gd name="connsiteX8" fmla="*/ 1066800 w 1066800"/>
                <a:gd name="connsiteY8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752475">
                  <a:moveTo>
                    <a:pt x="0" y="752475"/>
                  </a:moveTo>
                  <a:lnTo>
                    <a:pt x="219075" y="676275"/>
                  </a:lnTo>
                  <a:lnTo>
                    <a:pt x="333375" y="642938"/>
                  </a:lnTo>
                  <a:lnTo>
                    <a:pt x="561975" y="604838"/>
                  </a:lnTo>
                  <a:lnTo>
                    <a:pt x="733425" y="571500"/>
                  </a:lnTo>
                  <a:lnTo>
                    <a:pt x="857250" y="461963"/>
                  </a:lnTo>
                  <a:lnTo>
                    <a:pt x="914400" y="238125"/>
                  </a:lnTo>
                  <a:lnTo>
                    <a:pt x="981075" y="119063"/>
                  </a:lnTo>
                  <a:lnTo>
                    <a:pt x="1066800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67" name="Freeform 629"/>
            <p:cNvSpPr/>
            <p:nvPr/>
          </p:nvSpPr>
          <p:spPr>
            <a:xfrm>
              <a:off x="1865436" y="3141165"/>
              <a:ext cx="1172532" cy="499392"/>
            </a:xfrm>
            <a:custGeom>
              <a:avLst/>
              <a:gdLst>
                <a:gd name="connsiteX0" fmla="*/ 1847850 w 1847850"/>
                <a:gd name="connsiteY0" fmla="*/ 704850 h 793750"/>
                <a:gd name="connsiteX1" fmla="*/ 1676400 w 1847850"/>
                <a:gd name="connsiteY1" fmla="*/ 762000 h 793750"/>
                <a:gd name="connsiteX2" fmla="*/ 1543050 w 1847850"/>
                <a:gd name="connsiteY2" fmla="*/ 793750 h 793750"/>
                <a:gd name="connsiteX3" fmla="*/ 1327150 w 1847850"/>
                <a:gd name="connsiteY3" fmla="*/ 546100 h 793750"/>
                <a:gd name="connsiteX4" fmla="*/ 1016000 w 1847850"/>
                <a:gd name="connsiteY4" fmla="*/ 361950 h 793750"/>
                <a:gd name="connsiteX5" fmla="*/ 742950 w 1847850"/>
                <a:gd name="connsiteY5" fmla="*/ 247650 h 793750"/>
                <a:gd name="connsiteX6" fmla="*/ 552450 w 1847850"/>
                <a:gd name="connsiteY6" fmla="*/ 228600 h 793750"/>
                <a:gd name="connsiteX7" fmla="*/ 374650 w 1847850"/>
                <a:gd name="connsiteY7" fmla="*/ 165100 h 793750"/>
                <a:gd name="connsiteX8" fmla="*/ 374650 w 1847850"/>
                <a:gd name="connsiteY8" fmla="*/ 165100 h 793750"/>
                <a:gd name="connsiteX9" fmla="*/ 273050 w 1847850"/>
                <a:gd name="connsiteY9" fmla="*/ 133350 h 793750"/>
                <a:gd name="connsiteX10" fmla="*/ 0 w 1847850"/>
                <a:gd name="connsiteY10" fmla="*/ 0 h 793750"/>
                <a:gd name="connsiteX0" fmla="*/ 1847850 w 1847850"/>
                <a:gd name="connsiteY0" fmla="*/ 704850 h 806056"/>
                <a:gd name="connsiteX1" fmla="*/ 1676400 w 1847850"/>
                <a:gd name="connsiteY1" fmla="*/ 762000 h 806056"/>
                <a:gd name="connsiteX2" fmla="*/ 1543050 w 1847850"/>
                <a:gd name="connsiteY2" fmla="*/ 793750 h 806056"/>
                <a:gd name="connsiteX3" fmla="*/ 1327150 w 1847850"/>
                <a:gd name="connsiteY3" fmla="*/ 546100 h 806056"/>
                <a:gd name="connsiteX4" fmla="*/ 1016000 w 1847850"/>
                <a:gd name="connsiteY4" fmla="*/ 361950 h 806056"/>
                <a:gd name="connsiteX5" fmla="*/ 742950 w 1847850"/>
                <a:gd name="connsiteY5" fmla="*/ 247650 h 806056"/>
                <a:gd name="connsiteX6" fmla="*/ 552450 w 1847850"/>
                <a:gd name="connsiteY6" fmla="*/ 228600 h 806056"/>
                <a:gd name="connsiteX7" fmla="*/ 374650 w 1847850"/>
                <a:gd name="connsiteY7" fmla="*/ 165100 h 806056"/>
                <a:gd name="connsiteX8" fmla="*/ 374650 w 1847850"/>
                <a:gd name="connsiteY8" fmla="*/ 165100 h 806056"/>
                <a:gd name="connsiteX9" fmla="*/ 273050 w 1847850"/>
                <a:gd name="connsiteY9" fmla="*/ 133350 h 806056"/>
                <a:gd name="connsiteX10" fmla="*/ 0 w 1847850"/>
                <a:gd name="connsiteY10" fmla="*/ 0 h 806056"/>
                <a:gd name="connsiteX0" fmla="*/ 1847850 w 1847850"/>
                <a:gd name="connsiteY0" fmla="*/ 704850 h 781816"/>
                <a:gd name="connsiteX1" fmla="*/ 1676400 w 1847850"/>
                <a:gd name="connsiteY1" fmla="*/ 762000 h 781816"/>
                <a:gd name="connsiteX2" fmla="*/ 1498600 w 1847850"/>
                <a:gd name="connsiteY2" fmla="*/ 762000 h 781816"/>
                <a:gd name="connsiteX3" fmla="*/ 1327150 w 1847850"/>
                <a:gd name="connsiteY3" fmla="*/ 546100 h 781816"/>
                <a:gd name="connsiteX4" fmla="*/ 1016000 w 1847850"/>
                <a:gd name="connsiteY4" fmla="*/ 361950 h 781816"/>
                <a:gd name="connsiteX5" fmla="*/ 742950 w 1847850"/>
                <a:gd name="connsiteY5" fmla="*/ 247650 h 781816"/>
                <a:gd name="connsiteX6" fmla="*/ 552450 w 1847850"/>
                <a:gd name="connsiteY6" fmla="*/ 228600 h 781816"/>
                <a:gd name="connsiteX7" fmla="*/ 374650 w 1847850"/>
                <a:gd name="connsiteY7" fmla="*/ 165100 h 781816"/>
                <a:gd name="connsiteX8" fmla="*/ 374650 w 1847850"/>
                <a:gd name="connsiteY8" fmla="*/ 165100 h 781816"/>
                <a:gd name="connsiteX9" fmla="*/ 273050 w 1847850"/>
                <a:gd name="connsiteY9" fmla="*/ 133350 h 781816"/>
                <a:gd name="connsiteX10" fmla="*/ 0 w 1847850"/>
                <a:gd name="connsiteY10" fmla="*/ 0 h 7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50" h="781816">
                  <a:moveTo>
                    <a:pt x="1847850" y="704850"/>
                  </a:moveTo>
                  <a:lnTo>
                    <a:pt x="1676400" y="762000"/>
                  </a:lnTo>
                  <a:cubicBezTo>
                    <a:pt x="1625600" y="776817"/>
                    <a:pt x="1556808" y="797983"/>
                    <a:pt x="1498600" y="762000"/>
                  </a:cubicBezTo>
                  <a:cubicBezTo>
                    <a:pt x="1440392" y="726017"/>
                    <a:pt x="1414992" y="618067"/>
                    <a:pt x="1327150" y="546100"/>
                  </a:cubicBezTo>
                  <a:lnTo>
                    <a:pt x="1016000" y="361950"/>
                  </a:lnTo>
                  <a:lnTo>
                    <a:pt x="742950" y="247650"/>
                  </a:lnTo>
                  <a:lnTo>
                    <a:pt x="552450" y="228600"/>
                  </a:lnTo>
                  <a:lnTo>
                    <a:pt x="374650" y="165100"/>
                  </a:lnTo>
                  <a:lnTo>
                    <a:pt x="374650" y="165100"/>
                  </a:lnTo>
                  <a:lnTo>
                    <a:pt x="273050" y="133350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68" name="Freeform 630"/>
            <p:cNvSpPr/>
            <p:nvPr/>
          </p:nvSpPr>
          <p:spPr>
            <a:xfrm>
              <a:off x="3046084" y="4507955"/>
              <a:ext cx="834198" cy="34517"/>
            </a:xfrm>
            <a:custGeom>
              <a:avLst/>
              <a:gdLst>
                <a:gd name="connsiteX0" fmla="*/ 1104900 w 1104900"/>
                <a:gd name="connsiteY0" fmla="*/ 4762 h 76200"/>
                <a:gd name="connsiteX1" fmla="*/ 842963 w 1104900"/>
                <a:gd name="connsiteY1" fmla="*/ 38100 h 76200"/>
                <a:gd name="connsiteX2" fmla="*/ 766763 w 1104900"/>
                <a:gd name="connsiteY2" fmla="*/ 57150 h 76200"/>
                <a:gd name="connsiteX3" fmla="*/ 647700 w 1104900"/>
                <a:gd name="connsiteY3" fmla="*/ 76200 h 76200"/>
                <a:gd name="connsiteX4" fmla="*/ 552450 w 1104900"/>
                <a:gd name="connsiteY4" fmla="*/ 66675 h 76200"/>
                <a:gd name="connsiteX5" fmla="*/ 452438 w 1104900"/>
                <a:gd name="connsiteY5" fmla="*/ 71437 h 76200"/>
                <a:gd name="connsiteX6" fmla="*/ 333375 w 1104900"/>
                <a:gd name="connsiteY6" fmla="*/ 52387 h 76200"/>
                <a:gd name="connsiteX7" fmla="*/ 247650 w 1104900"/>
                <a:gd name="connsiteY7" fmla="*/ 42862 h 76200"/>
                <a:gd name="connsiteX8" fmla="*/ 109538 w 1104900"/>
                <a:gd name="connsiteY8" fmla="*/ 33337 h 76200"/>
                <a:gd name="connsiteX9" fmla="*/ 0 w 1104900"/>
                <a:gd name="connsiteY9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900" h="76200">
                  <a:moveTo>
                    <a:pt x="1104900" y="4762"/>
                  </a:moveTo>
                  <a:lnTo>
                    <a:pt x="842963" y="38100"/>
                  </a:lnTo>
                  <a:lnTo>
                    <a:pt x="766763" y="57150"/>
                  </a:lnTo>
                  <a:lnTo>
                    <a:pt x="647700" y="76200"/>
                  </a:lnTo>
                  <a:lnTo>
                    <a:pt x="552450" y="66675"/>
                  </a:lnTo>
                  <a:lnTo>
                    <a:pt x="452438" y="71437"/>
                  </a:lnTo>
                  <a:lnTo>
                    <a:pt x="333375" y="52387"/>
                  </a:lnTo>
                  <a:lnTo>
                    <a:pt x="247650" y="42862"/>
                  </a:lnTo>
                  <a:lnTo>
                    <a:pt x="109538" y="3333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69" name="Oval 635"/>
            <p:cNvSpPr>
              <a:spLocks/>
            </p:cNvSpPr>
            <p:nvPr/>
          </p:nvSpPr>
          <p:spPr>
            <a:xfrm>
              <a:off x="4384091" y="5808937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70" name="Oval 638"/>
            <p:cNvSpPr>
              <a:spLocks/>
            </p:cNvSpPr>
            <p:nvPr/>
          </p:nvSpPr>
          <p:spPr>
            <a:xfrm>
              <a:off x="5491752" y="5620541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71" name="Rectangle 18"/>
            <p:cNvSpPr txBox="1"/>
            <p:nvPr/>
          </p:nvSpPr>
          <p:spPr>
            <a:xfrm>
              <a:off x="5432257" y="5745339"/>
              <a:ext cx="533352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700" dirty="0"/>
                <a:t>Бишкек</a:t>
              </a:r>
              <a:endParaRPr lang="en-US" sz="700" dirty="0"/>
            </a:p>
          </p:txBody>
        </p:sp>
        <p:sp>
          <p:nvSpPr>
            <p:cNvPr id="172" name="Freeform 640"/>
            <p:cNvSpPr/>
            <p:nvPr/>
          </p:nvSpPr>
          <p:spPr>
            <a:xfrm>
              <a:off x="4776922" y="5394520"/>
              <a:ext cx="129670" cy="232040"/>
            </a:xfrm>
            <a:custGeom>
              <a:avLst/>
              <a:gdLst>
                <a:gd name="connsiteX0" fmla="*/ 68580 w 144780"/>
                <a:gd name="connsiteY0" fmla="*/ 259080 h 259080"/>
                <a:gd name="connsiteX1" fmla="*/ 68580 w 144780"/>
                <a:gd name="connsiteY1" fmla="*/ 259080 h 259080"/>
                <a:gd name="connsiteX2" fmla="*/ 137160 w 144780"/>
                <a:gd name="connsiteY2" fmla="*/ 152400 h 259080"/>
                <a:gd name="connsiteX3" fmla="*/ 144780 w 144780"/>
                <a:gd name="connsiteY3" fmla="*/ 129540 h 259080"/>
                <a:gd name="connsiteX4" fmla="*/ 137160 w 144780"/>
                <a:gd name="connsiteY4" fmla="*/ 99060 h 259080"/>
                <a:gd name="connsiteX5" fmla="*/ 129540 w 144780"/>
                <a:gd name="connsiteY5" fmla="*/ 76200 h 259080"/>
                <a:gd name="connsiteX6" fmla="*/ 106680 w 144780"/>
                <a:gd name="connsiteY6" fmla="*/ 60960 h 259080"/>
                <a:gd name="connsiteX7" fmla="*/ 76200 w 144780"/>
                <a:gd name="connsiteY7" fmla="*/ 30480 h 259080"/>
                <a:gd name="connsiteX8" fmla="*/ 30480 w 144780"/>
                <a:gd name="connsiteY8" fmla="*/ 0 h 259080"/>
                <a:gd name="connsiteX9" fmla="*/ 7620 w 144780"/>
                <a:gd name="connsiteY9" fmla="*/ 7620 h 259080"/>
                <a:gd name="connsiteX10" fmla="*/ 0 w 144780"/>
                <a:gd name="connsiteY10" fmla="*/ 304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780" h="259080">
                  <a:moveTo>
                    <a:pt x="68580" y="259080"/>
                  </a:moveTo>
                  <a:lnTo>
                    <a:pt x="68580" y="259080"/>
                  </a:lnTo>
                  <a:cubicBezTo>
                    <a:pt x="91440" y="223520"/>
                    <a:pt x="115726" y="188837"/>
                    <a:pt x="137160" y="152400"/>
                  </a:cubicBezTo>
                  <a:cubicBezTo>
                    <a:pt x="141232" y="145477"/>
                    <a:pt x="144780" y="137572"/>
                    <a:pt x="144780" y="129540"/>
                  </a:cubicBezTo>
                  <a:cubicBezTo>
                    <a:pt x="144780" y="119067"/>
                    <a:pt x="140037" y="109130"/>
                    <a:pt x="137160" y="99060"/>
                  </a:cubicBezTo>
                  <a:cubicBezTo>
                    <a:pt x="134953" y="91337"/>
                    <a:pt x="134558" y="82472"/>
                    <a:pt x="129540" y="76200"/>
                  </a:cubicBezTo>
                  <a:cubicBezTo>
                    <a:pt x="123819" y="69049"/>
                    <a:pt x="114300" y="66040"/>
                    <a:pt x="106680" y="60960"/>
                  </a:cubicBezTo>
                  <a:cubicBezTo>
                    <a:pt x="93749" y="22167"/>
                    <a:pt x="109451" y="48953"/>
                    <a:pt x="76200" y="30480"/>
                  </a:cubicBezTo>
                  <a:cubicBezTo>
                    <a:pt x="60189" y="21585"/>
                    <a:pt x="30480" y="0"/>
                    <a:pt x="30480" y="0"/>
                  </a:cubicBezTo>
                  <a:cubicBezTo>
                    <a:pt x="22860" y="2540"/>
                    <a:pt x="13300" y="1940"/>
                    <a:pt x="7620" y="7620"/>
                  </a:cubicBezTo>
                  <a:cubicBezTo>
                    <a:pt x="1940" y="13300"/>
                    <a:pt x="0" y="30480"/>
                    <a:pt x="0" y="3048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 sz="700"/>
            </a:p>
          </p:txBody>
        </p:sp>
        <p:sp>
          <p:nvSpPr>
            <p:cNvPr id="173" name="Oval 641"/>
            <p:cNvSpPr>
              <a:spLocks/>
            </p:cNvSpPr>
            <p:nvPr/>
          </p:nvSpPr>
          <p:spPr>
            <a:xfrm>
              <a:off x="4797014" y="5572789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74" name="Oval 642"/>
            <p:cNvSpPr>
              <a:spLocks/>
            </p:cNvSpPr>
            <p:nvPr/>
          </p:nvSpPr>
          <p:spPr>
            <a:xfrm>
              <a:off x="5862925" y="5372529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75" name="Freeform 645"/>
            <p:cNvSpPr/>
            <p:nvPr/>
          </p:nvSpPr>
          <p:spPr>
            <a:xfrm>
              <a:off x="4640215" y="4425408"/>
              <a:ext cx="34340" cy="156969"/>
            </a:xfrm>
            <a:custGeom>
              <a:avLst/>
              <a:gdLst>
                <a:gd name="connsiteX0" fmla="*/ 7859 w 38342"/>
                <a:gd name="connsiteY0" fmla="*/ 0 h 175260"/>
                <a:gd name="connsiteX1" fmla="*/ 7859 w 38342"/>
                <a:gd name="connsiteY1" fmla="*/ 0 h 175260"/>
                <a:gd name="connsiteX2" fmla="*/ 38339 w 38342"/>
                <a:gd name="connsiteY2" fmla="*/ 83820 h 175260"/>
                <a:gd name="connsiteX3" fmla="*/ 23099 w 38342"/>
                <a:gd name="connsiteY3" fmla="*/ 144780 h 175260"/>
                <a:gd name="connsiteX4" fmla="*/ 239 w 38342"/>
                <a:gd name="connsiteY4" fmla="*/ 17526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2" h="175260">
                  <a:moveTo>
                    <a:pt x="7859" y="0"/>
                  </a:moveTo>
                  <a:lnTo>
                    <a:pt x="7859" y="0"/>
                  </a:lnTo>
                  <a:cubicBezTo>
                    <a:pt x="18019" y="27940"/>
                    <a:pt x="32860" y="54599"/>
                    <a:pt x="38339" y="83820"/>
                  </a:cubicBezTo>
                  <a:cubicBezTo>
                    <a:pt x="38555" y="84973"/>
                    <a:pt x="28978" y="137431"/>
                    <a:pt x="23099" y="144780"/>
                  </a:cubicBezTo>
                  <a:cubicBezTo>
                    <a:pt x="-3988" y="178639"/>
                    <a:pt x="239" y="142097"/>
                    <a:pt x="239" y="17526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 sz="700"/>
            </a:p>
          </p:txBody>
        </p:sp>
        <p:sp>
          <p:nvSpPr>
            <p:cNvPr id="176" name="Freeform 649"/>
            <p:cNvSpPr/>
            <p:nvPr/>
          </p:nvSpPr>
          <p:spPr>
            <a:xfrm>
              <a:off x="4045398" y="3813314"/>
              <a:ext cx="196211" cy="383890"/>
            </a:xfrm>
            <a:custGeom>
              <a:avLst/>
              <a:gdLst>
                <a:gd name="connsiteX0" fmla="*/ 219075 w 219075"/>
                <a:gd name="connsiteY0" fmla="*/ 428625 h 428625"/>
                <a:gd name="connsiteX1" fmla="*/ 0 w 219075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" h="428625">
                  <a:moveTo>
                    <a:pt x="219075" y="42862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/>
            </a:p>
          </p:txBody>
        </p:sp>
        <p:sp>
          <p:nvSpPr>
            <p:cNvPr id="177" name="Oval 651"/>
            <p:cNvSpPr>
              <a:spLocks/>
            </p:cNvSpPr>
            <p:nvPr/>
          </p:nvSpPr>
          <p:spPr>
            <a:xfrm>
              <a:off x="4727451" y="3494003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78" name="Freeform 656"/>
            <p:cNvSpPr/>
            <p:nvPr/>
          </p:nvSpPr>
          <p:spPr>
            <a:xfrm>
              <a:off x="3047623" y="2380283"/>
              <a:ext cx="2448986" cy="252934"/>
            </a:xfrm>
            <a:custGeom>
              <a:avLst/>
              <a:gdLst>
                <a:gd name="connsiteX0" fmla="*/ 0 w 3359150"/>
                <a:gd name="connsiteY0" fmla="*/ 133350 h 330200"/>
                <a:gd name="connsiteX1" fmla="*/ 171450 w 3359150"/>
                <a:gd name="connsiteY1" fmla="*/ 127000 h 330200"/>
                <a:gd name="connsiteX2" fmla="*/ 342900 w 3359150"/>
                <a:gd name="connsiteY2" fmla="*/ 107950 h 330200"/>
                <a:gd name="connsiteX3" fmla="*/ 508000 w 3359150"/>
                <a:gd name="connsiteY3" fmla="*/ 50800 h 330200"/>
                <a:gd name="connsiteX4" fmla="*/ 641350 w 3359150"/>
                <a:gd name="connsiteY4" fmla="*/ 44450 h 330200"/>
                <a:gd name="connsiteX5" fmla="*/ 1035050 w 3359150"/>
                <a:gd name="connsiteY5" fmla="*/ 63500 h 330200"/>
                <a:gd name="connsiteX6" fmla="*/ 1263650 w 3359150"/>
                <a:gd name="connsiteY6" fmla="*/ 184150 h 330200"/>
                <a:gd name="connsiteX7" fmla="*/ 1524000 w 3359150"/>
                <a:gd name="connsiteY7" fmla="*/ 254000 h 330200"/>
                <a:gd name="connsiteX8" fmla="*/ 1924050 w 3359150"/>
                <a:gd name="connsiteY8" fmla="*/ 330200 h 330200"/>
                <a:gd name="connsiteX9" fmla="*/ 1949450 w 3359150"/>
                <a:gd name="connsiteY9" fmla="*/ 330200 h 330200"/>
                <a:gd name="connsiteX10" fmla="*/ 2406650 w 3359150"/>
                <a:gd name="connsiteY10" fmla="*/ 247650 h 330200"/>
                <a:gd name="connsiteX11" fmla="*/ 2832100 w 3359150"/>
                <a:gd name="connsiteY11" fmla="*/ 165100 h 330200"/>
                <a:gd name="connsiteX12" fmla="*/ 3263900 w 3359150"/>
                <a:gd name="connsiteY12" fmla="*/ 44450 h 330200"/>
                <a:gd name="connsiteX13" fmla="*/ 3359150 w 3359150"/>
                <a:gd name="connsiteY13" fmla="*/ 0 h 330200"/>
                <a:gd name="connsiteX0" fmla="*/ 0 w 3359150"/>
                <a:gd name="connsiteY0" fmla="*/ 133350 h 330200"/>
                <a:gd name="connsiteX1" fmla="*/ 171450 w 3359150"/>
                <a:gd name="connsiteY1" fmla="*/ 127000 h 330200"/>
                <a:gd name="connsiteX2" fmla="*/ 342900 w 3359150"/>
                <a:gd name="connsiteY2" fmla="*/ 107950 h 330200"/>
                <a:gd name="connsiteX3" fmla="*/ 508000 w 3359150"/>
                <a:gd name="connsiteY3" fmla="*/ 50800 h 330200"/>
                <a:gd name="connsiteX4" fmla="*/ 641350 w 3359150"/>
                <a:gd name="connsiteY4" fmla="*/ 44450 h 330200"/>
                <a:gd name="connsiteX5" fmla="*/ 1035050 w 3359150"/>
                <a:gd name="connsiteY5" fmla="*/ 63500 h 330200"/>
                <a:gd name="connsiteX6" fmla="*/ 1263650 w 3359150"/>
                <a:gd name="connsiteY6" fmla="*/ 184150 h 330200"/>
                <a:gd name="connsiteX7" fmla="*/ 1524000 w 3359150"/>
                <a:gd name="connsiteY7" fmla="*/ 254000 h 330200"/>
                <a:gd name="connsiteX8" fmla="*/ 1924050 w 3359150"/>
                <a:gd name="connsiteY8" fmla="*/ 330200 h 330200"/>
                <a:gd name="connsiteX9" fmla="*/ 2406650 w 3359150"/>
                <a:gd name="connsiteY9" fmla="*/ 247650 h 330200"/>
                <a:gd name="connsiteX10" fmla="*/ 2832100 w 3359150"/>
                <a:gd name="connsiteY10" fmla="*/ 165100 h 330200"/>
                <a:gd name="connsiteX11" fmla="*/ 3263900 w 3359150"/>
                <a:gd name="connsiteY11" fmla="*/ 44450 h 330200"/>
                <a:gd name="connsiteX12" fmla="*/ 3359150 w 3359150"/>
                <a:gd name="connsiteY12" fmla="*/ 0 h 330200"/>
                <a:gd name="connsiteX0" fmla="*/ 0 w 3359150"/>
                <a:gd name="connsiteY0" fmla="*/ 133350 h 330215"/>
                <a:gd name="connsiteX1" fmla="*/ 171450 w 3359150"/>
                <a:gd name="connsiteY1" fmla="*/ 127000 h 330215"/>
                <a:gd name="connsiteX2" fmla="*/ 342900 w 3359150"/>
                <a:gd name="connsiteY2" fmla="*/ 107950 h 330215"/>
                <a:gd name="connsiteX3" fmla="*/ 508000 w 3359150"/>
                <a:gd name="connsiteY3" fmla="*/ 50800 h 330215"/>
                <a:gd name="connsiteX4" fmla="*/ 641350 w 3359150"/>
                <a:gd name="connsiteY4" fmla="*/ 44450 h 330215"/>
                <a:gd name="connsiteX5" fmla="*/ 1035050 w 3359150"/>
                <a:gd name="connsiteY5" fmla="*/ 63500 h 330215"/>
                <a:gd name="connsiteX6" fmla="*/ 1263650 w 3359150"/>
                <a:gd name="connsiteY6" fmla="*/ 184150 h 330215"/>
                <a:gd name="connsiteX7" fmla="*/ 1524000 w 3359150"/>
                <a:gd name="connsiteY7" fmla="*/ 254000 h 330215"/>
                <a:gd name="connsiteX8" fmla="*/ 1924050 w 3359150"/>
                <a:gd name="connsiteY8" fmla="*/ 330200 h 330215"/>
                <a:gd name="connsiteX9" fmla="*/ 2406650 w 3359150"/>
                <a:gd name="connsiteY9" fmla="*/ 247650 h 330215"/>
                <a:gd name="connsiteX10" fmla="*/ 2832100 w 3359150"/>
                <a:gd name="connsiteY10" fmla="*/ 165100 h 330215"/>
                <a:gd name="connsiteX11" fmla="*/ 3263900 w 3359150"/>
                <a:gd name="connsiteY11" fmla="*/ 44450 h 330215"/>
                <a:gd name="connsiteX12" fmla="*/ 3359150 w 3359150"/>
                <a:gd name="connsiteY12" fmla="*/ 0 h 330215"/>
                <a:gd name="connsiteX0" fmla="*/ 0 w 3359150"/>
                <a:gd name="connsiteY0" fmla="*/ 133350 h 330215"/>
                <a:gd name="connsiteX1" fmla="*/ 171450 w 3359150"/>
                <a:gd name="connsiteY1" fmla="*/ 127000 h 330215"/>
                <a:gd name="connsiteX2" fmla="*/ 342900 w 3359150"/>
                <a:gd name="connsiteY2" fmla="*/ 107950 h 330215"/>
                <a:gd name="connsiteX3" fmla="*/ 508000 w 3359150"/>
                <a:gd name="connsiteY3" fmla="*/ 50800 h 330215"/>
                <a:gd name="connsiteX4" fmla="*/ 641350 w 3359150"/>
                <a:gd name="connsiteY4" fmla="*/ 44450 h 330215"/>
                <a:gd name="connsiteX5" fmla="*/ 1035050 w 3359150"/>
                <a:gd name="connsiteY5" fmla="*/ 63500 h 330215"/>
                <a:gd name="connsiteX6" fmla="*/ 1263650 w 3359150"/>
                <a:gd name="connsiteY6" fmla="*/ 184150 h 330215"/>
                <a:gd name="connsiteX7" fmla="*/ 1524000 w 3359150"/>
                <a:gd name="connsiteY7" fmla="*/ 254000 h 330215"/>
                <a:gd name="connsiteX8" fmla="*/ 1924050 w 3359150"/>
                <a:gd name="connsiteY8" fmla="*/ 330200 h 330215"/>
                <a:gd name="connsiteX9" fmla="*/ 2406650 w 3359150"/>
                <a:gd name="connsiteY9" fmla="*/ 247650 h 330215"/>
                <a:gd name="connsiteX10" fmla="*/ 2832100 w 3359150"/>
                <a:gd name="connsiteY10" fmla="*/ 165100 h 330215"/>
                <a:gd name="connsiteX11" fmla="*/ 3263900 w 3359150"/>
                <a:gd name="connsiteY11" fmla="*/ 44450 h 330215"/>
                <a:gd name="connsiteX12" fmla="*/ 3359150 w 3359150"/>
                <a:gd name="connsiteY12" fmla="*/ 0 h 33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59150" h="330215">
                  <a:moveTo>
                    <a:pt x="0" y="133350"/>
                  </a:moveTo>
                  <a:lnTo>
                    <a:pt x="171450" y="127000"/>
                  </a:lnTo>
                  <a:lnTo>
                    <a:pt x="342900" y="107950"/>
                  </a:lnTo>
                  <a:cubicBezTo>
                    <a:pt x="398992" y="95250"/>
                    <a:pt x="458258" y="61383"/>
                    <a:pt x="508000" y="50800"/>
                  </a:cubicBezTo>
                  <a:cubicBezTo>
                    <a:pt x="557742" y="40217"/>
                    <a:pt x="553508" y="42333"/>
                    <a:pt x="641350" y="44450"/>
                  </a:cubicBezTo>
                  <a:lnTo>
                    <a:pt x="1035050" y="63500"/>
                  </a:lnTo>
                  <a:lnTo>
                    <a:pt x="1263650" y="184150"/>
                  </a:lnTo>
                  <a:lnTo>
                    <a:pt x="1524000" y="254000"/>
                  </a:lnTo>
                  <a:cubicBezTo>
                    <a:pt x="1634067" y="278342"/>
                    <a:pt x="1776942" y="331258"/>
                    <a:pt x="1924050" y="330200"/>
                  </a:cubicBezTo>
                  <a:cubicBezTo>
                    <a:pt x="2071158" y="329142"/>
                    <a:pt x="2255308" y="275167"/>
                    <a:pt x="2406650" y="247650"/>
                  </a:cubicBezTo>
                  <a:lnTo>
                    <a:pt x="2832100" y="165100"/>
                  </a:lnTo>
                  <a:lnTo>
                    <a:pt x="3263900" y="44450"/>
                  </a:lnTo>
                  <a:lnTo>
                    <a:pt x="335915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79" name="Oval 657"/>
            <p:cNvSpPr>
              <a:spLocks/>
            </p:cNvSpPr>
            <p:nvPr/>
          </p:nvSpPr>
          <p:spPr>
            <a:xfrm>
              <a:off x="3594696" y="2367334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80" name="Oval 658"/>
            <p:cNvSpPr>
              <a:spLocks/>
            </p:cNvSpPr>
            <p:nvPr/>
          </p:nvSpPr>
          <p:spPr>
            <a:xfrm>
              <a:off x="2977115" y="2450102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81" name="Rectangle 18"/>
            <p:cNvSpPr txBox="1"/>
            <p:nvPr/>
          </p:nvSpPr>
          <p:spPr>
            <a:xfrm>
              <a:off x="3082263" y="2538854"/>
              <a:ext cx="706399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700" dirty="0"/>
                <a:t>Челябинск</a:t>
              </a:r>
            </a:p>
          </p:txBody>
        </p:sp>
        <p:sp>
          <p:nvSpPr>
            <p:cNvPr id="182" name="Rectangle 18"/>
            <p:cNvSpPr txBox="1"/>
            <p:nvPr/>
          </p:nvSpPr>
          <p:spPr>
            <a:xfrm>
              <a:off x="3748411" y="2291311"/>
              <a:ext cx="470203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700" dirty="0"/>
                <a:t>Курган</a:t>
              </a:r>
            </a:p>
          </p:txBody>
        </p:sp>
        <p:sp>
          <p:nvSpPr>
            <p:cNvPr id="183" name="Rectangle 22"/>
            <p:cNvSpPr txBox="1"/>
            <p:nvPr/>
          </p:nvSpPr>
          <p:spPr>
            <a:xfrm>
              <a:off x="4006206" y="2444485"/>
              <a:ext cx="1002599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Петропавловск</a:t>
              </a:r>
            </a:p>
          </p:txBody>
        </p:sp>
        <p:sp>
          <p:nvSpPr>
            <p:cNvPr id="184" name="Freeform 662"/>
            <p:cNvSpPr/>
            <p:nvPr/>
          </p:nvSpPr>
          <p:spPr>
            <a:xfrm>
              <a:off x="5421892" y="2426137"/>
              <a:ext cx="1199066" cy="1264736"/>
            </a:xfrm>
            <a:custGeom>
              <a:avLst/>
              <a:gdLst>
                <a:gd name="connsiteX0" fmla="*/ 1498600 w 1498600"/>
                <a:gd name="connsiteY0" fmla="*/ 1511300 h 1511300"/>
                <a:gd name="connsiteX1" fmla="*/ 1422400 w 1498600"/>
                <a:gd name="connsiteY1" fmla="*/ 1447800 h 1511300"/>
                <a:gd name="connsiteX2" fmla="*/ 1409700 w 1498600"/>
                <a:gd name="connsiteY2" fmla="*/ 1409700 h 1511300"/>
                <a:gd name="connsiteX3" fmla="*/ 1352550 w 1498600"/>
                <a:gd name="connsiteY3" fmla="*/ 1384300 h 1511300"/>
                <a:gd name="connsiteX4" fmla="*/ 1276350 w 1498600"/>
                <a:gd name="connsiteY4" fmla="*/ 1365250 h 1511300"/>
                <a:gd name="connsiteX5" fmla="*/ 1231900 w 1498600"/>
                <a:gd name="connsiteY5" fmla="*/ 1295400 h 1511300"/>
                <a:gd name="connsiteX6" fmla="*/ 1225550 w 1498600"/>
                <a:gd name="connsiteY6" fmla="*/ 1143000 h 1511300"/>
                <a:gd name="connsiteX7" fmla="*/ 1206500 w 1498600"/>
                <a:gd name="connsiteY7" fmla="*/ 1073150 h 1511300"/>
                <a:gd name="connsiteX8" fmla="*/ 1066800 w 1498600"/>
                <a:gd name="connsiteY8" fmla="*/ 984250 h 1511300"/>
                <a:gd name="connsiteX9" fmla="*/ 965200 w 1498600"/>
                <a:gd name="connsiteY9" fmla="*/ 952500 h 1511300"/>
                <a:gd name="connsiteX10" fmla="*/ 774700 w 1498600"/>
                <a:gd name="connsiteY10" fmla="*/ 908050 h 1511300"/>
                <a:gd name="connsiteX11" fmla="*/ 596900 w 1498600"/>
                <a:gd name="connsiteY11" fmla="*/ 787400 h 1511300"/>
                <a:gd name="connsiteX12" fmla="*/ 260350 w 1498600"/>
                <a:gd name="connsiteY12" fmla="*/ 247650 h 1511300"/>
                <a:gd name="connsiteX13" fmla="*/ 0 w 1498600"/>
                <a:gd name="connsiteY13" fmla="*/ 0 h 1511300"/>
                <a:gd name="connsiteX0" fmla="*/ 1524000 w 1524000"/>
                <a:gd name="connsiteY0" fmla="*/ 1485900 h 1485900"/>
                <a:gd name="connsiteX1" fmla="*/ 1422400 w 1524000"/>
                <a:gd name="connsiteY1" fmla="*/ 1447800 h 1485900"/>
                <a:gd name="connsiteX2" fmla="*/ 1409700 w 1524000"/>
                <a:gd name="connsiteY2" fmla="*/ 1409700 h 1485900"/>
                <a:gd name="connsiteX3" fmla="*/ 1352550 w 1524000"/>
                <a:gd name="connsiteY3" fmla="*/ 1384300 h 1485900"/>
                <a:gd name="connsiteX4" fmla="*/ 1276350 w 1524000"/>
                <a:gd name="connsiteY4" fmla="*/ 1365250 h 1485900"/>
                <a:gd name="connsiteX5" fmla="*/ 1231900 w 1524000"/>
                <a:gd name="connsiteY5" fmla="*/ 1295400 h 1485900"/>
                <a:gd name="connsiteX6" fmla="*/ 1225550 w 1524000"/>
                <a:gd name="connsiteY6" fmla="*/ 1143000 h 1485900"/>
                <a:gd name="connsiteX7" fmla="*/ 1206500 w 1524000"/>
                <a:gd name="connsiteY7" fmla="*/ 1073150 h 1485900"/>
                <a:gd name="connsiteX8" fmla="*/ 1066800 w 1524000"/>
                <a:gd name="connsiteY8" fmla="*/ 984250 h 1485900"/>
                <a:gd name="connsiteX9" fmla="*/ 965200 w 1524000"/>
                <a:gd name="connsiteY9" fmla="*/ 952500 h 1485900"/>
                <a:gd name="connsiteX10" fmla="*/ 774700 w 1524000"/>
                <a:gd name="connsiteY10" fmla="*/ 908050 h 1485900"/>
                <a:gd name="connsiteX11" fmla="*/ 596900 w 1524000"/>
                <a:gd name="connsiteY11" fmla="*/ 787400 h 1485900"/>
                <a:gd name="connsiteX12" fmla="*/ 260350 w 1524000"/>
                <a:gd name="connsiteY12" fmla="*/ 247650 h 1485900"/>
                <a:gd name="connsiteX13" fmla="*/ 0 w 1524000"/>
                <a:gd name="connsiteY13" fmla="*/ 0 h 1485900"/>
                <a:gd name="connsiteX0" fmla="*/ 1504950 w 1504950"/>
                <a:gd name="connsiteY0" fmla="*/ 1511300 h 1511300"/>
                <a:gd name="connsiteX1" fmla="*/ 1422400 w 1504950"/>
                <a:gd name="connsiteY1" fmla="*/ 1447800 h 1511300"/>
                <a:gd name="connsiteX2" fmla="*/ 1409700 w 1504950"/>
                <a:gd name="connsiteY2" fmla="*/ 1409700 h 1511300"/>
                <a:gd name="connsiteX3" fmla="*/ 1352550 w 1504950"/>
                <a:gd name="connsiteY3" fmla="*/ 1384300 h 1511300"/>
                <a:gd name="connsiteX4" fmla="*/ 1276350 w 1504950"/>
                <a:gd name="connsiteY4" fmla="*/ 1365250 h 1511300"/>
                <a:gd name="connsiteX5" fmla="*/ 1231900 w 1504950"/>
                <a:gd name="connsiteY5" fmla="*/ 1295400 h 1511300"/>
                <a:gd name="connsiteX6" fmla="*/ 1225550 w 1504950"/>
                <a:gd name="connsiteY6" fmla="*/ 1143000 h 1511300"/>
                <a:gd name="connsiteX7" fmla="*/ 1206500 w 1504950"/>
                <a:gd name="connsiteY7" fmla="*/ 1073150 h 1511300"/>
                <a:gd name="connsiteX8" fmla="*/ 1066800 w 1504950"/>
                <a:gd name="connsiteY8" fmla="*/ 984250 h 1511300"/>
                <a:gd name="connsiteX9" fmla="*/ 965200 w 1504950"/>
                <a:gd name="connsiteY9" fmla="*/ 952500 h 1511300"/>
                <a:gd name="connsiteX10" fmla="*/ 774700 w 1504950"/>
                <a:gd name="connsiteY10" fmla="*/ 908050 h 1511300"/>
                <a:gd name="connsiteX11" fmla="*/ 596900 w 1504950"/>
                <a:gd name="connsiteY11" fmla="*/ 787400 h 1511300"/>
                <a:gd name="connsiteX12" fmla="*/ 260350 w 1504950"/>
                <a:gd name="connsiteY12" fmla="*/ 247650 h 1511300"/>
                <a:gd name="connsiteX13" fmla="*/ 0 w 1504950"/>
                <a:gd name="connsiteY13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4950" h="1511300">
                  <a:moveTo>
                    <a:pt x="1504950" y="1511300"/>
                  </a:moveTo>
                  <a:lnTo>
                    <a:pt x="1422400" y="1447800"/>
                  </a:lnTo>
                  <a:lnTo>
                    <a:pt x="1409700" y="1409700"/>
                  </a:lnTo>
                  <a:lnTo>
                    <a:pt x="1352550" y="1384300"/>
                  </a:lnTo>
                  <a:lnTo>
                    <a:pt x="1276350" y="1365250"/>
                  </a:lnTo>
                  <a:lnTo>
                    <a:pt x="1231900" y="1295400"/>
                  </a:lnTo>
                  <a:lnTo>
                    <a:pt x="1225550" y="1143000"/>
                  </a:lnTo>
                  <a:lnTo>
                    <a:pt x="1206500" y="1073150"/>
                  </a:lnTo>
                  <a:lnTo>
                    <a:pt x="1066800" y="984250"/>
                  </a:lnTo>
                  <a:lnTo>
                    <a:pt x="965200" y="952500"/>
                  </a:lnTo>
                  <a:lnTo>
                    <a:pt x="774700" y="908050"/>
                  </a:lnTo>
                  <a:lnTo>
                    <a:pt x="596900" y="787400"/>
                  </a:lnTo>
                  <a:lnTo>
                    <a:pt x="260350" y="247650"/>
                  </a:lnTo>
                  <a:lnTo>
                    <a:pt x="0" y="0"/>
                  </a:ln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700"/>
            </a:p>
          </p:txBody>
        </p:sp>
        <p:sp>
          <p:nvSpPr>
            <p:cNvPr id="185" name="Freeform 663"/>
            <p:cNvSpPr/>
            <p:nvPr/>
          </p:nvSpPr>
          <p:spPr>
            <a:xfrm>
              <a:off x="4985456" y="2313529"/>
              <a:ext cx="250241" cy="523231"/>
            </a:xfrm>
            <a:custGeom>
              <a:avLst/>
              <a:gdLst>
                <a:gd name="connsiteX0" fmla="*/ 262467 w 279400"/>
                <a:gd name="connsiteY0" fmla="*/ 584200 h 584200"/>
                <a:gd name="connsiteX1" fmla="*/ 262467 w 279400"/>
                <a:gd name="connsiteY1" fmla="*/ 584200 h 584200"/>
                <a:gd name="connsiteX2" fmla="*/ 270934 w 279400"/>
                <a:gd name="connsiteY2" fmla="*/ 508000 h 584200"/>
                <a:gd name="connsiteX3" fmla="*/ 279400 w 279400"/>
                <a:gd name="connsiteY3" fmla="*/ 482600 h 584200"/>
                <a:gd name="connsiteX4" fmla="*/ 270934 w 279400"/>
                <a:gd name="connsiteY4" fmla="*/ 414867 h 584200"/>
                <a:gd name="connsiteX5" fmla="*/ 262467 w 279400"/>
                <a:gd name="connsiteY5" fmla="*/ 381000 h 584200"/>
                <a:gd name="connsiteX6" fmla="*/ 237067 w 279400"/>
                <a:gd name="connsiteY6" fmla="*/ 355600 h 584200"/>
                <a:gd name="connsiteX7" fmla="*/ 194734 w 279400"/>
                <a:gd name="connsiteY7" fmla="*/ 321734 h 584200"/>
                <a:gd name="connsiteX8" fmla="*/ 177800 w 279400"/>
                <a:gd name="connsiteY8" fmla="*/ 296334 h 584200"/>
                <a:gd name="connsiteX9" fmla="*/ 160867 w 279400"/>
                <a:gd name="connsiteY9" fmla="*/ 279400 h 584200"/>
                <a:gd name="connsiteX10" fmla="*/ 127000 w 279400"/>
                <a:gd name="connsiteY10" fmla="*/ 228600 h 584200"/>
                <a:gd name="connsiteX11" fmla="*/ 93134 w 279400"/>
                <a:gd name="connsiteY11" fmla="*/ 194734 h 584200"/>
                <a:gd name="connsiteX12" fmla="*/ 59267 w 279400"/>
                <a:gd name="connsiteY12" fmla="*/ 160867 h 584200"/>
                <a:gd name="connsiteX13" fmla="*/ 33867 w 279400"/>
                <a:gd name="connsiteY13" fmla="*/ 110067 h 584200"/>
                <a:gd name="connsiteX14" fmla="*/ 16934 w 279400"/>
                <a:gd name="connsiteY14" fmla="*/ 50800 h 584200"/>
                <a:gd name="connsiteX15" fmla="*/ 0 w 279400"/>
                <a:gd name="connsiteY15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0" h="584200">
                  <a:moveTo>
                    <a:pt x="262467" y="584200"/>
                  </a:moveTo>
                  <a:lnTo>
                    <a:pt x="262467" y="584200"/>
                  </a:lnTo>
                  <a:cubicBezTo>
                    <a:pt x="265289" y="558800"/>
                    <a:pt x="266733" y="533209"/>
                    <a:pt x="270934" y="508000"/>
                  </a:cubicBezTo>
                  <a:cubicBezTo>
                    <a:pt x="272401" y="499197"/>
                    <a:pt x="279400" y="491525"/>
                    <a:pt x="279400" y="482600"/>
                  </a:cubicBezTo>
                  <a:cubicBezTo>
                    <a:pt x="279400" y="459847"/>
                    <a:pt x="274675" y="437311"/>
                    <a:pt x="270934" y="414867"/>
                  </a:cubicBezTo>
                  <a:cubicBezTo>
                    <a:pt x="269021" y="403389"/>
                    <a:pt x="268240" y="391103"/>
                    <a:pt x="262467" y="381000"/>
                  </a:cubicBezTo>
                  <a:cubicBezTo>
                    <a:pt x="256526" y="370604"/>
                    <a:pt x="244732" y="364798"/>
                    <a:pt x="237067" y="355600"/>
                  </a:cubicBezTo>
                  <a:cubicBezTo>
                    <a:pt x="207608" y="320249"/>
                    <a:pt x="236431" y="335632"/>
                    <a:pt x="194734" y="321734"/>
                  </a:cubicBezTo>
                  <a:cubicBezTo>
                    <a:pt x="189089" y="313267"/>
                    <a:pt x="184157" y="304280"/>
                    <a:pt x="177800" y="296334"/>
                  </a:cubicBezTo>
                  <a:cubicBezTo>
                    <a:pt x="172813" y="290101"/>
                    <a:pt x="164974" y="286245"/>
                    <a:pt x="160867" y="279400"/>
                  </a:cubicBezTo>
                  <a:cubicBezTo>
                    <a:pt x="124110" y="218137"/>
                    <a:pt x="191585" y="293185"/>
                    <a:pt x="127000" y="228600"/>
                  </a:cubicBezTo>
                  <a:cubicBezTo>
                    <a:pt x="110068" y="177800"/>
                    <a:pt x="132645" y="222956"/>
                    <a:pt x="93134" y="194734"/>
                  </a:cubicBezTo>
                  <a:cubicBezTo>
                    <a:pt x="80143" y="185455"/>
                    <a:pt x="70556" y="172156"/>
                    <a:pt x="59267" y="160867"/>
                  </a:cubicBezTo>
                  <a:cubicBezTo>
                    <a:pt x="37985" y="97023"/>
                    <a:pt x="66693" y="175719"/>
                    <a:pt x="33867" y="110067"/>
                  </a:cubicBezTo>
                  <a:cubicBezTo>
                    <a:pt x="26751" y="95834"/>
                    <a:pt x="21006" y="64372"/>
                    <a:pt x="16934" y="50800"/>
                  </a:cubicBezTo>
                  <a:cubicBezTo>
                    <a:pt x="11805" y="33703"/>
                    <a:pt x="0" y="0"/>
                    <a:pt x="0" y="0"/>
                  </a:cubicBezTo>
                </a:path>
              </a:pathLst>
            </a:custGeom>
            <a:noFill/>
            <a:ln w="9525" cmpd="dbl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ru-RU" sz="700"/>
            </a:p>
          </p:txBody>
        </p:sp>
        <p:sp>
          <p:nvSpPr>
            <p:cNvPr id="186" name="Oval 664"/>
            <p:cNvSpPr>
              <a:spLocks/>
            </p:cNvSpPr>
            <p:nvPr/>
          </p:nvSpPr>
          <p:spPr>
            <a:xfrm>
              <a:off x="5050326" y="2465263"/>
              <a:ext cx="98472" cy="991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87" name="Rectangle 18"/>
            <p:cNvSpPr txBox="1"/>
            <p:nvPr/>
          </p:nvSpPr>
          <p:spPr>
            <a:xfrm>
              <a:off x="5092435" y="2336621"/>
              <a:ext cx="481487" cy="177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700" dirty="0"/>
                <a:t>Омск</a:t>
              </a:r>
            </a:p>
          </p:txBody>
        </p:sp>
        <p:sp>
          <p:nvSpPr>
            <p:cNvPr id="188" name="Oval 669"/>
            <p:cNvSpPr>
              <a:spLocks/>
            </p:cNvSpPr>
            <p:nvPr/>
          </p:nvSpPr>
          <p:spPr>
            <a:xfrm>
              <a:off x="6573530" y="3675316"/>
              <a:ext cx="98472" cy="99174"/>
            </a:xfrm>
            <a:prstGeom prst="ellipse">
              <a:avLst/>
            </a:prstGeom>
            <a:solidFill>
              <a:schemeClr val="accent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lt1"/>
                </a:buClr>
              </a:pPr>
              <a:endParaRPr lang="ru-RU" sz="700" b="1" dirty="0" err="1"/>
            </a:p>
          </p:txBody>
        </p:sp>
        <p:sp>
          <p:nvSpPr>
            <p:cNvPr id="189" name="Rectangle 18"/>
            <p:cNvSpPr txBox="1"/>
            <p:nvPr/>
          </p:nvSpPr>
          <p:spPr>
            <a:xfrm>
              <a:off x="4851872" y="5659232"/>
              <a:ext cx="369638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ru-RU" sz="600" b="1" dirty="0" err="1">
                  <a:solidFill>
                    <a:schemeClr val="tx2"/>
                  </a:solidFill>
                </a:rPr>
                <a:t>Тараз</a:t>
              </a:r>
              <a:endParaRPr lang="en-US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90" name="Rectangle 22"/>
            <p:cNvSpPr txBox="1"/>
            <p:nvPr/>
          </p:nvSpPr>
          <p:spPr>
            <a:xfrm>
              <a:off x="5841906" y="5193179"/>
              <a:ext cx="621514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 smtClean="0">
                  <a:solidFill>
                    <a:schemeClr val="tx2"/>
                  </a:solidFill>
                </a:rPr>
                <a:t>Алматы</a:t>
              </a:r>
              <a:endParaRPr lang="ru-RU" sz="600" b="1" dirty="0">
                <a:solidFill>
                  <a:schemeClr val="tx2"/>
                </a:solidFill>
              </a:endParaRPr>
            </a:p>
          </p:txBody>
        </p:sp>
        <p:sp>
          <p:nvSpPr>
            <p:cNvPr id="191" name="Rectangle 22"/>
            <p:cNvSpPr txBox="1"/>
            <p:nvPr/>
          </p:nvSpPr>
          <p:spPr>
            <a:xfrm>
              <a:off x="3834090" y="5756479"/>
              <a:ext cx="673417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>
                  <a:solidFill>
                    <a:schemeClr val="tx2"/>
                  </a:solidFill>
                </a:rPr>
                <a:t>Шымкент</a:t>
              </a:r>
            </a:p>
          </p:txBody>
        </p:sp>
        <p:sp>
          <p:nvSpPr>
            <p:cNvPr id="192" name="Rectangle 22"/>
            <p:cNvSpPr txBox="1"/>
            <p:nvPr/>
          </p:nvSpPr>
          <p:spPr>
            <a:xfrm>
              <a:off x="3195556" y="5036835"/>
              <a:ext cx="767079" cy="152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chemeClr val="tx2"/>
                </a:buClr>
                <a:defRPr sz="1800">
                  <a:latin typeface="+mn-lt"/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latin typeface="+mn-lt"/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latin typeface="+mn-lt"/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latin typeface="+mn-lt"/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latin typeface="+mn-lt"/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ru-RU" sz="600" b="1" dirty="0" err="1">
                  <a:solidFill>
                    <a:schemeClr val="tx2"/>
                  </a:solidFill>
                </a:rPr>
                <a:t>Кызылорда</a:t>
              </a:r>
              <a:endParaRPr lang="ru-RU" sz="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7" name="Group 536"/>
          <p:cNvGrpSpPr/>
          <p:nvPr/>
        </p:nvGrpSpPr>
        <p:grpSpPr>
          <a:xfrm>
            <a:off x="4600855" y="7629390"/>
            <a:ext cx="1096464" cy="107722"/>
            <a:chOff x="7348474" y="1398401"/>
            <a:chExt cx="1074635" cy="105578"/>
          </a:xfrm>
        </p:grpSpPr>
        <p:sp>
          <p:nvSpPr>
            <p:cNvPr id="198" name="TextBox 197"/>
            <p:cNvSpPr txBox="1">
              <a:spLocks/>
            </p:cNvSpPr>
            <p:nvPr/>
          </p:nvSpPr>
          <p:spPr>
            <a:xfrm>
              <a:off x="7655323" y="1398401"/>
              <a:ext cx="767786" cy="105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lvl="0" defTabSz="893763">
                <a:buClr>
                  <a:srgbClr val="002960"/>
                </a:buClr>
                <a:defRPr sz="700" b="1">
                  <a:solidFill>
                    <a:schemeClr val="tx2"/>
                  </a:solidFill>
                  <a:cs typeface="ＭＳ Ｐゴシック"/>
                </a:defRPr>
              </a:lvl1pPr>
              <a:lvl2pPr marL="192088" lvl="1" indent="-190500" defTabSz="893763">
                <a:buClr>
                  <a:schemeClr val="tx2"/>
                </a:buClr>
                <a:buSzPct val="125000"/>
                <a:buFont typeface="Arial" charset="0"/>
                <a:buChar char="▪"/>
                <a:defRPr>
                  <a:ea typeface="ＭＳ Ｐゴシック"/>
                  <a:cs typeface="ＭＳ Ｐゴシック"/>
                </a:defRPr>
              </a:lvl2pPr>
              <a:lvl3pPr marL="455613" lvl="2" indent="-260350" defTabSz="893763">
                <a:buClr>
                  <a:schemeClr val="tx2"/>
                </a:buClr>
                <a:buSzPct val="120000"/>
                <a:buFont typeface="Arial" charset="0"/>
                <a:buChar char="–"/>
                <a:defRPr>
                  <a:ea typeface="ＭＳ Ｐゴシック"/>
                  <a:cs typeface="ＭＳ Ｐゴシック"/>
                </a:defRPr>
              </a:lvl3pPr>
              <a:lvl4pPr marL="612775" lvl="3" indent="-153988" defTabSz="893763">
                <a:buClr>
                  <a:schemeClr val="tx2"/>
                </a:buClr>
                <a:buSzPct val="120000"/>
                <a:buFont typeface="Arial" charset="0"/>
                <a:buChar char="▫"/>
                <a:defRPr>
                  <a:ea typeface="ＭＳ Ｐゴシック"/>
                  <a:cs typeface="ＭＳ Ｐゴシック"/>
                </a:defRPr>
              </a:lvl4pPr>
              <a:lvl5pPr marL="749300" lvl="4" indent="-128588" defTabSz="893763">
                <a:buClr>
                  <a:schemeClr val="tx2"/>
                </a:buClr>
                <a:buSzPct val="89000"/>
                <a:buFont typeface="Arial" charset="0"/>
                <a:buChar char="-"/>
                <a:defRPr>
                  <a:ea typeface="ＭＳ Ｐゴシック"/>
                  <a:cs typeface="ＭＳ Ｐゴシック"/>
                </a:defRPr>
              </a:lvl5pPr>
              <a:lvl6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728" indent="-130162" defTabSz="89525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r>
                <a:rPr lang="ru-RU" dirty="0" err="1">
                  <a:sym typeface="Helvetica Light"/>
                </a:rPr>
                <a:t>ЖД</a:t>
              </a:r>
              <a:r>
                <a:rPr lang="ru-RU" dirty="0">
                  <a:sym typeface="Helvetica Light"/>
                </a:rPr>
                <a:t> дороги</a:t>
              </a:r>
            </a:p>
          </p:txBody>
        </p:sp>
        <p:cxnSp>
          <p:nvCxnSpPr>
            <p:cNvPr id="199" name="Straight Connector 809"/>
            <p:cNvCxnSpPr/>
            <p:nvPr/>
          </p:nvCxnSpPr>
          <p:spPr>
            <a:xfrm>
              <a:off x="7348474" y="1456655"/>
              <a:ext cx="265816" cy="1"/>
            </a:xfrm>
            <a:prstGeom prst="line">
              <a:avLst/>
            </a:prstGeom>
            <a:noFill/>
            <a:ln w="28575" cap="flat" cmpd="dbl" algn="ctr">
              <a:solidFill>
                <a:srgbClr val="526D40"/>
              </a:solidFill>
              <a:prstDash val="solid"/>
            </a:ln>
            <a:effectLst/>
          </p:spPr>
        </p:cxn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93" y="2933045"/>
            <a:ext cx="877146" cy="12926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227" y="4271007"/>
            <a:ext cx="435194" cy="3467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693" y="845455"/>
            <a:ext cx="889884" cy="12926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669" y="2145384"/>
            <a:ext cx="407194" cy="387491"/>
          </a:xfrm>
          <a:prstGeom prst="rect">
            <a:avLst/>
          </a:prstGeom>
        </p:spPr>
      </p:pic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55" y="7750147"/>
            <a:ext cx="246617" cy="1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/>
          <p:cNvSpPr txBox="1">
            <a:spLocks/>
          </p:cNvSpPr>
          <p:nvPr/>
        </p:nvSpPr>
        <p:spPr>
          <a:xfrm>
            <a:off x="4913931" y="7797153"/>
            <a:ext cx="78338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lvl="0" defTabSz="893763">
              <a:buClr>
                <a:srgbClr val="002960"/>
              </a:buClr>
              <a:defRPr sz="700" b="1">
                <a:solidFill>
                  <a:schemeClr val="tx2"/>
                </a:solidFill>
                <a:cs typeface="ＭＳ Ｐゴシック"/>
              </a:defRPr>
            </a:lvl1pPr>
            <a:lvl2pPr marL="192088" lvl="1" indent="-190500" defTabSz="893763">
              <a:buClr>
                <a:schemeClr val="tx2"/>
              </a:buClr>
              <a:buSzPct val="125000"/>
              <a:buFont typeface="Arial" charset="0"/>
              <a:buChar char="▪"/>
              <a:defRPr>
                <a:ea typeface="ＭＳ Ｐゴシック"/>
                <a:cs typeface="ＭＳ Ｐゴシック"/>
              </a:defRPr>
            </a:lvl2pPr>
            <a:lvl3pPr marL="455613" lvl="2" indent="-260350" defTabSz="893763">
              <a:buClr>
                <a:schemeClr val="tx2"/>
              </a:buClr>
              <a:buSzPct val="120000"/>
              <a:buFont typeface="Arial" charset="0"/>
              <a:buChar char="–"/>
              <a:defRPr>
                <a:ea typeface="ＭＳ Ｐゴシック"/>
                <a:cs typeface="ＭＳ Ｐゴシック"/>
              </a:defRPr>
            </a:lvl3pPr>
            <a:lvl4pPr marL="612775" lvl="3" indent="-153988" defTabSz="893763">
              <a:buClr>
                <a:schemeClr val="tx2"/>
              </a:buClr>
              <a:buSzPct val="120000"/>
              <a:buFont typeface="Arial" charset="0"/>
              <a:buChar char="▫"/>
              <a:defRPr>
                <a:ea typeface="ＭＳ Ｐゴシック"/>
                <a:cs typeface="ＭＳ Ｐゴシック"/>
              </a:defRPr>
            </a:lvl4pPr>
            <a:lvl5pPr marL="749300" lvl="4" indent="-128588" defTabSz="893763">
              <a:buClr>
                <a:schemeClr val="tx2"/>
              </a:buClr>
              <a:buSzPct val="89000"/>
              <a:buFont typeface="Arial" charset="0"/>
              <a:buChar char="-"/>
              <a:defRPr>
                <a:ea typeface="ＭＳ Ｐゴシック"/>
                <a:cs typeface="ＭＳ Ｐゴシック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r>
              <a:rPr lang="ru-RU" dirty="0" smtClean="0">
                <a:sym typeface="Helvetica Light"/>
              </a:rPr>
              <a:t>ГЭС</a:t>
            </a:r>
            <a:endParaRPr lang="ru-RU" dirty="0">
              <a:sym typeface="Helvetica Light"/>
            </a:endParaRPr>
          </a:p>
        </p:txBody>
      </p:sp>
      <p:sp>
        <p:nvSpPr>
          <p:cNvPr id="195" name="TextBox 194"/>
          <p:cNvSpPr txBox="1">
            <a:spLocks/>
          </p:cNvSpPr>
          <p:nvPr/>
        </p:nvSpPr>
        <p:spPr>
          <a:xfrm>
            <a:off x="4913931" y="7964916"/>
            <a:ext cx="78338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lvl="0" defTabSz="893763">
              <a:buClr>
                <a:srgbClr val="002960"/>
              </a:buClr>
              <a:defRPr sz="700" b="1">
                <a:solidFill>
                  <a:schemeClr val="tx2"/>
                </a:solidFill>
                <a:cs typeface="ＭＳ Ｐゴシック"/>
              </a:defRPr>
            </a:lvl1pPr>
            <a:lvl2pPr marL="192088" lvl="1" indent="-190500" defTabSz="893763">
              <a:buClr>
                <a:schemeClr val="tx2"/>
              </a:buClr>
              <a:buSzPct val="125000"/>
              <a:buFont typeface="Arial" charset="0"/>
              <a:buChar char="▪"/>
              <a:defRPr>
                <a:ea typeface="ＭＳ Ｐゴシック"/>
                <a:cs typeface="ＭＳ Ｐゴシック"/>
              </a:defRPr>
            </a:lvl2pPr>
            <a:lvl3pPr marL="455613" lvl="2" indent="-260350" defTabSz="893763">
              <a:buClr>
                <a:schemeClr val="tx2"/>
              </a:buClr>
              <a:buSzPct val="120000"/>
              <a:buFont typeface="Arial" charset="0"/>
              <a:buChar char="–"/>
              <a:defRPr>
                <a:ea typeface="ＭＳ Ｐゴシック"/>
                <a:cs typeface="ＭＳ Ｐゴシック"/>
              </a:defRPr>
            </a:lvl3pPr>
            <a:lvl4pPr marL="612775" lvl="3" indent="-153988" defTabSz="893763">
              <a:buClr>
                <a:schemeClr val="tx2"/>
              </a:buClr>
              <a:buSzPct val="120000"/>
              <a:buFont typeface="Arial" charset="0"/>
              <a:buChar char="▫"/>
              <a:defRPr>
                <a:ea typeface="ＭＳ Ｐゴシック"/>
                <a:cs typeface="ＭＳ Ｐゴシック"/>
              </a:defRPr>
            </a:lvl4pPr>
            <a:lvl5pPr marL="749300" lvl="4" indent="-128588" defTabSz="893763">
              <a:buClr>
                <a:schemeClr val="tx2"/>
              </a:buClr>
              <a:buSzPct val="89000"/>
              <a:buFont typeface="Arial" charset="0"/>
              <a:buChar char="-"/>
              <a:defRPr>
                <a:ea typeface="ＭＳ Ｐゴシック"/>
                <a:cs typeface="ＭＳ Ｐゴシック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/>
            </a:lvl9pPr>
          </a:lstStyle>
          <a:p>
            <a:r>
              <a:rPr lang="ru-RU" dirty="0" smtClean="0">
                <a:sym typeface="Helvetica Light"/>
              </a:rPr>
              <a:t>ТЭС</a:t>
            </a:r>
            <a:endParaRPr lang="ru-RU" dirty="0">
              <a:sym typeface="Helvetica Light"/>
            </a:endParaRPr>
          </a:p>
        </p:txBody>
      </p:sp>
      <p:pic>
        <p:nvPicPr>
          <p:cNvPr id="1028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4634194" y="7928643"/>
            <a:ext cx="192961" cy="1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633980" y="7244947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4529630" y="7071441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7254389" y="7234146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741256" y="6249102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986688" y="5918236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64" y="7566740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21" y="7103469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67" y="7246668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98" y="6241585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95" y="6171476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Похожее изображение"/>
          <p:cNvPicPr>
            <a:picLocks noChangeAspect="1" noChangeArrowheads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252" y="6071477"/>
            <a:ext cx="198629" cy="1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7181017" y="5846430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7008269" y="5970196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637238" y="6361854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7215950" y="5901968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327371" y="5527367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4563018" y="6526766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6568101" y="6051263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4" descr="Картинки по запросу electro station icon"/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4496" r="20152" b="14666"/>
          <a:stretch/>
        </p:blipFill>
        <p:spPr bwMode="auto">
          <a:xfrm>
            <a:off x="7835898" y="6073055"/>
            <a:ext cx="158074" cy="1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74"/>
          <p:cNvSpPr txBox="1"/>
          <p:nvPr/>
        </p:nvSpPr>
        <p:spPr>
          <a:xfrm>
            <a:off x="1312482" y="300134"/>
            <a:ext cx="119978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ru-RU" sz="1050" b="1" spc="-100" dirty="0">
                <a:solidFill>
                  <a:srgbClr val="223172"/>
                </a:solidFill>
                <a:latin typeface="Bookman Old Style"/>
                <a:cs typeface="Bookman Old Style"/>
              </a:rPr>
              <a:t>Здравоохранение</a:t>
            </a:r>
            <a:endParaRPr sz="1050" b="1" spc="-100" dirty="0">
              <a:solidFill>
                <a:srgbClr val="223172"/>
              </a:solidFill>
              <a:latin typeface="Bookman Old Style"/>
              <a:cs typeface="Bookman Old Style"/>
            </a:endParaRPr>
          </a:p>
        </p:txBody>
      </p:sp>
      <p:sp>
        <p:nvSpPr>
          <p:cNvPr id="33" name="object 89"/>
          <p:cNvSpPr txBox="1"/>
          <p:nvPr/>
        </p:nvSpPr>
        <p:spPr>
          <a:xfrm>
            <a:off x="392190" y="478777"/>
            <a:ext cx="57936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900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Количество больничных организаций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4" name="object 89"/>
          <p:cNvSpPr txBox="1"/>
          <p:nvPr/>
        </p:nvSpPr>
        <p:spPr>
          <a:xfrm>
            <a:off x="1834474" y="478777"/>
            <a:ext cx="110019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$3 </a:t>
            </a:r>
            <a:r>
              <a:rPr lang="ru-RU" sz="900" b="1" spc="-80" dirty="0" smtClean="0">
                <a:solidFill>
                  <a:srgbClr val="223172"/>
                </a:solidFill>
                <a:latin typeface="Arial Narrow" panose="020B0606020202030204" pitchFamily="34" charset="0"/>
                <a:cs typeface="Bookman Old Style"/>
              </a:rPr>
              <a:t>млрд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Объем оказанных услуг в области здравоохранения в 2016 г.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5" name="object 74"/>
          <p:cNvSpPr txBox="1"/>
          <p:nvPr/>
        </p:nvSpPr>
        <p:spPr>
          <a:xfrm>
            <a:off x="1298083" y="2523841"/>
            <a:ext cx="119978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defRPr sz="1050" b="1" spc="-100">
                <a:solidFill>
                  <a:srgbClr val="223172"/>
                </a:solidFill>
                <a:latin typeface="Bookman Old Style"/>
                <a:cs typeface="Bookman Old Style"/>
              </a:defRPr>
            </a:lvl1pPr>
          </a:lstStyle>
          <a:p>
            <a:r>
              <a:rPr lang="ru-RU" dirty="0"/>
              <a:t>Водоснабжение</a:t>
            </a:r>
            <a:endParaRPr dirty="0"/>
          </a:p>
        </p:txBody>
      </p:sp>
      <p:sp>
        <p:nvSpPr>
          <p:cNvPr id="37" name="object 89"/>
          <p:cNvSpPr txBox="1"/>
          <p:nvPr/>
        </p:nvSpPr>
        <p:spPr>
          <a:xfrm>
            <a:off x="2984438" y="478777"/>
            <a:ext cx="117899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10%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lang="ru-RU" sz="900" b="1" spc="-80" dirty="0" smtClean="0">
                <a:solidFill>
                  <a:srgbClr val="223172"/>
                </a:solidFill>
                <a:latin typeface="Arial Narrow" panose="020B0606020202030204" pitchFamily="34" charset="0"/>
                <a:cs typeface="Bookman Old Style"/>
              </a:rPr>
              <a:t>больниц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Получили аккредитацию </a:t>
            </a:r>
            <a:r>
              <a:rPr lang="en-US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Joint Commission International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230" y="1094330"/>
            <a:ext cx="39557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На данный момент свыше 65% зданий в сфере здравоохранения технологически устарели, обновление которых требует около 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$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3 млрд. </a:t>
            </a:r>
            <a:endParaRPr lang="en-US" sz="900" dirty="0" smtClean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С 2017 г. начал свою работу Фонд социального медицинского страхования, который возьмет на себя роль единого стратегического закупщика медицинских услуг. Фонд нацелен на увеличение доли участия частных предприятий в объемах оказываемых услуг от 10% до 50% к 2025 г.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Долгосрочные контракты, налоговые льготы и уменьшение административных барьеров позволит инвесторам добиться адекватного возмещения инвестированных средств</a:t>
            </a:r>
            <a:endParaRPr lang="ru-RU" sz="900" dirty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769" y="3380986"/>
            <a:ext cx="39557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Для полномасштабного обеспечения населения питьевой водой была принята программа «Ак-Булак 2020», цель которой к 2020 г. обеспечить доступ для: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80% жителей сел Казахстана к чистой питьевой воде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100% горожан к системе центрального водоснабжения</a:t>
            </a:r>
            <a:endParaRPr lang="ru-RU" sz="900" dirty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В 2017 г. государственная программа «Нурлы жол» выделила 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$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166 млн на реализацию 157 проектов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 </a:t>
            </a:r>
            <a:endParaRPr lang="ru-RU" sz="900" dirty="0" smtClean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Одним из приоритетных направлений является проведение геологоразведочных работ по оценке запасов подземных </a:t>
            </a:r>
            <a:r>
              <a: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вод и систематизация данных планируемых проектов по обеспечению доступа населения питьевой 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водой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Общая инвестиционная потребность сектора составляет </a:t>
            </a:r>
            <a:r>
              <a:rPr lang="en-US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~$</a:t>
            </a:r>
            <a:r>
              <a: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rPr>
              <a:t>6 млрд</a:t>
            </a:r>
            <a:endParaRPr lang="ru-RU" sz="900" dirty="0">
              <a:solidFill>
                <a:srgbClr val="1C2A6D"/>
              </a:solidFill>
              <a:latin typeface="Cambria" panose="02040503050406030204" pitchFamily="18" charset="0"/>
              <a:ea typeface="ＭＳ Ｐゴシック"/>
            </a:endParaRPr>
          </a:p>
        </p:txBody>
      </p:sp>
      <p:sp>
        <p:nvSpPr>
          <p:cNvPr id="40" name="object 89"/>
          <p:cNvSpPr txBox="1"/>
          <p:nvPr/>
        </p:nvSpPr>
        <p:spPr>
          <a:xfrm>
            <a:off x="436769" y="2755937"/>
            <a:ext cx="88403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87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% </a:t>
            </a:r>
            <a:endParaRPr sz="900" dirty="0" smtClean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Городского населения имеют доступ к централизованному водоснабжению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42" name="object 89"/>
          <p:cNvSpPr txBox="1"/>
          <p:nvPr/>
        </p:nvSpPr>
        <p:spPr>
          <a:xfrm>
            <a:off x="988357" y="478776"/>
            <a:ext cx="6943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103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lang="ru-RU" sz="900" b="1" spc="-80" dirty="0" smtClean="0">
                <a:solidFill>
                  <a:srgbClr val="223172"/>
                </a:solidFill>
                <a:latin typeface="Arial Narrow" panose="020B0606020202030204" pitchFamily="34" charset="0"/>
                <a:cs typeface="Bookman Old Style"/>
              </a:rPr>
              <a:t>тыс</a:t>
            </a:r>
            <a:endParaRPr sz="900" dirty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Число больничных коек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43" name="object 89"/>
          <p:cNvSpPr txBox="1"/>
          <p:nvPr/>
        </p:nvSpPr>
        <p:spPr>
          <a:xfrm>
            <a:off x="1731930" y="2755937"/>
            <a:ext cx="84008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52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% </a:t>
            </a:r>
            <a:endParaRPr sz="900" dirty="0" smtClean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Сельского населения имеют доступ к централизованному водоснабжению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sp>
        <p:nvSpPr>
          <p:cNvPr id="44" name="object 89"/>
          <p:cNvSpPr txBox="1"/>
          <p:nvPr/>
        </p:nvSpPr>
        <p:spPr>
          <a:xfrm>
            <a:off x="2983147" y="2755937"/>
            <a:ext cx="86495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35"/>
              </a:lnSpc>
            </a:pPr>
            <a:r>
              <a:rPr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~</a:t>
            </a:r>
            <a:r>
              <a:rPr lang="ru-RU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62</a:t>
            </a:r>
            <a:r>
              <a:rPr lang="en-US" sz="1300" b="1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Bookman Old Style"/>
              </a:rPr>
              <a:t>% </a:t>
            </a:r>
            <a:endParaRPr sz="900" dirty="0" smtClean="0">
              <a:latin typeface="Arial Narrow" panose="020B0606020202030204" pitchFamily="34" charset="0"/>
              <a:cs typeface="Bookman Old Style"/>
            </a:endParaRPr>
          </a:p>
          <a:p>
            <a:pPr marL="12700">
              <a:lnSpc>
                <a:spcPts val="780"/>
              </a:lnSpc>
            </a:pPr>
            <a:r>
              <a:rPr lang="ru-RU" sz="750" spc="10" dirty="0" smtClean="0">
                <a:solidFill>
                  <a:srgbClr val="223172"/>
                </a:solidFill>
                <a:latin typeface="Arial Narrow" panose="020B0606020202030204" pitchFamily="34" charset="0"/>
                <a:cs typeface="Trebuchet MS"/>
              </a:rPr>
              <a:t>Износ сетей водоснабжения</a:t>
            </a:r>
            <a:endParaRPr sz="750" dirty="0">
              <a:latin typeface="Arial Narrow" panose="020B0606020202030204" pitchFamily="34" charset="0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4717" y="400026"/>
            <a:ext cx="3814682" cy="4053660"/>
            <a:chOff x="157085" y="5125895"/>
            <a:chExt cx="3814682" cy="4053660"/>
          </a:xfrm>
        </p:grpSpPr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:p14="http://schemas.microsoft.com/office/powerpoint/2010/main" val="303522332"/>
                </p:ext>
              </p:extLst>
            </p:nvPr>
          </p:nvGraphicFramePr>
          <p:xfrm>
            <a:off x="825222" y="5293594"/>
            <a:ext cx="2486976" cy="13175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6" name="object 74"/>
            <p:cNvSpPr txBox="1"/>
            <p:nvPr/>
          </p:nvSpPr>
          <p:spPr>
            <a:xfrm>
              <a:off x="1354527" y="5125895"/>
              <a:ext cx="1199782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defRPr sz="1050" b="1" spc="-100">
                  <a:solidFill>
                    <a:srgbClr val="223172"/>
                  </a:solidFill>
                  <a:latin typeface="Bookman Old Style"/>
                  <a:cs typeface="Bookman Old Style"/>
                </a:defRPr>
              </a:lvl1pPr>
            </a:lstStyle>
            <a:p>
              <a:r>
                <a:rPr lang="ru-RU" dirty="0"/>
                <a:t>Проекты ГЧП</a:t>
              </a:r>
              <a:endParaRPr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572240" y="5565411"/>
              <a:ext cx="984372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b="1" dirty="0">
                  <a:solidFill>
                    <a:srgbClr val="68AABA"/>
                  </a:solidFill>
                </a:rPr>
                <a:t>Всего </a:t>
              </a:r>
              <a:endParaRPr lang="ru-RU" sz="1200" b="1" dirty="0" smtClean="0">
                <a:solidFill>
                  <a:srgbClr val="68AABA"/>
                </a:solidFill>
              </a:endParaRPr>
            </a:p>
            <a:p>
              <a:pPr algn="ctr"/>
              <a:r>
                <a:rPr lang="ru-RU" sz="1400" b="1" dirty="0" smtClean="0">
                  <a:solidFill>
                    <a:srgbClr val="68AABA"/>
                  </a:solidFill>
                </a:rPr>
                <a:t>335</a:t>
              </a:r>
              <a:r>
                <a:rPr lang="ru-RU" sz="1200" b="1" dirty="0" smtClean="0">
                  <a:solidFill>
                    <a:srgbClr val="68AABA"/>
                  </a:solidFill>
                </a:rPr>
                <a:t> проектов</a:t>
              </a:r>
              <a:endParaRPr lang="ru-RU" sz="1200" b="1" dirty="0">
                <a:solidFill>
                  <a:srgbClr val="68AABA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59029" y="5404898"/>
              <a:ext cx="14468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000" b="1" dirty="0">
                  <a:solidFill>
                    <a:srgbClr val="FF0000"/>
                  </a:solidFill>
                  <a:latin typeface="Cambria" panose="02040503050406030204" pitchFamily="18" charset="0"/>
                  <a:ea typeface="ＭＳ Ｐゴシック"/>
                </a:rPr>
                <a:t>43</a:t>
              </a:r>
              <a:r>
                <a:rPr lang="ru-RU" sz="900" dirty="0">
                  <a:solidFill>
                    <a:srgbClr val="FF0000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– заключенных договоров </a:t>
              </a:r>
              <a:endPara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pPr algn="r"/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(31</a:t>
              </a:r>
              <a:r>
                <a:rPr lang="en-US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.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1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млрд. тенге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)</a:t>
              </a:r>
              <a:endPara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953626" y="6412663"/>
              <a:ext cx="17512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1000" b="1" dirty="0">
                  <a:solidFill>
                    <a:srgbClr val="FF0000"/>
                  </a:solidFill>
                  <a:latin typeface="Cambria" panose="02040503050406030204" pitchFamily="18" charset="0"/>
                  <a:ea typeface="ＭＳ Ｐゴシック"/>
                </a:rPr>
                <a:t>228</a:t>
              </a:r>
              <a:r>
                <a:rPr lang="ru-RU" sz="1000" b="1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– на стадии разработки документации </a:t>
              </a:r>
              <a:endPara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pPr algn="r"/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(643</a:t>
              </a:r>
              <a:r>
                <a:rPr lang="en-US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.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9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млрд. тенге)</a:t>
              </a: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533633" y="5393097"/>
              <a:ext cx="1354005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00" b="1" dirty="0">
                  <a:solidFill>
                    <a:srgbClr val="FF0000"/>
                  </a:solidFill>
                  <a:latin typeface="Cambria" panose="02040503050406030204" pitchFamily="18" charset="0"/>
                  <a:ea typeface="ＭＳ Ｐゴシック"/>
                </a:rPr>
                <a:t>64</a:t>
              </a:r>
              <a:r>
                <a:rPr lang="ru-RU" sz="1000" b="1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– на стадии конкурса/объявления конкурса </a:t>
              </a:r>
              <a:endParaRPr lang="ru-RU" sz="900" dirty="0" smtClean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(174</a:t>
              </a:r>
              <a:r>
                <a:rPr lang="en-US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.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9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млрд. тенге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)</a:t>
              </a:r>
              <a:endPara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68844" y="7106908"/>
              <a:ext cx="2849910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900" b="1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 АО "Казахстанский Центр государственно-частного </a:t>
              </a:r>
              <a:r>
                <a:rPr lang="ru-RU" sz="900" b="1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партнерства»</a:t>
              </a:r>
            </a:p>
            <a:p>
              <a:pPr marL="180000"/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ведущий казахстанский аналитический и экспертный центр по развитию ГЧП нового типа.</a:t>
              </a:r>
            </a:p>
            <a:p>
              <a:pPr marL="180000"/>
              <a:endParaRPr lang="ru-RU" sz="900" dirty="0">
                <a:solidFill>
                  <a:srgbClr val="1C2A6D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pic>
          <p:nvPicPr>
            <p:cNvPr id="1026" name="Picture 2" descr="Казахстанский Центр государственно-частного партнерств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438" y="7142868"/>
              <a:ext cx="661402" cy="310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Прямоугольник 11"/>
            <p:cNvSpPr/>
            <p:nvPr/>
          </p:nvSpPr>
          <p:spPr>
            <a:xfrm>
              <a:off x="157085" y="7702227"/>
              <a:ext cx="38146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Деятельность: </a:t>
              </a:r>
            </a:p>
            <a:p>
              <a:pPr marL="351450" indent="-171450">
                <a:buFontTx/>
                <a:buChar char="-"/>
              </a:pP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проведение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исследований, экспертиз и оценки реализации инвестиционных проектов в сфере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ГЧП; </a:t>
              </a:r>
            </a:p>
            <a:p>
              <a:pPr marL="351450" indent="-171450">
                <a:buFontTx/>
                <a:buChar char="-"/>
              </a:pP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обеспечение полного консультационного сопровождения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проектов и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содействие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их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реализации; </a:t>
              </a:r>
            </a:p>
            <a:p>
              <a:pPr marL="351450" indent="-171450">
                <a:buFontTx/>
                <a:buChar char="-"/>
              </a:pP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формирование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научной базы и развитие кадрового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потенциала;</a:t>
              </a:r>
            </a:p>
            <a:p>
              <a:pPr marL="351450" indent="-171450">
                <a:buFontTx/>
                <a:buChar char="-"/>
              </a:pP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взаимодействие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с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государственными органами,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национальными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компаниями, международными </a:t>
              </a:r>
              <a:r>
                <a:rPr lang="ru-RU" sz="900" dirty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и общественными </a:t>
              </a:r>
              <a:r>
                <a:rPr lang="ru-RU" sz="900" dirty="0" smtClean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rPr>
                <a:t>организациями.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624" y="5118565"/>
            <a:ext cx="3991289" cy="4368820"/>
            <a:chOff x="4278567" y="394161"/>
            <a:chExt cx="3991289" cy="4368820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6849374" y="4227336"/>
              <a:ext cx="1408338" cy="535645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395482" y="4227336"/>
              <a:ext cx="2389193" cy="535645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5650073" y="733066"/>
              <a:ext cx="2619783" cy="7755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Развитие </a:t>
              </a:r>
              <a:r>
                <a:rPr lang="ru-RU" sz="700" dirty="0">
                  <a:latin typeface="Cambria" panose="02040503050406030204" pitchFamily="18" charset="0"/>
                </a:rPr>
                <a:t>транспортно-логистической </a:t>
              </a:r>
              <a:r>
                <a:rPr lang="ru-RU" sz="700" dirty="0" smtClean="0">
                  <a:latin typeface="Cambria" panose="02040503050406030204" pitchFamily="18" charset="0"/>
                </a:rPr>
                <a:t>инфраструктуры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>
                  <a:latin typeface="Cambria" panose="02040503050406030204" pitchFamily="18" charset="0"/>
                </a:rPr>
                <a:t>Развитие индустриальной инфраструктуры и инфраструктуры туризма 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>
                  <a:latin typeface="Cambria" panose="02040503050406030204" pitchFamily="18" charset="0"/>
                </a:rPr>
                <a:t>Развитие энергетической </a:t>
              </a:r>
              <a:r>
                <a:rPr lang="ru-RU" sz="700" dirty="0" smtClean="0">
                  <a:latin typeface="Cambria" panose="02040503050406030204" pitchFamily="18" charset="0"/>
                </a:rPr>
                <a:t>инфраструктуры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Модернизацию </a:t>
              </a:r>
              <a:r>
                <a:rPr lang="ru-RU" sz="700" dirty="0">
                  <a:latin typeface="Cambria" panose="02040503050406030204" pitchFamily="18" charset="0"/>
                </a:rPr>
                <a:t>(реконструкция и строительство) жилищно-коммунального </a:t>
              </a:r>
              <a:r>
                <a:rPr lang="ru-RU" sz="700" dirty="0" smtClean="0">
                  <a:latin typeface="Cambria" panose="02040503050406030204" pitchFamily="18" charset="0"/>
                </a:rPr>
                <a:t>хозяйства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>
                  <a:latin typeface="Cambria" panose="02040503050406030204" pitchFamily="18" charset="0"/>
                </a:rPr>
                <a:t>Укрепление жилищной </a:t>
              </a:r>
              <a:r>
                <a:rPr lang="ru-RU" sz="700" dirty="0" smtClean="0">
                  <a:latin typeface="Cambria" panose="02040503050406030204" pitchFamily="18" charset="0"/>
                </a:rPr>
                <a:t>инфраструктуры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>
                  <a:latin typeface="Cambria" panose="02040503050406030204" pitchFamily="18" charset="0"/>
                </a:rPr>
                <a:t>Развитие инфраструктуры в сфере образования</a:t>
              </a:r>
            </a:p>
          </p:txBody>
        </p:sp>
        <p:sp>
          <p:nvSpPr>
            <p:cNvPr id="25" name="3. Unit of measure"/>
            <p:cNvSpPr txBox="1">
              <a:spLocks noChangeArrowheads="1"/>
            </p:cNvSpPr>
            <p:nvPr/>
          </p:nvSpPr>
          <p:spPr bwMode="auto">
            <a:xfrm>
              <a:off x="4436135" y="394161"/>
              <a:ext cx="3708369" cy="270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08000">
              <a:spAutoFit/>
            </a:bodyPr>
            <a:lstStyle>
              <a:defPPr>
                <a:defRPr lang="en-US"/>
              </a:defPPr>
              <a:lvl1pPr defTabSz="895350" fontAlgn="base">
                <a:spcBef>
                  <a:spcPct val="0"/>
                </a:spcBef>
                <a:spcAft>
                  <a:spcPct val="0"/>
                </a:spcAft>
                <a:defRPr sz="1400" b="0" baseline="0">
                  <a:solidFill>
                    <a:srgbClr val="1C2A6D"/>
                  </a:solidFill>
                  <a:latin typeface="Cambria" panose="02040503050406030204" pitchFamily="18" charset="0"/>
                  <a:ea typeface="ＭＳ Ｐゴシック"/>
                </a:defRPr>
              </a:lvl1pPr>
              <a:lvl2pPr marL="447675" defTabSz="895350">
                <a:defRPr sz="2400"/>
              </a:lvl2pPr>
              <a:lvl3pPr marL="895350" defTabSz="895350">
                <a:defRPr sz="2400"/>
              </a:lvl3pPr>
              <a:lvl4pPr marL="1344613" defTabSz="895350">
                <a:defRPr sz="2400"/>
              </a:lvl4pPr>
              <a:lvl5pPr marL="1792288" defTabSz="895350">
                <a:defRPr sz="2400"/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/>
              </a:lvl9pPr>
            </a:lstStyle>
            <a:p>
              <a:pPr algn="ctr"/>
              <a:r>
                <a:rPr lang="ru-RU" sz="1050" b="1" spc="-100" dirty="0">
                  <a:solidFill>
                    <a:srgbClr val="223172"/>
                  </a:solidFill>
                  <a:latin typeface="Bookman Old Style"/>
                  <a:ea typeface="+mn-ea"/>
                  <a:cs typeface="Bookman Old Style"/>
                </a:rPr>
                <a:t>Государственная поддержка инфраструктурных проектов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395482" y="733065"/>
              <a:ext cx="1213937" cy="769141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436135" y="748154"/>
              <a:ext cx="1192875" cy="75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700" b="1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Выделение бюджетных </a:t>
              </a:r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средств </a:t>
              </a:r>
              <a:r>
                <a:rPr lang="ru-RU" sz="700" b="1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в рамках Государственной программы </a:t>
              </a:r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инфраструктурного развития «</a:t>
              </a:r>
              <a:r>
                <a:rPr lang="ru-RU" sz="700" b="1" dirty="0" err="1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Нұрлы</a:t>
              </a:r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  <a:r>
                <a:rPr lang="ru-RU" sz="700" b="1" dirty="0" err="1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жол</a:t>
              </a:r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» на 2015 </a:t>
              </a:r>
              <a:r>
                <a:rPr lang="ru-RU" sz="700" b="1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– 2019 гг. на:</a:t>
              </a:r>
              <a:endParaRPr lang="ru-RU" sz="700" b="1" dirty="0">
                <a:solidFill>
                  <a:srgbClr val="FFFFFF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5650073" y="1623652"/>
              <a:ext cx="2619783" cy="135729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Поручительство </a:t>
              </a:r>
              <a:r>
                <a:rPr lang="ru-RU" sz="700" dirty="0">
                  <a:latin typeface="Cambria" panose="02040503050406030204" pitchFamily="18" charset="0"/>
                </a:rPr>
                <a:t>государства по инфраструктурным облигациям; 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Государственные </a:t>
              </a:r>
              <a:r>
                <a:rPr lang="ru-RU" sz="700" dirty="0">
                  <a:latin typeface="Cambria" panose="02040503050406030204" pitchFamily="18" charset="0"/>
                </a:rPr>
                <a:t>гарантии по займам; 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Передача </a:t>
              </a:r>
              <a:r>
                <a:rPr lang="ru-RU" sz="700" dirty="0">
                  <a:latin typeface="Cambria" panose="02040503050406030204" pitchFamily="18" charset="0"/>
                </a:rPr>
                <a:t>исключительных прав на объекты интеллектуальной собственности, принадлежащих государству; 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Натурные гранты;</a:t>
              </a:r>
              <a:r>
                <a:rPr lang="ru-RU" sz="700" dirty="0">
                  <a:latin typeface="Cambria" panose="02040503050406030204" pitchFamily="18" charset="0"/>
                </a:rPr>
                <a:t>  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err="1" smtClean="0">
                  <a:latin typeface="Cambria" panose="02040503050406030204" pitchFamily="18" charset="0"/>
                </a:rPr>
                <a:t>Софинансирование</a:t>
              </a:r>
              <a:r>
                <a:rPr lang="ru-RU" sz="700" dirty="0" smtClean="0">
                  <a:latin typeface="Cambria" panose="02040503050406030204" pitchFamily="18" charset="0"/>
                </a:rPr>
                <a:t> </a:t>
              </a:r>
              <a:r>
                <a:rPr lang="ru-RU" sz="700" dirty="0">
                  <a:latin typeface="Cambria" panose="02040503050406030204" pitchFamily="18" charset="0"/>
                </a:rPr>
                <a:t>концессионных проектов в инвестиционный период; </a:t>
              </a:r>
              <a:endParaRPr lang="ru-RU" sz="700" dirty="0" smtClean="0">
                <a:latin typeface="Cambria" panose="02040503050406030204" pitchFamily="18" charset="0"/>
              </a:endParaRP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Гарантии </a:t>
              </a:r>
              <a:r>
                <a:rPr lang="ru-RU" sz="700" dirty="0">
                  <a:latin typeface="Cambria" panose="02040503050406030204" pitchFamily="18" charset="0"/>
                </a:rPr>
                <a:t>потребления государством определенного объема товаров, работ и услуг, производимых в ходе реализации </a:t>
              </a:r>
              <a:r>
                <a:rPr lang="ru-RU" sz="700" dirty="0" smtClean="0">
                  <a:latin typeface="Cambria" panose="02040503050406030204" pitchFamily="18" charset="0"/>
                </a:rPr>
                <a:t>проекта;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Компенсация </a:t>
              </a:r>
              <a:r>
                <a:rPr lang="ru-RU" sz="700" dirty="0">
                  <a:latin typeface="Cambria" panose="02040503050406030204" pitchFamily="18" charset="0"/>
                </a:rPr>
                <a:t>определенного объема инвестиционных и эксплуатационных затрат.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395482" y="1623651"/>
              <a:ext cx="1213937" cy="769141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436135" y="1638740"/>
              <a:ext cx="119287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Государственная поддержка через инструмент ГЧП</a:t>
              </a: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5650073" y="3035885"/>
              <a:ext cx="2619783" cy="775597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x-none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Долговое </a:t>
              </a:r>
              <a:r>
                <a:rPr lang="ru-RU" sz="700" dirty="0">
                  <a:latin typeface="Cambria" panose="02040503050406030204" pitchFamily="18" charset="0"/>
                </a:rPr>
                <a:t>финансирование (АО «Банк Развития Казахстана</a:t>
              </a:r>
              <a:r>
                <a:rPr lang="ru-RU" sz="700" dirty="0" smtClean="0">
                  <a:latin typeface="Cambria" panose="02040503050406030204" pitchFamily="18" charset="0"/>
                </a:rPr>
                <a:t>»)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Долевое </a:t>
              </a:r>
              <a:r>
                <a:rPr lang="ru-RU" sz="700" dirty="0">
                  <a:latin typeface="Cambria" panose="02040503050406030204" pitchFamily="18" charset="0"/>
                </a:rPr>
                <a:t>финансирование (АО «</a:t>
              </a:r>
              <a:r>
                <a:rPr lang="ru-RU" sz="700" dirty="0" err="1">
                  <a:latin typeface="Cambria" panose="02040503050406030204" pitchFamily="18" charset="0"/>
                </a:rPr>
                <a:t>Kazyna</a:t>
              </a:r>
              <a:r>
                <a:rPr lang="ru-RU" sz="700" dirty="0">
                  <a:latin typeface="Cambria" panose="02040503050406030204" pitchFamily="18" charset="0"/>
                </a:rPr>
                <a:t> </a:t>
              </a:r>
              <a:r>
                <a:rPr lang="ru-RU" sz="700" dirty="0" err="1">
                  <a:latin typeface="Cambria" panose="02040503050406030204" pitchFamily="18" charset="0"/>
                </a:rPr>
                <a:t>Capital</a:t>
              </a:r>
              <a:r>
                <a:rPr lang="ru-RU" sz="700" dirty="0">
                  <a:latin typeface="Cambria" panose="02040503050406030204" pitchFamily="18" charset="0"/>
                </a:rPr>
                <a:t> </a:t>
              </a:r>
              <a:r>
                <a:rPr lang="ru-RU" sz="700" dirty="0" err="1">
                  <a:latin typeface="Cambria" panose="02040503050406030204" pitchFamily="18" charset="0"/>
                </a:rPr>
                <a:t>Management</a:t>
              </a:r>
              <a:r>
                <a:rPr lang="ru-RU" sz="700" dirty="0" smtClean="0">
                  <a:latin typeface="Cambria" panose="02040503050406030204" pitchFamily="18" charset="0"/>
                </a:rPr>
                <a:t>»)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smtClean="0">
                  <a:latin typeface="Cambria" panose="02040503050406030204" pitchFamily="18" charset="0"/>
                </a:rPr>
                <a:t>Страховое </a:t>
              </a:r>
              <a:r>
                <a:rPr lang="ru-RU" sz="700" dirty="0">
                  <a:latin typeface="Cambria" panose="02040503050406030204" pitchFamily="18" charset="0"/>
                </a:rPr>
                <a:t>покрытие экспортных операций (АО «</a:t>
              </a:r>
              <a:r>
                <a:rPr lang="ru-RU" sz="700" dirty="0" err="1">
                  <a:latin typeface="Cambria" panose="02040503050406030204" pitchFamily="18" charset="0"/>
                </a:rPr>
                <a:t>КазЭкспортГарант</a:t>
              </a:r>
              <a:r>
                <a:rPr lang="ru-RU" sz="700" dirty="0" smtClean="0">
                  <a:latin typeface="Cambria" panose="02040503050406030204" pitchFamily="18" charset="0"/>
                </a:rPr>
                <a:t>»)</a:t>
              </a:r>
            </a:p>
            <a:p>
              <a:pPr marL="171450" lvl="2" indent="-171450">
                <a:lnSpc>
                  <a:spcPct val="90000"/>
                </a:lnSpc>
                <a:buFontTx/>
                <a:buChar char="-"/>
              </a:pPr>
              <a:r>
                <a:rPr lang="ru-RU" sz="700" dirty="0" err="1" smtClean="0">
                  <a:latin typeface="Cambria" panose="02040503050406030204" pitchFamily="18" charset="0"/>
                </a:rPr>
                <a:t>Грантовое</a:t>
              </a:r>
              <a:r>
                <a:rPr lang="ru-RU" sz="700" dirty="0" smtClean="0">
                  <a:latin typeface="Cambria" panose="02040503050406030204" pitchFamily="18" charset="0"/>
                </a:rPr>
                <a:t> </a:t>
              </a:r>
              <a:r>
                <a:rPr lang="ru-RU" sz="700" dirty="0">
                  <a:latin typeface="Cambria" panose="02040503050406030204" pitchFamily="18" charset="0"/>
                </a:rPr>
                <a:t>финансирование и предоставление субсидий (АО «Национальное агентство по технологическому развитию» и АО «Фонд развития предпринимательства «Даму»).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395482" y="3035884"/>
              <a:ext cx="1213937" cy="769141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436135" y="3050973"/>
              <a:ext cx="1192875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Финансирование инфраструктурных и индустриальных проектов через инструменты НУХ </a:t>
              </a:r>
              <a:r>
                <a:rPr lang="ru-RU" sz="700" b="1" dirty="0" err="1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Байтерек</a:t>
              </a:r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 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944264" y="4159686"/>
              <a:ext cx="1285339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ru-RU" sz="700" b="1" dirty="0">
                <a:solidFill>
                  <a:srgbClr val="FFFFFF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Государственные натурные гранты </a:t>
              </a:r>
              <a:endParaRPr lang="ru-RU" sz="700" b="1" dirty="0" smtClean="0">
                <a:solidFill>
                  <a:srgbClr val="FFFFFF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r>
                <a:rPr lang="ru-RU" sz="600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Земельные </a:t>
              </a:r>
              <a:r>
                <a:rPr lang="ru-RU" sz="600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участки, здания, машины и оборудование в </a:t>
              </a:r>
              <a:r>
                <a:rPr lang="ru-RU" sz="600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собственность</a:t>
              </a:r>
              <a:endParaRPr lang="ru-RU" sz="600" dirty="0">
                <a:solidFill>
                  <a:srgbClr val="FFFFFF"/>
                </a:solidFill>
                <a:latin typeface="Cambria" panose="02040503050406030204" pitchFamily="18" charset="0"/>
                <a:ea typeface="ＭＳ Ｐゴシック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62015" y="4247950"/>
              <a:ext cx="22561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Освобождение от обложения таможенными пошлинами и НДС на импорт </a:t>
              </a:r>
              <a:endParaRPr lang="ru-RU" sz="700" b="1" dirty="0" smtClean="0">
                <a:solidFill>
                  <a:srgbClr val="FFFFFF"/>
                </a:solidFill>
                <a:latin typeface="Cambria" panose="02040503050406030204" pitchFamily="18" charset="0"/>
                <a:ea typeface="ＭＳ Ｐゴシック"/>
              </a:endParaRPr>
            </a:p>
            <a:p>
              <a:r>
                <a:rPr lang="ru-RU" sz="600" b="1" dirty="0" smtClean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Таможенная </a:t>
              </a:r>
              <a:r>
                <a:rPr lang="ru-RU" sz="6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пошлина 0% до 5 лет на импорт:- технологического оборудования и комплектующих к нему запасных частей, сырья и материалов.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78567" y="3825788"/>
              <a:ext cx="3082895" cy="1615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ctr"/>
              <a:r>
                <a:rPr lang="ru-RU" sz="1050" b="1" spc="-100" dirty="0">
                  <a:solidFill>
                    <a:srgbClr val="223172"/>
                  </a:solidFill>
                  <a:latin typeface="Bookman Old Style"/>
                  <a:cs typeface="Bookman Old Style"/>
                </a:rPr>
                <a:t>Преференции для инвестиционных проектов</a:t>
              </a: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395482" y="4049240"/>
              <a:ext cx="3862230" cy="138133"/>
            </a:xfrm>
            <a:prstGeom prst="rect">
              <a:avLst/>
            </a:prstGeom>
            <a:solidFill>
              <a:srgbClr val="5CA7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436135" y="4053185"/>
              <a:ext cx="3724192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700" b="1" dirty="0">
                  <a:solidFill>
                    <a:srgbClr val="FFFFFF"/>
                  </a:solidFill>
                  <a:latin typeface="Cambria" panose="02040503050406030204" pitchFamily="18" charset="0"/>
                  <a:ea typeface="ＭＳ Ｐゴシック"/>
                </a:rPr>
                <a:t>Реализация инвестиционных проектов по приоритетным видам деятельности</a:t>
              </a:r>
            </a:p>
          </p:txBody>
        </p:sp>
      </p:grpSp>
      <p:sp>
        <p:nvSpPr>
          <p:cNvPr id="51" name="object 2"/>
          <p:cNvSpPr/>
          <p:nvPr/>
        </p:nvSpPr>
        <p:spPr>
          <a:xfrm>
            <a:off x="8562230" y="5715"/>
            <a:ext cx="4241800" cy="9595485"/>
          </a:xfrm>
          <a:custGeom>
            <a:avLst/>
            <a:gdLst/>
            <a:ahLst/>
            <a:cxnLst/>
            <a:rect l="l" t="t" r="r" b="b"/>
            <a:pathLst>
              <a:path w="4241800" h="9900285">
                <a:moveTo>
                  <a:pt x="0" y="9900005"/>
                </a:moveTo>
                <a:lnTo>
                  <a:pt x="4241584" y="9900005"/>
                </a:lnTo>
                <a:lnTo>
                  <a:pt x="4241584" y="0"/>
                </a:lnTo>
                <a:lnTo>
                  <a:pt x="0" y="0"/>
                </a:lnTo>
                <a:lnTo>
                  <a:pt x="0" y="9900005"/>
                </a:lnTo>
              </a:path>
            </a:pathLst>
          </a:custGeom>
          <a:solidFill>
            <a:srgbClr val="223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5"/>
          <p:cNvSpPr txBox="1"/>
          <p:nvPr/>
        </p:nvSpPr>
        <p:spPr>
          <a:xfrm>
            <a:off x="8895548" y="711000"/>
            <a:ext cx="3563620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110" dirty="0">
                <a:solidFill>
                  <a:srgbClr val="FFFFFF"/>
                </a:solidFill>
                <a:latin typeface="Trebuchet MS"/>
                <a:cs typeface="Trebuchet MS"/>
              </a:rPr>
              <a:t>INVEST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5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130" dirty="0">
                <a:solidFill>
                  <a:srgbClr val="FFFFFF"/>
                </a:solidFill>
                <a:latin typeface="Trebuchet MS"/>
                <a:cs typeface="Trebuchet MS"/>
              </a:rPr>
              <a:t>KAZAKHSTAN</a:t>
            </a:r>
            <a:endParaRPr sz="2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ru-RU" sz="1200" b="1" spc="40" dirty="0" smtClean="0">
                <a:solidFill>
                  <a:srgbClr val="68AABA"/>
                </a:solidFill>
                <a:latin typeface="Trebuchet MS"/>
                <a:cs typeface="Trebuchet MS"/>
              </a:rPr>
              <a:t>ИНФРАСТРУКТУРА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4" name="object 26"/>
          <p:cNvSpPr/>
          <p:nvPr/>
        </p:nvSpPr>
        <p:spPr>
          <a:xfrm>
            <a:off x="10130535" y="8221243"/>
            <a:ext cx="244983" cy="145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7"/>
          <p:cNvSpPr/>
          <p:nvPr/>
        </p:nvSpPr>
        <p:spPr>
          <a:xfrm>
            <a:off x="9878895" y="8221250"/>
            <a:ext cx="120014" cy="145415"/>
          </a:xfrm>
          <a:custGeom>
            <a:avLst/>
            <a:gdLst/>
            <a:ahLst/>
            <a:cxnLst/>
            <a:rect l="l" t="t" r="r" b="b"/>
            <a:pathLst>
              <a:path w="120015" h="145415">
                <a:moveTo>
                  <a:pt x="22923" y="203"/>
                </a:moveTo>
                <a:lnTo>
                  <a:pt x="0" y="203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101117"/>
                </a:lnTo>
                <a:lnTo>
                  <a:pt x="45643" y="77381"/>
                </a:lnTo>
                <a:lnTo>
                  <a:pt x="69158" y="77381"/>
                </a:lnTo>
                <a:lnTo>
                  <a:pt x="68085" y="75945"/>
                </a:lnTo>
                <a:lnTo>
                  <a:pt x="22923" y="75945"/>
                </a:lnTo>
                <a:lnTo>
                  <a:pt x="22923" y="203"/>
                </a:lnTo>
                <a:close/>
              </a:path>
              <a:path w="120015" h="145415">
                <a:moveTo>
                  <a:pt x="69158" y="77381"/>
                </a:moveTo>
                <a:lnTo>
                  <a:pt x="45643" y="77381"/>
                </a:lnTo>
                <a:lnTo>
                  <a:pt x="95186" y="145338"/>
                </a:lnTo>
                <a:lnTo>
                  <a:pt x="119964" y="145338"/>
                </a:lnTo>
                <a:lnTo>
                  <a:pt x="69158" y="77381"/>
                </a:lnTo>
                <a:close/>
              </a:path>
              <a:path w="120015" h="145415">
                <a:moveTo>
                  <a:pt x="116674" y="0"/>
                </a:moveTo>
                <a:lnTo>
                  <a:pt x="92113" y="0"/>
                </a:lnTo>
                <a:lnTo>
                  <a:pt x="22923" y="75945"/>
                </a:lnTo>
                <a:lnTo>
                  <a:pt x="68085" y="75945"/>
                </a:lnTo>
                <a:lnTo>
                  <a:pt x="59359" y="64274"/>
                </a:lnTo>
                <a:lnTo>
                  <a:pt x="11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8"/>
          <p:cNvSpPr/>
          <p:nvPr/>
        </p:nvSpPr>
        <p:spPr>
          <a:xfrm>
            <a:off x="10060048" y="8221248"/>
            <a:ext cx="135890" cy="145415"/>
          </a:xfrm>
          <a:custGeom>
            <a:avLst/>
            <a:gdLst/>
            <a:ahLst/>
            <a:cxnLst/>
            <a:rect l="l" t="t" r="r" b="b"/>
            <a:pathLst>
              <a:path w="135890" h="145415">
                <a:moveTo>
                  <a:pt x="77381" y="0"/>
                </a:moveTo>
                <a:lnTo>
                  <a:pt x="58559" y="0"/>
                </a:lnTo>
                <a:lnTo>
                  <a:pt x="0" y="145338"/>
                </a:lnTo>
                <a:lnTo>
                  <a:pt x="24574" y="145338"/>
                </a:lnTo>
                <a:lnTo>
                  <a:pt x="39725" y="105829"/>
                </a:lnTo>
                <a:lnTo>
                  <a:pt x="119864" y="105829"/>
                </a:lnTo>
                <a:lnTo>
                  <a:pt x="113048" y="88849"/>
                </a:lnTo>
                <a:lnTo>
                  <a:pt x="43814" y="88849"/>
                </a:lnTo>
                <a:lnTo>
                  <a:pt x="67970" y="25590"/>
                </a:lnTo>
                <a:lnTo>
                  <a:pt x="87653" y="25590"/>
                </a:lnTo>
                <a:lnTo>
                  <a:pt x="77381" y="0"/>
                </a:lnTo>
                <a:close/>
              </a:path>
              <a:path w="135890" h="145415">
                <a:moveTo>
                  <a:pt x="119864" y="105829"/>
                </a:moveTo>
                <a:lnTo>
                  <a:pt x="95808" y="105829"/>
                </a:lnTo>
                <a:lnTo>
                  <a:pt x="111366" y="145338"/>
                </a:lnTo>
                <a:lnTo>
                  <a:pt x="135724" y="145338"/>
                </a:lnTo>
                <a:lnTo>
                  <a:pt x="119864" y="105829"/>
                </a:lnTo>
                <a:close/>
              </a:path>
              <a:path w="135890" h="145415">
                <a:moveTo>
                  <a:pt x="87653" y="25590"/>
                </a:moveTo>
                <a:lnTo>
                  <a:pt x="67970" y="25590"/>
                </a:lnTo>
                <a:lnTo>
                  <a:pt x="91300" y="88849"/>
                </a:lnTo>
                <a:lnTo>
                  <a:pt x="113048" y="88849"/>
                </a:lnTo>
                <a:lnTo>
                  <a:pt x="87653" y="25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/>
          <p:cNvSpPr/>
          <p:nvPr/>
        </p:nvSpPr>
        <p:spPr>
          <a:xfrm>
            <a:off x="10264142" y="8221250"/>
            <a:ext cx="115570" cy="145415"/>
          </a:xfrm>
          <a:custGeom>
            <a:avLst/>
            <a:gdLst/>
            <a:ahLst/>
            <a:cxnLst/>
            <a:rect l="l" t="t" r="r" b="b"/>
            <a:pathLst>
              <a:path w="115570" h="145415">
                <a:moveTo>
                  <a:pt x="114833" y="0"/>
                </a:moveTo>
                <a:lnTo>
                  <a:pt x="2044" y="0"/>
                </a:lnTo>
                <a:lnTo>
                  <a:pt x="2044" y="20269"/>
                </a:lnTo>
                <a:lnTo>
                  <a:pt x="88226" y="20269"/>
                </a:lnTo>
                <a:lnTo>
                  <a:pt x="0" y="127736"/>
                </a:lnTo>
                <a:lnTo>
                  <a:pt x="0" y="145338"/>
                </a:lnTo>
                <a:lnTo>
                  <a:pt x="115239" y="145338"/>
                </a:lnTo>
                <a:lnTo>
                  <a:pt x="115239" y="125069"/>
                </a:lnTo>
                <a:lnTo>
                  <a:pt x="28854" y="125069"/>
                </a:lnTo>
                <a:lnTo>
                  <a:pt x="114833" y="17602"/>
                </a:lnTo>
                <a:lnTo>
                  <a:pt x="1148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0"/>
          <p:cNvSpPr/>
          <p:nvPr/>
        </p:nvSpPr>
        <p:spPr>
          <a:xfrm>
            <a:off x="10448990" y="8221248"/>
            <a:ext cx="135890" cy="145415"/>
          </a:xfrm>
          <a:custGeom>
            <a:avLst/>
            <a:gdLst/>
            <a:ahLst/>
            <a:cxnLst/>
            <a:rect l="l" t="t" r="r" b="b"/>
            <a:pathLst>
              <a:path w="135890" h="145415">
                <a:moveTo>
                  <a:pt x="77381" y="0"/>
                </a:moveTo>
                <a:lnTo>
                  <a:pt x="58534" y="0"/>
                </a:lnTo>
                <a:lnTo>
                  <a:pt x="0" y="145338"/>
                </a:lnTo>
                <a:lnTo>
                  <a:pt x="24561" y="145338"/>
                </a:lnTo>
                <a:lnTo>
                  <a:pt x="39712" y="105829"/>
                </a:lnTo>
                <a:lnTo>
                  <a:pt x="119855" y="105829"/>
                </a:lnTo>
                <a:lnTo>
                  <a:pt x="113040" y="88849"/>
                </a:lnTo>
                <a:lnTo>
                  <a:pt x="43802" y="88849"/>
                </a:lnTo>
                <a:lnTo>
                  <a:pt x="67957" y="25590"/>
                </a:lnTo>
                <a:lnTo>
                  <a:pt x="87651" y="25590"/>
                </a:lnTo>
                <a:lnTo>
                  <a:pt x="77381" y="0"/>
                </a:lnTo>
                <a:close/>
              </a:path>
              <a:path w="135890" h="145415">
                <a:moveTo>
                  <a:pt x="119855" y="105829"/>
                </a:moveTo>
                <a:lnTo>
                  <a:pt x="95796" y="105829"/>
                </a:lnTo>
                <a:lnTo>
                  <a:pt x="111353" y="145338"/>
                </a:lnTo>
                <a:lnTo>
                  <a:pt x="135712" y="145338"/>
                </a:lnTo>
                <a:lnTo>
                  <a:pt x="119855" y="105829"/>
                </a:lnTo>
                <a:close/>
              </a:path>
              <a:path w="135890" h="145415">
                <a:moveTo>
                  <a:pt x="87651" y="25590"/>
                </a:moveTo>
                <a:lnTo>
                  <a:pt x="67957" y="25590"/>
                </a:lnTo>
                <a:lnTo>
                  <a:pt x="91300" y="88849"/>
                </a:lnTo>
                <a:lnTo>
                  <a:pt x="113040" y="88849"/>
                </a:lnTo>
                <a:lnTo>
                  <a:pt x="87651" y="25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1"/>
          <p:cNvSpPr/>
          <p:nvPr/>
        </p:nvSpPr>
        <p:spPr>
          <a:xfrm>
            <a:off x="10663716" y="8221250"/>
            <a:ext cx="120014" cy="145415"/>
          </a:xfrm>
          <a:custGeom>
            <a:avLst/>
            <a:gdLst/>
            <a:ahLst/>
            <a:cxnLst/>
            <a:rect l="l" t="t" r="r" b="b"/>
            <a:pathLst>
              <a:path w="120015" h="145415">
                <a:moveTo>
                  <a:pt x="22923" y="203"/>
                </a:moveTo>
                <a:lnTo>
                  <a:pt x="0" y="203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101117"/>
                </a:lnTo>
                <a:lnTo>
                  <a:pt x="45656" y="77381"/>
                </a:lnTo>
                <a:lnTo>
                  <a:pt x="69158" y="77381"/>
                </a:lnTo>
                <a:lnTo>
                  <a:pt x="68085" y="75945"/>
                </a:lnTo>
                <a:lnTo>
                  <a:pt x="22923" y="75945"/>
                </a:lnTo>
                <a:lnTo>
                  <a:pt x="22923" y="203"/>
                </a:lnTo>
                <a:close/>
              </a:path>
              <a:path w="120015" h="145415">
                <a:moveTo>
                  <a:pt x="69158" y="77381"/>
                </a:moveTo>
                <a:lnTo>
                  <a:pt x="45656" y="77381"/>
                </a:lnTo>
                <a:lnTo>
                  <a:pt x="95186" y="145338"/>
                </a:lnTo>
                <a:lnTo>
                  <a:pt x="119964" y="145338"/>
                </a:lnTo>
                <a:lnTo>
                  <a:pt x="69158" y="77381"/>
                </a:lnTo>
                <a:close/>
              </a:path>
              <a:path w="120015" h="145415">
                <a:moveTo>
                  <a:pt x="116674" y="0"/>
                </a:moveTo>
                <a:lnTo>
                  <a:pt x="92113" y="0"/>
                </a:lnTo>
                <a:lnTo>
                  <a:pt x="22923" y="75945"/>
                </a:lnTo>
                <a:lnTo>
                  <a:pt x="68085" y="75945"/>
                </a:lnTo>
                <a:lnTo>
                  <a:pt x="59359" y="64274"/>
                </a:lnTo>
                <a:lnTo>
                  <a:pt x="116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2"/>
          <p:cNvSpPr/>
          <p:nvPr/>
        </p:nvSpPr>
        <p:spPr>
          <a:xfrm>
            <a:off x="10871282" y="822125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3"/>
          <p:cNvSpPr/>
          <p:nvPr/>
        </p:nvSpPr>
        <p:spPr>
          <a:xfrm>
            <a:off x="10859820" y="829237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41" y="0"/>
                </a:lnTo>
              </a:path>
            </a:pathLst>
          </a:custGeom>
          <a:ln w="215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4"/>
          <p:cNvSpPr/>
          <p:nvPr/>
        </p:nvSpPr>
        <p:spPr>
          <a:xfrm>
            <a:off x="10967599" y="8221252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5">
                <a:moveTo>
                  <a:pt x="0" y="0"/>
                </a:moveTo>
                <a:lnTo>
                  <a:pt x="0" y="145338"/>
                </a:lnTo>
              </a:path>
            </a:pathLst>
          </a:custGeom>
          <a:ln w="243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5"/>
          <p:cNvSpPr/>
          <p:nvPr/>
        </p:nvSpPr>
        <p:spPr>
          <a:xfrm>
            <a:off x="11196351" y="8221459"/>
            <a:ext cx="0" cy="145415"/>
          </a:xfrm>
          <a:custGeom>
            <a:avLst/>
            <a:gdLst/>
            <a:ahLst/>
            <a:cxnLst/>
            <a:rect l="l" t="t" r="r" b="b"/>
            <a:pathLst>
              <a:path h="145415">
                <a:moveTo>
                  <a:pt x="0" y="0"/>
                </a:moveTo>
                <a:lnTo>
                  <a:pt x="0" y="145135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6"/>
          <p:cNvSpPr/>
          <p:nvPr/>
        </p:nvSpPr>
        <p:spPr>
          <a:xfrm>
            <a:off x="11301973" y="8221247"/>
            <a:ext cx="124460" cy="145415"/>
          </a:xfrm>
          <a:custGeom>
            <a:avLst/>
            <a:gdLst/>
            <a:ahLst/>
            <a:cxnLst/>
            <a:rect l="l" t="t" r="r" b="b"/>
            <a:pathLst>
              <a:path w="124459" h="145415">
                <a:moveTo>
                  <a:pt x="18008" y="0"/>
                </a:moveTo>
                <a:lnTo>
                  <a:pt x="0" y="0"/>
                </a:lnTo>
                <a:lnTo>
                  <a:pt x="0" y="145338"/>
                </a:lnTo>
                <a:lnTo>
                  <a:pt x="22923" y="145338"/>
                </a:lnTo>
                <a:lnTo>
                  <a:pt x="22923" y="42989"/>
                </a:lnTo>
                <a:lnTo>
                  <a:pt x="52095" y="42989"/>
                </a:lnTo>
                <a:lnTo>
                  <a:pt x="18008" y="0"/>
                </a:lnTo>
                <a:close/>
              </a:path>
              <a:path w="124459" h="145415">
                <a:moveTo>
                  <a:pt x="52095" y="42989"/>
                </a:moveTo>
                <a:lnTo>
                  <a:pt x="22923" y="42989"/>
                </a:lnTo>
                <a:lnTo>
                  <a:pt x="105219" y="145338"/>
                </a:lnTo>
                <a:lnTo>
                  <a:pt x="124256" y="145338"/>
                </a:lnTo>
                <a:lnTo>
                  <a:pt x="124256" y="104813"/>
                </a:lnTo>
                <a:lnTo>
                  <a:pt x="101117" y="104813"/>
                </a:lnTo>
                <a:lnTo>
                  <a:pt x="52095" y="42989"/>
                </a:lnTo>
                <a:close/>
              </a:path>
              <a:path w="124459" h="145415">
                <a:moveTo>
                  <a:pt x="124256" y="215"/>
                </a:moveTo>
                <a:lnTo>
                  <a:pt x="101117" y="215"/>
                </a:lnTo>
                <a:lnTo>
                  <a:pt x="101117" y="104813"/>
                </a:lnTo>
                <a:lnTo>
                  <a:pt x="124256" y="104813"/>
                </a:lnTo>
                <a:lnTo>
                  <a:pt x="124256" y="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7"/>
          <p:cNvSpPr/>
          <p:nvPr/>
        </p:nvSpPr>
        <p:spPr>
          <a:xfrm>
            <a:off x="11504834" y="8221252"/>
            <a:ext cx="136525" cy="145415"/>
          </a:xfrm>
          <a:custGeom>
            <a:avLst/>
            <a:gdLst/>
            <a:ahLst/>
            <a:cxnLst/>
            <a:rect l="l" t="t" r="r" b="b"/>
            <a:pathLst>
              <a:path w="136525" h="145415">
                <a:moveTo>
                  <a:pt x="24358" y="0"/>
                </a:moveTo>
                <a:lnTo>
                  <a:pt x="0" y="0"/>
                </a:lnTo>
                <a:lnTo>
                  <a:pt x="58534" y="145338"/>
                </a:lnTo>
                <a:lnTo>
                  <a:pt x="78193" y="145338"/>
                </a:lnTo>
                <a:lnTo>
                  <a:pt x="89701" y="116471"/>
                </a:lnTo>
                <a:lnTo>
                  <a:pt x="68364" y="116471"/>
                </a:lnTo>
                <a:lnTo>
                  <a:pt x="24358" y="0"/>
                </a:lnTo>
                <a:close/>
              </a:path>
              <a:path w="136525" h="145415">
                <a:moveTo>
                  <a:pt x="136131" y="0"/>
                </a:moveTo>
                <a:lnTo>
                  <a:pt x="111963" y="0"/>
                </a:lnTo>
                <a:lnTo>
                  <a:pt x="68364" y="116471"/>
                </a:lnTo>
                <a:lnTo>
                  <a:pt x="89701" y="116471"/>
                </a:lnTo>
                <a:lnTo>
                  <a:pt x="136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8"/>
          <p:cNvSpPr/>
          <p:nvPr/>
        </p:nvSpPr>
        <p:spPr>
          <a:xfrm>
            <a:off x="11719965" y="8356483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695" y="0"/>
                </a:lnTo>
              </a:path>
            </a:pathLst>
          </a:custGeom>
          <a:ln w="215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9"/>
          <p:cNvSpPr/>
          <p:nvPr/>
        </p:nvSpPr>
        <p:spPr>
          <a:xfrm>
            <a:off x="11719965" y="8301873"/>
            <a:ext cx="23495" cy="44450"/>
          </a:xfrm>
          <a:custGeom>
            <a:avLst/>
            <a:gdLst/>
            <a:ahLst/>
            <a:cxnLst/>
            <a:rect l="l" t="t" r="r" b="b"/>
            <a:pathLst>
              <a:path w="23495" h="44450">
                <a:moveTo>
                  <a:pt x="0" y="22224"/>
                </a:moveTo>
                <a:lnTo>
                  <a:pt x="22936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0"/>
          <p:cNvSpPr/>
          <p:nvPr/>
        </p:nvSpPr>
        <p:spPr>
          <a:xfrm>
            <a:off x="11719965" y="8292348"/>
            <a:ext cx="88265" cy="0"/>
          </a:xfrm>
          <a:custGeom>
            <a:avLst/>
            <a:gdLst/>
            <a:ahLst/>
            <a:cxnLst/>
            <a:rect l="l" t="t" r="r" b="b"/>
            <a:pathLst>
              <a:path w="88265">
                <a:moveTo>
                  <a:pt x="0" y="0"/>
                </a:moveTo>
                <a:lnTo>
                  <a:pt x="87820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1"/>
          <p:cNvSpPr/>
          <p:nvPr/>
        </p:nvSpPr>
        <p:spPr>
          <a:xfrm>
            <a:off x="11719965" y="8240913"/>
            <a:ext cx="23495" cy="41910"/>
          </a:xfrm>
          <a:custGeom>
            <a:avLst/>
            <a:gdLst/>
            <a:ahLst/>
            <a:cxnLst/>
            <a:rect l="l" t="t" r="r" b="b"/>
            <a:pathLst>
              <a:path w="23495" h="41909">
                <a:moveTo>
                  <a:pt x="0" y="20955"/>
                </a:moveTo>
                <a:lnTo>
                  <a:pt x="22936" y="20955"/>
                </a:lnTo>
              </a:path>
            </a:pathLst>
          </a:custGeom>
          <a:ln w="431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2"/>
          <p:cNvSpPr/>
          <p:nvPr/>
        </p:nvSpPr>
        <p:spPr>
          <a:xfrm>
            <a:off x="11719965" y="823138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7853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3"/>
          <p:cNvSpPr/>
          <p:nvPr/>
        </p:nvSpPr>
        <p:spPr>
          <a:xfrm>
            <a:off x="11893101" y="8220232"/>
            <a:ext cx="113664" cy="147955"/>
          </a:xfrm>
          <a:custGeom>
            <a:avLst/>
            <a:gdLst/>
            <a:ahLst/>
            <a:cxnLst/>
            <a:rect l="l" t="t" r="r" b="b"/>
            <a:pathLst>
              <a:path w="113665" h="147954">
                <a:moveTo>
                  <a:pt x="10281" y="108483"/>
                </a:moveTo>
                <a:lnTo>
                  <a:pt x="0" y="128419"/>
                </a:lnTo>
                <a:lnTo>
                  <a:pt x="8846" y="134278"/>
                </a:lnTo>
                <a:lnTo>
                  <a:pt x="19876" y="139577"/>
                </a:lnTo>
                <a:lnTo>
                  <a:pt x="34554" y="144735"/>
                </a:lnTo>
                <a:lnTo>
                  <a:pt x="47036" y="147027"/>
                </a:lnTo>
                <a:lnTo>
                  <a:pt x="59824" y="147789"/>
                </a:lnTo>
                <a:lnTo>
                  <a:pt x="67050" y="147789"/>
                </a:lnTo>
                <a:lnTo>
                  <a:pt x="105874" y="130390"/>
                </a:lnTo>
                <a:lnTo>
                  <a:pt x="107641" y="127114"/>
                </a:lnTo>
                <a:lnTo>
                  <a:pt x="54909" y="127114"/>
                </a:lnTo>
                <a:lnTo>
                  <a:pt x="49384" y="126466"/>
                </a:lnTo>
                <a:lnTo>
                  <a:pt x="12059" y="110261"/>
                </a:lnTo>
                <a:lnTo>
                  <a:pt x="10281" y="108483"/>
                </a:lnTo>
                <a:close/>
              </a:path>
              <a:path w="113665" h="147954">
                <a:moveTo>
                  <a:pt x="57779" y="0"/>
                </a:moveTo>
                <a:lnTo>
                  <a:pt x="50400" y="0"/>
                </a:lnTo>
                <a:lnTo>
                  <a:pt x="43443" y="970"/>
                </a:lnTo>
                <a:lnTo>
                  <a:pt x="6700" y="30797"/>
                </a:lnTo>
                <a:lnTo>
                  <a:pt x="5366" y="37122"/>
                </a:lnTo>
                <a:lnTo>
                  <a:pt x="5366" y="49949"/>
                </a:lnTo>
                <a:lnTo>
                  <a:pt x="35021" y="79184"/>
                </a:lnTo>
                <a:lnTo>
                  <a:pt x="54845" y="84734"/>
                </a:lnTo>
                <a:lnTo>
                  <a:pt x="60433" y="86271"/>
                </a:lnTo>
                <a:lnTo>
                  <a:pt x="88272" y="104597"/>
                </a:lnTo>
                <a:lnTo>
                  <a:pt x="88272" y="114426"/>
                </a:lnTo>
                <a:lnTo>
                  <a:pt x="85846" y="119100"/>
                </a:lnTo>
                <a:lnTo>
                  <a:pt x="76156" y="125514"/>
                </a:lnTo>
                <a:lnTo>
                  <a:pt x="69374" y="127114"/>
                </a:lnTo>
                <a:lnTo>
                  <a:pt x="107641" y="127114"/>
                </a:lnTo>
                <a:lnTo>
                  <a:pt x="111614" y="119748"/>
                </a:lnTo>
                <a:lnTo>
                  <a:pt x="113049" y="113258"/>
                </a:lnTo>
                <a:lnTo>
                  <a:pt x="113049" y="98932"/>
                </a:lnTo>
                <a:lnTo>
                  <a:pt x="78759" y="67754"/>
                </a:lnTo>
                <a:lnTo>
                  <a:pt x="59138" y="62356"/>
                </a:lnTo>
                <a:lnTo>
                  <a:pt x="53880" y="60959"/>
                </a:lnTo>
                <a:lnTo>
                  <a:pt x="29115" y="44284"/>
                </a:lnTo>
                <a:lnTo>
                  <a:pt x="29115" y="34315"/>
                </a:lnTo>
                <a:lnTo>
                  <a:pt x="31439" y="29336"/>
                </a:lnTo>
                <a:lnTo>
                  <a:pt x="40710" y="22237"/>
                </a:lnTo>
                <a:lnTo>
                  <a:pt x="47543" y="20459"/>
                </a:lnTo>
                <a:lnTo>
                  <a:pt x="103583" y="20459"/>
                </a:lnTo>
                <a:lnTo>
                  <a:pt x="105908" y="15503"/>
                </a:lnTo>
                <a:lnTo>
                  <a:pt x="95922" y="9490"/>
                </a:lnTo>
                <a:lnTo>
                  <a:pt x="83043" y="3888"/>
                </a:lnTo>
                <a:lnTo>
                  <a:pt x="70983" y="970"/>
                </a:lnTo>
                <a:lnTo>
                  <a:pt x="57779" y="0"/>
                </a:lnTo>
                <a:close/>
              </a:path>
              <a:path w="113665" h="147954">
                <a:moveTo>
                  <a:pt x="103583" y="20459"/>
                </a:moveTo>
                <a:lnTo>
                  <a:pt x="61322" y="20459"/>
                </a:lnTo>
                <a:lnTo>
                  <a:pt x="65818" y="20942"/>
                </a:lnTo>
                <a:lnTo>
                  <a:pt x="74289" y="22847"/>
                </a:lnTo>
                <a:lnTo>
                  <a:pt x="96666" y="35204"/>
                </a:lnTo>
                <a:lnTo>
                  <a:pt x="103583" y="20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4"/>
          <p:cNvSpPr/>
          <p:nvPr/>
        </p:nvSpPr>
        <p:spPr>
          <a:xfrm>
            <a:off x="12136544" y="8241517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5069"/>
                </a:lnTo>
              </a:path>
            </a:pathLst>
          </a:custGeom>
          <a:ln w="241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5"/>
          <p:cNvSpPr/>
          <p:nvPr/>
        </p:nvSpPr>
        <p:spPr>
          <a:xfrm>
            <a:off x="12076568" y="8231383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48" y="0"/>
                </a:lnTo>
              </a:path>
            </a:pathLst>
          </a:custGeom>
          <a:ln w="215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6"/>
          <p:cNvSpPr txBox="1"/>
          <p:nvPr/>
        </p:nvSpPr>
        <p:spPr>
          <a:xfrm>
            <a:off x="8909449" y="8732825"/>
            <a:ext cx="179260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9950">
              <a:lnSpc>
                <a:spcPct val="100000"/>
              </a:lnSpc>
            </a:pPr>
            <a:r>
              <a:rPr sz="750" spc="-15" dirty="0">
                <a:solidFill>
                  <a:srgbClr val="FFFFFF"/>
                </a:solidFill>
                <a:latin typeface="Century Gothic"/>
                <a:cs typeface="Century Gothic"/>
              </a:rPr>
              <a:t>invest.gov.kz invest@invest.gov.kz</a:t>
            </a:r>
            <a:endParaRPr sz="75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750" spc="-40" dirty="0">
                <a:solidFill>
                  <a:srgbClr val="FFFFFF"/>
                </a:solidFill>
                <a:latin typeface="Trebuchet MS"/>
                <a:cs typeface="Trebuchet MS"/>
              </a:rPr>
              <a:t>+7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40" dirty="0">
                <a:solidFill>
                  <a:srgbClr val="FFFFFF"/>
                </a:solidFill>
                <a:latin typeface="Trebuchet MS"/>
                <a:cs typeface="Trebuchet MS"/>
              </a:rPr>
              <a:t>(7172)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rebuchet MS"/>
                <a:cs typeface="Trebuchet MS"/>
              </a:rPr>
              <a:t>620-620</a:t>
            </a:r>
            <a:endParaRPr sz="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010000,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75" dirty="0">
                <a:solidFill>
                  <a:srgbClr val="FFFFFF"/>
                </a:solidFill>
                <a:latin typeface="Trebuchet MS"/>
                <a:cs typeface="Trebuchet MS"/>
              </a:rPr>
              <a:t>г.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Trebuchet MS"/>
                <a:cs typeface="Trebuchet MS"/>
              </a:rPr>
              <a:t>Астана,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45" dirty="0">
                <a:solidFill>
                  <a:srgbClr val="FFFFFF"/>
                </a:solidFill>
                <a:latin typeface="Trebuchet MS"/>
                <a:cs typeface="Trebuchet MS"/>
              </a:rPr>
              <a:t>ул.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Trebuchet MS"/>
                <a:cs typeface="Trebuchet MS"/>
              </a:rPr>
              <a:t>Кунаева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-60" dirty="0">
                <a:solidFill>
                  <a:srgbClr val="FFFFFF"/>
                </a:solidFill>
                <a:latin typeface="Trebuchet MS"/>
                <a:cs typeface="Trebuchet MS"/>
              </a:rPr>
              <a:t>2,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7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Trebuchet MS"/>
                <a:cs typeface="Trebuchet MS"/>
              </a:rPr>
              <a:t>этаж</a:t>
            </a:r>
            <a:endParaRPr sz="750" dirty="0">
              <a:latin typeface="Trebuchet MS"/>
              <a:cs typeface="Trebuchet MS"/>
            </a:endParaRPr>
          </a:p>
        </p:txBody>
      </p:sp>
      <p:sp>
        <p:nvSpPr>
          <p:cNvPr id="94" name="object 172"/>
          <p:cNvSpPr/>
          <p:nvPr/>
        </p:nvSpPr>
        <p:spPr>
          <a:xfrm>
            <a:off x="4352043" y="6459856"/>
            <a:ext cx="318135" cy="396240"/>
          </a:xfrm>
          <a:custGeom>
            <a:avLst/>
            <a:gdLst/>
            <a:ahLst/>
            <a:cxnLst/>
            <a:rect l="l" t="t" r="r" b="b"/>
            <a:pathLst>
              <a:path w="318135" h="396240">
                <a:moveTo>
                  <a:pt x="171462" y="206527"/>
                </a:moveTo>
                <a:lnTo>
                  <a:pt x="69799" y="206527"/>
                </a:lnTo>
                <a:lnTo>
                  <a:pt x="78761" y="237399"/>
                </a:lnTo>
                <a:lnTo>
                  <a:pt x="94608" y="289856"/>
                </a:lnTo>
                <a:lnTo>
                  <a:pt x="108925" y="330695"/>
                </a:lnTo>
                <a:lnTo>
                  <a:pt x="130785" y="372167"/>
                </a:lnTo>
                <a:lnTo>
                  <a:pt x="168455" y="395332"/>
                </a:lnTo>
                <a:lnTo>
                  <a:pt x="180634" y="396148"/>
                </a:lnTo>
                <a:lnTo>
                  <a:pt x="194289" y="395201"/>
                </a:lnTo>
                <a:lnTo>
                  <a:pt x="245969" y="382934"/>
                </a:lnTo>
                <a:lnTo>
                  <a:pt x="317626" y="358927"/>
                </a:lnTo>
                <a:lnTo>
                  <a:pt x="280903" y="349357"/>
                </a:lnTo>
                <a:lnTo>
                  <a:pt x="261914" y="344119"/>
                </a:lnTo>
                <a:lnTo>
                  <a:pt x="219168" y="329109"/>
                </a:lnTo>
                <a:lnTo>
                  <a:pt x="188229" y="303314"/>
                </a:lnTo>
                <a:lnTo>
                  <a:pt x="175876" y="259238"/>
                </a:lnTo>
                <a:lnTo>
                  <a:pt x="172853" y="226367"/>
                </a:lnTo>
                <a:lnTo>
                  <a:pt x="171462" y="206527"/>
                </a:lnTo>
                <a:close/>
              </a:path>
              <a:path w="318135" h="396240">
                <a:moveTo>
                  <a:pt x="116814" y="0"/>
                </a:moveTo>
                <a:lnTo>
                  <a:pt x="0" y="206527"/>
                </a:lnTo>
                <a:lnTo>
                  <a:pt x="171462" y="206527"/>
                </a:lnTo>
                <a:lnTo>
                  <a:pt x="193001" y="206755"/>
                </a:lnTo>
                <a:lnTo>
                  <a:pt x="258533" y="206527"/>
                </a:lnTo>
                <a:lnTo>
                  <a:pt x="116814" y="0"/>
                </a:lnTo>
                <a:close/>
              </a:path>
            </a:pathLst>
          </a:custGeom>
          <a:solidFill>
            <a:srgbClr val="68AABA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grpSp>
        <p:nvGrpSpPr>
          <p:cNvPr id="14" name="Group 13"/>
          <p:cNvGrpSpPr/>
          <p:nvPr/>
        </p:nvGrpSpPr>
        <p:grpSpPr>
          <a:xfrm>
            <a:off x="4390839" y="4717497"/>
            <a:ext cx="4045470" cy="4664607"/>
            <a:chOff x="4390839" y="4717497"/>
            <a:chExt cx="4045470" cy="4664607"/>
          </a:xfrm>
        </p:grpSpPr>
        <p:grpSp>
          <p:nvGrpSpPr>
            <p:cNvPr id="2" name="Group 1"/>
            <p:cNvGrpSpPr/>
            <p:nvPr/>
          </p:nvGrpSpPr>
          <p:grpSpPr>
            <a:xfrm>
              <a:off x="5771007" y="6069805"/>
              <a:ext cx="1148971" cy="73660"/>
              <a:chOff x="5905500" y="6069805"/>
              <a:chExt cx="1148971" cy="73660"/>
            </a:xfrm>
          </p:grpSpPr>
          <p:sp>
            <p:nvSpPr>
              <p:cNvPr id="76" name="object 154"/>
              <p:cNvSpPr/>
              <p:nvPr/>
            </p:nvSpPr>
            <p:spPr>
              <a:xfrm>
                <a:off x="6030220" y="6070314"/>
                <a:ext cx="121437" cy="7203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77" name="object 155"/>
              <p:cNvSpPr/>
              <p:nvPr/>
            </p:nvSpPr>
            <p:spPr>
              <a:xfrm>
                <a:off x="5905500" y="6070314"/>
                <a:ext cx="596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72389">
                    <a:moveTo>
                      <a:pt x="11366" y="101"/>
                    </a:moveTo>
                    <a:lnTo>
                      <a:pt x="0" y="101"/>
                    </a:lnTo>
                    <a:lnTo>
                      <a:pt x="0" y="72034"/>
                    </a:lnTo>
                    <a:lnTo>
                      <a:pt x="11366" y="72034"/>
                    </a:lnTo>
                    <a:lnTo>
                      <a:pt x="11366" y="50114"/>
                    </a:lnTo>
                    <a:lnTo>
                      <a:pt x="22631" y="38354"/>
                    </a:lnTo>
                    <a:lnTo>
                      <a:pt x="34286" y="38354"/>
                    </a:lnTo>
                    <a:lnTo>
                      <a:pt x="33754" y="37642"/>
                    </a:lnTo>
                    <a:lnTo>
                      <a:pt x="11366" y="37642"/>
                    </a:lnTo>
                    <a:lnTo>
                      <a:pt x="11366" y="101"/>
                    </a:lnTo>
                    <a:close/>
                  </a:path>
                  <a:path w="59689" h="72389">
                    <a:moveTo>
                      <a:pt x="34286" y="38354"/>
                    </a:moveTo>
                    <a:lnTo>
                      <a:pt x="22631" y="38354"/>
                    </a:lnTo>
                    <a:lnTo>
                      <a:pt x="47180" y="72034"/>
                    </a:lnTo>
                    <a:lnTo>
                      <a:pt x="59461" y="72034"/>
                    </a:lnTo>
                    <a:lnTo>
                      <a:pt x="34286" y="38354"/>
                    </a:lnTo>
                    <a:close/>
                  </a:path>
                  <a:path w="59689" h="72389">
                    <a:moveTo>
                      <a:pt x="57835" y="0"/>
                    </a:moveTo>
                    <a:lnTo>
                      <a:pt x="45656" y="0"/>
                    </a:lnTo>
                    <a:lnTo>
                      <a:pt x="11366" y="37642"/>
                    </a:lnTo>
                    <a:lnTo>
                      <a:pt x="33754" y="37642"/>
                    </a:lnTo>
                    <a:lnTo>
                      <a:pt x="29425" y="31851"/>
                    </a:lnTo>
                    <a:lnTo>
                      <a:pt x="57835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78" name="object 156"/>
              <p:cNvSpPr/>
              <p:nvPr/>
            </p:nvSpPr>
            <p:spPr>
              <a:xfrm>
                <a:off x="5995299" y="6070307"/>
                <a:ext cx="6731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67310" h="72389">
                    <a:moveTo>
                      <a:pt x="38341" y="0"/>
                    </a:moveTo>
                    <a:lnTo>
                      <a:pt x="29019" y="0"/>
                    </a:lnTo>
                    <a:lnTo>
                      <a:pt x="0" y="72047"/>
                    </a:lnTo>
                    <a:lnTo>
                      <a:pt x="12166" y="72047"/>
                    </a:lnTo>
                    <a:lnTo>
                      <a:pt x="19672" y="52463"/>
                    </a:lnTo>
                    <a:lnTo>
                      <a:pt x="59398" y="52463"/>
                    </a:lnTo>
                    <a:lnTo>
                      <a:pt x="56019" y="44043"/>
                    </a:lnTo>
                    <a:lnTo>
                      <a:pt x="21704" y="44043"/>
                    </a:lnTo>
                    <a:lnTo>
                      <a:pt x="33680" y="12687"/>
                    </a:lnTo>
                    <a:lnTo>
                      <a:pt x="43433" y="12687"/>
                    </a:lnTo>
                    <a:lnTo>
                      <a:pt x="38341" y="0"/>
                    </a:lnTo>
                    <a:close/>
                  </a:path>
                  <a:path w="67310" h="72389">
                    <a:moveTo>
                      <a:pt x="59398" y="52463"/>
                    </a:moveTo>
                    <a:lnTo>
                      <a:pt x="47472" y="52463"/>
                    </a:lnTo>
                    <a:lnTo>
                      <a:pt x="55194" y="72047"/>
                    </a:lnTo>
                    <a:lnTo>
                      <a:pt x="67259" y="72047"/>
                    </a:lnTo>
                    <a:lnTo>
                      <a:pt x="59398" y="52463"/>
                    </a:lnTo>
                    <a:close/>
                  </a:path>
                  <a:path w="67310" h="72389">
                    <a:moveTo>
                      <a:pt x="43433" y="12687"/>
                    </a:moveTo>
                    <a:lnTo>
                      <a:pt x="33680" y="12687"/>
                    </a:lnTo>
                    <a:lnTo>
                      <a:pt x="45250" y="44043"/>
                    </a:lnTo>
                    <a:lnTo>
                      <a:pt x="56019" y="44043"/>
                    </a:lnTo>
                    <a:lnTo>
                      <a:pt x="43433" y="12687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79" name="object 157"/>
              <p:cNvSpPr/>
              <p:nvPr/>
            </p:nvSpPr>
            <p:spPr>
              <a:xfrm>
                <a:off x="6096449" y="6070313"/>
                <a:ext cx="5715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72389">
                    <a:moveTo>
                      <a:pt x="56921" y="0"/>
                    </a:moveTo>
                    <a:lnTo>
                      <a:pt x="1016" y="0"/>
                    </a:lnTo>
                    <a:lnTo>
                      <a:pt x="1016" y="10045"/>
                    </a:lnTo>
                    <a:lnTo>
                      <a:pt x="43726" y="10045"/>
                    </a:lnTo>
                    <a:lnTo>
                      <a:pt x="0" y="63309"/>
                    </a:lnTo>
                    <a:lnTo>
                      <a:pt x="0" y="72034"/>
                    </a:lnTo>
                    <a:lnTo>
                      <a:pt x="57124" y="72034"/>
                    </a:lnTo>
                    <a:lnTo>
                      <a:pt x="57124" y="61988"/>
                    </a:lnTo>
                    <a:lnTo>
                      <a:pt x="14300" y="61988"/>
                    </a:lnTo>
                    <a:lnTo>
                      <a:pt x="56921" y="8724"/>
                    </a:lnTo>
                    <a:lnTo>
                      <a:pt x="56921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0" name="object 158"/>
              <p:cNvSpPr/>
              <p:nvPr/>
            </p:nvSpPr>
            <p:spPr>
              <a:xfrm>
                <a:off x="6188075" y="6070307"/>
                <a:ext cx="6731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67310" h="72389">
                    <a:moveTo>
                      <a:pt x="38353" y="0"/>
                    </a:moveTo>
                    <a:lnTo>
                      <a:pt x="29006" y="0"/>
                    </a:lnTo>
                    <a:lnTo>
                      <a:pt x="0" y="72047"/>
                    </a:lnTo>
                    <a:lnTo>
                      <a:pt x="12166" y="72047"/>
                    </a:lnTo>
                    <a:lnTo>
                      <a:pt x="19672" y="52463"/>
                    </a:lnTo>
                    <a:lnTo>
                      <a:pt x="59411" y="52463"/>
                    </a:lnTo>
                    <a:lnTo>
                      <a:pt x="56031" y="44043"/>
                    </a:lnTo>
                    <a:lnTo>
                      <a:pt x="21704" y="44043"/>
                    </a:lnTo>
                    <a:lnTo>
                      <a:pt x="33680" y="12687"/>
                    </a:lnTo>
                    <a:lnTo>
                      <a:pt x="43446" y="12687"/>
                    </a:lnTo>
                    <a:lnTo>
                      <a:pt x="38353" y="0"/>
                    </a:lnTo>
                    <a:close/>
                  </a:path>
                  <a:path w="67310" h="72389">
                    <a:moveTo>
                      <a:pt x="59411" y="52463"/>
                    </a:moveTo>
                    <a:lnTo>
                      <a:pt x="47485" y="52463"/>
                    </a:lnTo>
                    <a:lnTo>
                      <a:pt x="55194" y="72047"/>
                    </a:lnTo>
                    <a:lnTo>
                      <a:pt x="67271" y="72047"/>
                    </a:lnTo>
                    <a:lnTo>
                      <a:pt x="59411" y="52463"/>
                    </a:lnTo>
                    <a:close/>
                  </a:path>
                  <a:path w="67310" h="72389">
                    <a:moveTo>
                      <a:pt x="43446" y="12687"/>
                    </a:moveTo>
                    <a:lnTo>
                      <a:pt x="33680" y="12687"/>
                    </a:lnTo>
                    <a:lnTo>
                      <a:pt x="45250" y="44043"/>
                    </a:lnTo>
                    <a:lnTo>
                      <a:pt x="56031" y="44043"/>
                    </a:lnTo>
                    <a:lnTo>
                      <a:pt x="43446" y="12687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1" name="object 159"/>
              <p:cNvSpPr/>
              <p:nvPr/>
            </p:nvSpPr>
            <p:spPr>
              <a:xfrm>
                <a:off x="6294501" y="6070314"/>
                <a:ext cx="596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72389">
                    <a:moveTo>
                      <a:pt x="11366" y="101"/>
                    </a:moveTo>
                    <a:lnTo>
                      <a:pt x="0" y="101"/>
                    </a:lnTo>
                    <a:lnTo>
                      <a:pt x="0" y="72034"/>
                    </a:lnTo>
                    <a:lnTo>
                      <a:pt x="11366" y="72034"/>
                    </a:lnTo>
                    <a:lnTo>
                      <a:pt x="11366" y="50114"/>
                    </a:lnTo>
                    <a:lnTo>
                      <a:pt x="22631" y="38354"/>
                    </a:lnTo>
                    <a:lnTo>
                      <a:pt x="34286" y="38354"/>
                    </a:lnTo>
                    <a:lnTo>
                      <a:pt x="33754" y="37642"/>
                    </a:lnTo>
                    <a:lnTo>
                      <a:pt x="11366" y="37642"/>
                    </a:lnTo>
                    <a:lnTo>
                      <a:pt x="11366" y="101"/>
                    </a:lnTo>
                    <a:close/>
                  </a:path>
                  <a:path w="59689" h="72389">
                    <a:moveTo>
                      <a:pt x="34286" y="38354"/>
                    </a:moveTo>
                    <a:lnTo>
                      <a:pt x="22631" y="38354"/>
                    </a:lnTo>
                    <a:lnTo>
                      <a:pt x="47180" y="72034"/>
                    </a:lnTo>
                    <a:lnTo>
                      <a:pt x="59461" y="72034"/>
                    </a:lnTo>
                    <a:lnTo>
                      <a:pt x="34286" y="38354"/>
                    </a:lnTo>
                    <a:close/>
                  </a:path>
                  <a:path w="59689" h="72389">
                    <a:moveTo>
                      <a:pt x="57835" y="0"/>
                    </a:moveTo>
                    <a:lnTo>
                      <a:pt x="45656" y="0"/>
                    </a:lnTo>
                    <a:lnTo>
                      <a:pt x="11366" y="37642"/>
                    </a:lnTo>
                    <a:lnTo>
                      <a:pt x="33754" y="37642"/>
                    </a:lnTo>
                    <a:lnTo>
                      <a:pt x="29425" y="31851"/>
                    </a:lnTo>
                    <a:lnTo>
                      <a:pt x="57835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2" name="object 160"/>
              <p:cNvSpPr/>
              <p:nvPr/>
            </p:nvSpPr>
            <p:spPr>
              <a:xfrm>
                <a:off x="6391698" y="6070310"/>
                <a:ext cx="596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72389">
                    <a:moveTo>
                      <a:pt x="11366" y="0"/>
                    </a:moveTo>
                    <a:lnTo>
                      <a:pt x="0" y="0"/>
                    </a:lnTo>
                    <a:lnTo>
                      <a:pt x="0" y="72034"/>
                    </a:lnTo>
                    <a:lnTo>
                      <a:pt x="11366" y="72034"/>
                    </a:lnTo>
                    <a:lnTo>
                      <a:pt x="11366" y="40284"/>
                    </a:lnTo>
                    <a:lnTo>
                      <a:pt x="59156" y="40284"/>
                    </a:lnTo>
                    <a:lnTo>
                      <a:pt x="59156" y="30137"/>
                    </a:lnTo>
                    <a:lnTo>
                      <a:pt x="11366" y="30137"/>
                    </a:lnTo>
                    <a:lnTo>
                      <a:pt x="11366" y="0"/>
                    </a:lnTo>
                    <a:close/>
                  </a:path>
                  <a:path w="59689" h="72389">
                    <a:moveTo>
                      <a:pt x="59156" y="40284"/>
                    </a:moveTo>
                    <a:lnTo>
                      <a:pt x="47688" y="40284"/>
                    </a:lnTo>
                    <a:lnTo>
                      <a:pt x="47688" y="72034"/>
                    </a:lnTo>
                    <a:lnTo>
                      <a:pt x="59156" y="72034"/>
                    </a:lnTo>
                    <a:lnTo>
                      <a:pt x="59156" y="40284"/>
                    </a:lnTo>
                    <a:close/>
                  </a:path>
                  <a:path w="59689" h="72389">
                    <a:moveTo>
                      <a:pt x="59156" y="0"/>
                    </a:moveTo>
                    <a:lnTo>
                      <a:pt x="47688" y="0"/>
                    </a:lnTo>
                    <a:lnTo>
                      <a:pt x="47688" y="30137"/>
                    </a:lnTo>
                    <a:lnTo>
                      <a:pt x="59156" y="30137"/>
                    </a:lnTo>
                    <a:lnTo>
                      <a:pt x="59156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3" name="object 161"/>
              <p:cNvSpPr/>
              <p:nvPr/>
            </p:nvSpPr>
            <p:spPr>
              <a:xfrm>
                <a:off x="6558508" y="6070416"/>
                <a:ext cx="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h="72389">
                    <a:moveTo>
                      <a:pt x="0" y="0"/>
                    </a:moveTo>
                    <a:lnTo>
                      <a:pt x="0" y="71932"/>
                    </a:lnTo>
                  </a:path>
                </a:pathLst>
              </a:custGeom>
              <a:ln w="12636">
                <a:solidFill>
                  <a:srgbClr val="223172"/>
                </a:solidFill>
              </a:ln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4" name="object 162"/>
              <p:cNvSpPr/>
              <p:nvPr/>
            </p:nvSpPr>
            <p:spPr>
              <a:xfrm>
                <a:off x="6610851" y="6070307"/>
                <a:ext cx="61594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61595" h="72389">
                    <a:moveTo>
                      <a:pt x="8928" y="0"/>
                    </a:moveTo>
                    <a:lnTo>
                      <a:pt x="0" y="0"/>
                    </a:lnTo>
                    <a:lnTo>
                      <a:pt x="0" y="72047"/>
                    </a:lnTo>
                    <a:lnTo>
                      <a:pt x="11366" y="72047"/>
                    </a:lnTo>
                    <a:lnTo>
                      <a:pt x="11366" y="21310"/>
                    </a:lnTo>
                    <a:lnTo>
                      <a:pt x="25826" y="21310"/>
                    </a:lnTo>
                    <a:lnTo>
                      <a:pt x="8928" y="0"/>
                    </a:lnTo>
                    <a:close/>
                  </a:path>
                  <a:path w="61595" h="72389">
                    <a:moveTo>
                      <a:pt x="25826" y="21310"/>
                    </a:moveTo>
                    <a:lnTo>
                      <a:pt x="11366" y="21310"/>
                    </a:lnTo>
                    <a:lnTo>
                      <a:pt x="52158" y="72047"/>
                    </a:lnTo>
                    <a:lnTo>
                      <a:pt x="61594" y="72047"/>
                    </a:lnTo>
                    <a:lnTo>
                      <a:pt x="61594" y="51955"/>
                    </a:lnTo>
                    <a:lnTo>
                      <a:pt x="50126" y="51955"/>
                    </a:lnTo>
                    <a:lnTo>
                      <a:pt x="25826" y="21310"/>
                    </a:lnTo>
                    <a:close/>
                  </a:path>
                  <a:path w="61595" h="72389">
                    <a:moveTo>
                      <a:pt x="61594" y="101"/>
                    </a:moveTo>
                    <a:lnTo>
                      <a:pt x="50126" y="101"/>
                    </a:lnTo>
                    <a:lnTo>
                      <a:pt x="50126" y="51955"/>
                    </a:lnTo>
                    <a:lnTo>
                      <a:pt x="61594" y="51955"/>
                    </a:lnTo>
                    <a:lnTo>
                      <a:pt x="61594" y="101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5" name="object 163"/>
              <p:cNvSpPr/>
              <p:nvPr/>
            </p:nvSpPr>
            <p:spPr>
              <a:xfrm>
                <a:off x="6711401" y="6070310"/>
                <a:ext cx="67945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67945" h="72389">
                    <a:moveTo>
                      <a:pt x="12077" y="0"/>
                    </a:moveTo>
                    <a:lnTo>
                      <a:pt x="0" y="0"/>
                    </a:lnTo>
                    <a:lnTo>
                      <a:pt x="29019" y="72034"/>
                    </a:lnTo>
                    <a:lnTo>
                      <a:pt x="38760" y="72034"/>
                    </a:lnTo>
                    <a:lnTo>
                      <a:pt x="44460" y="57734"/>
                    </a:lnTo>
                    <a:lnTo>
                      <a:pt x="33896" y="57734"/>
                    </a:lnTo>
                    <a:lnTo>
                      <a:pt x="12077" y="0"/>
                    </a:lnTo>
                    <a:close/>
                  </a:path>
                  <a:path w="67945" h="72389">
                    <a:moveTo>
                      <a:pt x="67475" y="0"/>
                    </a:moveTo>
                    <a:lnTo>
                      <a:pt x="55499" y="0"/>
                    </a:lnTo>
                    <a:lnTo>
                      <a:pt x="33896" y="57734"/>
                    </a:lnTo>
                    <a:lnTo>
                      <a:pt x="44460" y="57734"/>
                    </a:lnTo>
                    <a:lnTo>
                      <a:pt x="67475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6" name="object 164"/>
              <p:cNvSpPr/>
              <p:nvPr/>
            </p:nvSpPr>
            <p:spPr>
              <a:xfrm>
                <a:off x="6818034" y="6070314"/>
                <a:ext cx="4953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49529" h="72389">
                    <a:moveTo>
                      <a:pt x="48501" y="0"/>
                    </a:moveTo>
                    <a:lnTo>
                      <a:pt x="0" y="0"/>
                    </a:lnTo>
                    <a:lnTo>
                      <a:pt x="0" y="72034"/>
                    </a:lnTo>
                    <a:lnTo>
                      <a:pt x="49415" y="72034"/>
                    </a:lnTo>
                    <a:lnTo>
                      <a:pt x="49415" y="61988"/>
                    </a:lnTo>
                    <a:lnTo>
                      <a:pt x="11366" y="61988"/>
                    </a:lnTo>
                    <a:lnTo>
                      <a:pt x="11366" y="39966"/>
                    </a:lnTo>
                    <a:lnTo>
                      <a:pt x="43535" y="39966"/>
                    </a:lnTo>
                    <a:lnTo>
                      <a:pt x="43535" y="30543"/>
                    </a:lnTo>
                    <a:lnTo>
                      <a:pt x="11366" y="30543"/>
                    </a:lnTo>
                    <a:lnTo>
                      <a:pt x="11366" y="10045"/>
                    </a:lnTo>
                    <a:lnTo>
                      <a:pt x="48501" y="10045"/>
                    </a:lnTo>
                    <a:lnTo>
                      <a:pt x="48501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7" name="object 165"/>
              <p:cNvSpPr/>
              <p:nvPr/>
            </p:nvSpPr>
            <p:spPr>
              <a:xfrm>
                <a:off x="6903670" y="6069805"/>
                <a:ext cx="56515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73660">
                    <a:moveTo>
                      <a:pt x="5283" y="53771"/>
                    </a:moveTo>
                    <a:lnTo>
                      <a:pt x="0" y="63512"/>
                    </a:lnTo>
                    <a:lnTo>
                      <a:pt x="4127" y="66687"/>
                    </a:lnTo>
                    <a:lnTo>
                      <a:pt x="8763" y="69113"/>
                    </a:lnTo>
                    <a:lnTo>
                      <a:pt x="19037" y="72428"/>
                    </a:lnTo>
                    <a:lnTo>
                      <a:pt x="24358" y="73253"/>
                    </a:lnTo>
                    <a:lnTo>
                      <a:pt x="33413" y="73253"/>
                    </a:lnTo>
                    <a:lnTo>
                      <a:pt x="53538" y="63004"/>
                    </a:lnTo>
                    <a:lnTo>
                      <a:pt x="27393" y="63004"/>
                    </a:lnTo>
                    <a:lnTo>
                      <a:pt x="24663" y="62687"/>
                    </a:lnTo>
                    <a:lnTo>
                      <a:pt x="6159" y="54648"/>
                    </a:lnTo>
                    <a:lnTo>
                      <a:pt x="5283" y="53771"/>
                    </a:lnTo>
                    <a:close/>
                  </a:path>
                  <a:path w="56515" h="73660">
                    <a:moveTo>
                      <a:pt x="33820" y="0"/>
                    </a:moveTo>
                    <a:lnTo>
                      <a:pt x="25171" y="0"/>
                    </a:lnTo>
                    <a:lnTo>
                      <a:pt x="21742" y="469"/>
                    </a:lnTo>
                    <a:lnTo>
                      <a:pt x="2844" y="18402"/>
                    </a:lnTo>
                    <a:lnTo>
                      <a:pt x="2844" y="24752"/>
                    </a:lnTo>
                    <a:lnTo>
                      <a:pt x="27368" y="41998"/>
                    </a:lnTo>
                    <a:lnTo>
                      <a:pt x="30137" y="42760"/>
                    </a:lnTo>
                    <a:lnTo>
                      <a:pt x="43929" y="51841"/>
                    </a:lnTo>
                    <a:lnTo>
                      <a:pt x="43929" y="56718"/>
                    </a:lnTo>
                    <a:lnTo>
                      <a:pt x="42735" y="59029"/>
                    </a:lnTo>
                    <a:lnTo>
                      <a:pt x="37934" y="62217"/>
                    </a:lnTo>
                    <a:lnTo>
                      <a:pt x="34569" y="63004"/>
                    </a:lnTo>
                    <a:lnTo>
                      <a:pt x="53538" y="63004"/>
                    </a:lnTo>
                    <a:lnTo>
                      <a:pt x="55499" y="59347"/>
                    </a:lnTo>
                    <a:lnTo>
                      <a:pt x="56210" y="56146"/>
                    </a:lnTo>
                    <a:lnTo>
                      <a:pt x="56210" y="49034"/>
                    </a:lnTo>
                    <a:lnTo>
                      <a:pt x="29489" y="30911"/>
                    </a:lnTo>
                    <a:lnTo>
                      <a:pt x="26885" y="30213"/>
                    </a:lnTo>
                    <a:lnTo>
                      <a:pt x="14617" y="21945"/>
                    </a:lnTo>
                    <a:lnTo>
                      <a:pt x="14617" y="17018"/>
                    </a:lnTo>
                    <a:lnTo>
                      <a:pt x="15760" y="14541"/>
                    </a:lnTo>
                    <a:lnTo>
                      <a:pt x="20358" y="11023"/>
                    </a:lnTo>
                    <a:lnTo>
                      <a:pt x="23749" y="10147"/>
                    </a:lnTo>
                    <a:lnTo>
                      <a:pt x="52138" y="10147"/>
                    </a:lnTo>
                    <a:lnTo>
                      <a:pt x="53263" y="8115"/>
                    </a:lnTo>
                    <a:lnTo>
                      <a:pt x="50152" y="5816"/>
                    </a:lnTo>
                    <a:lnTo>
                      <a:pt x="46558" y="3886"/>
                    </a:lnTo>
                    <a:lnTo>
                      <a:pt x="38366" y="774"/>
                    </a:lnTo>
                    <a:lnTo>
                      <a:pt x="33820" y="0"/>
                    </a:lnTo>
                    <a:close/>
                  </a:path>
                  <a:path w="56515" h="73660">
                    <a:moveTo>
                      <a:pt x="52138" y="10147"/>
                    </a:moveTo>
                    <a:lnTo>
                      <a:pt x="30581" y="10147"/>
                    </a:lnTo>
                    <a:lnTo>
                      <a:pt x="32804" y="10388"/>
                    </a:lnTo>
                    <a:lnTo>
                      <a:pt x="37007" y="11328"/>
                    </a:lnTo>
                    <a:lnTo>
                      <a:pt x="48094" y="17449"/>
                    </a:lnTo>
                    <a:lnTo>
                      <a:pt x="52138" y="10147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  <p:sp>
            <p:nvSpPr>
              <p:cNvPr id="88" name="object 166"/>
              <p:cNvSpPr/>
              <p:nvPr/>
            </p:nvSpPr>
            <p:spPr>
              <a:xfrm>
                <a:off x="6994781" y="6070310"/>
                <a:ext cx="5969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72389">
                    <a:moveTo>
                      <a:pt x="35420" y="10045"/>
                    </a:moveTo>
                    <a:lnTo>
                      <a:pt x="24053" y="10045"/>
                    </a:lnTo>
                    <a:lnTo>
                      <a:pt x="24053" y="72034"/>
                    </a:lnTo>
                    <a:lnTo>
                      <a:pt x="35420" y="72034"/>
                    </a:lnTo>
                    <a:lnTo>
                      <a:pt x="35420" y="10045"/>
                    </a:lnTo>
                    <a:close/>
                  </a:path>
                  <a:path w="59690" h="72389">
                    <a:moveTo>
                      <a:pt x="59359" y="0"/>
                    </a:moveTo>
                    <a:lnTo>
                      <a:pt x="0" y="0"/>
                    </a:lnTo>
                    <a:lnTo>
                      <a:pt x="0" y="10045"/>
                    </a:lnTo>
                    <a:lnTo>
                      <a:pt x="59359" y="10045"/>
                    </a:lnTo>
                    <a:lnTo>
                      <a:pt x="59359" y="0"/>
                    </a:lnTo>
                    <a:close/>
                  </a:path>
                </a:pathLst>
              </a:custGeom>
              <a:solidFill>
                <a:srgbClr val="223172"/>
              </a:solidFill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</p:grpSp>
        <p:sp>
          <p:nvSpPr>
            <p:cNvPr id="89" name="object 167"/>
            <p:cNvSpPr/>
            <p:nvPr/>
          </p:nvSpPr>
          <p:spPr>
            <a:xfrm>
              <a:off x="4393097" y="5902559"/>
              <a:ext cx="1142515" cy="341346"/>
            </a:xfrm>
            <a:custGeom>
              <a:avLst/>
              <a:gdLst/>
              <a:ahLst/>
              <a:cxnLst/>
              <a:rect l="l" t="t" r="r" b="b"/>
              <a:pathLst>
                <a:path w="1121410" h="365760">
                  <a:moveTo>
                    <a:pt x="0" y="365404"/>
                  </a:moveTo>
                  <a:lnTo>
                    <a:pt x="1121054" y="365404"/>
                  </a:lnTo>
                  <a:lnTo>
                    <a:pt x="1121054" y="0"/>
                  </a:lnTo>
                  <a:lnTo>
                    <a:pt x="0" y="0"/>
                  </a:lnTo>
                  <a:lnTo>
                    <a:pt x="0" y="365404"/>
                  </a:lnTo>
                  <a:close/>
                </a:path>
              </a:pathLst>
            </a:custGeom>
            <a:ln w="12700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0" name="object 168"/>
            <p:cNvSpPr/>
            <p:nvPr/>
          </p:nvSpPr>
          <p:spPr>
            <a:xfrm>
              <a:off x="4390839" y="6288340"/>
              <a:ext cx="1144773" cy="336923"/>
            </a:xfrm>
            <a:custGeom>
              <a:avLst/>
              <a:gdLst/>
              <a:ahLst/>
              <a:cxnLst/>
              <a:rect l="l" t="t" r="r" b="b"/>
              <a:pathLst>
                <a:path w="1121410" h="302259">
                  <a:moveTo>
                    <a:pt x="0" y="302221"/>
                  </a:moveTo>
                  <a:lnTo>
                    <a:pt x="1121054" y="302221"/>
                  </a:lnTo>
                  <a:lnTo>
                    <a:pt x="1121054" y="0"/>
                  </a:lnTo>
                  <a:lnTo>
                    <a:pt x="0" y="0"/>
                  </a:lnTo>
                  <a:lnTo>
                    <a:pt x="0" y="302221"/>
                  </a:lnTo>
                  <a:close/>
                </a:path>
              </a:pathLst>
            </a:custGeom>
            <a:ln w="12700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1" name="object 169"/>
            <p:cNvSpPr/>
            <p:nvPr/>
          </p:nvSpPr>
          <p:spPr>
            <a:xfrm>
              <a:off x="4401129" y="6650736"/>
              <a:ext cx="1121410" cy="361315"/>
            </a:xfrm>
            <a:custGeom>
              <a:avLst/>
              <a:gdLst/>
              <a:ahLst/>
              <a:cxnLst/>
              <a:rect l="l" t="t" r="r" b="b"/>
              <a:pathLst>
                <a:path w="1121410" h="361315">
                  <a:moveTo>
                    <a:pt x="0" y="360870"/>
                  </a:moveTo>
                  <a:lnTo>
                    <a:pt x="1121054" y="360870"/>
                  </a:lnTo>
                  <a:lnTo>
                    <a:pt x="1121054" y="0"/>
                  </a:lnTo>
                  <a:lnTo>
                    <a:pt x="0" y="0"/>
                  </a:lnTo>
                  <a:lnTo>
                    <a:pt x="0" y="360870"/>
                  </a:lnTo>
                  <a:close/>
                </a:path>
              </a:pathLst>
            </a:custGeom>
            <a:ln w="12699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2" name="object 170"/>
            <p:cNvSpPr/>
            <p:nvPr/>
          </p:nvSpPr>
          <p:spPr>
            <a:xfrm>
              <a:off x="7098661" y="6463198"/>
              <a:ext cx="1185182" cy="481970"/>
            </a:xfrm>
            <a:custGeom>
              <a:avLst/>
              <a:gdLst/>
              <a:ahLst/>
              <a:cxnLst/>
              <a:rect l="l" t="t" r="r" b="b"/>
              <a:pathLst>
                <a:path w="1123315" h="445134">
                  <a:moveTo>
                    <a:pt x="0" y="445135"/>
                  </a:moveTo>
                  <a:lnTo>
                    <a:pt x="1122857" y="445135"/>
                  </a:lnTo>
                  <a:lnTo>
                    <a:pt x="1122857" y="0"/>
                  </a:lnTo>
                  <a:lnTo>
                    <a:pt x="0" y="0"/>
                  </a:lnTo>
                  <a:lnTo>
                    <a:pt x="0" y="445135"/>
                  </a:lnTo>
                  <a:close/>
                </a:path>
              </a:pathLst>
            </a:custGeom>
            <a:ln w="12700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3" name="object 171"/>
            <p:cNvSpPr/>
            <p:nvPr/>
          </p:nvSpPr>
          <p:spPr>
            <a:xfrm>
              <a:off x="7098661" y="5890352"/>
              <a:ext cx="1185182" cy="365760"/>
            </a:xfrm>
            <a:custGeom>
              <a:avLst/>
              <a:gdLst/>
              <a:ahLst/>
              <a:cxnLst/>
              <a:rect l="l" t="t" r="r" b="b"/>
              <a:pathLst>
                <a:path w="1123315" h="365760">
                  <a:moveTo>
                    <a:pt x="0" y="365404"/>
                  </a:moveTo>
                  <a:lnTo>
                    <a:pt x="1122857" y="365404"/>
                  </a:lnTo>
                  <a:lnTo>
                    <a:pt x="1122857" y="0"/>
                  </a:lnTo>
                  <a:lnTo>
                    <a:pt x="0" y="0"/>
                  </a:lnTo>
                  <a:lnTo>
                    <a:pt x="0" y="365404"/>
                  </a:lnTo>
                  <a:close/>
                </a:path>
              </a:pathLst>
            </a:custGeom>
            <a:ln w="12700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5" name="object 173"/>
            <p:cNvSpPr/>
            <p:nvPr/>
          </p:nvSpPr>
          <p:spPr>
            <a:xfrm>
              <a:off x="4734935" y="5576974"/>
              <a:ext cx="342265" cy="352425"/>
            </a:xfrm>
            <a:custGeom>
              <a:avLst/>
              <a:gdLst/>
              <a:ahLst/>
              <a:cxnLst/>
              <a:rect l="l" t="t" r="r" b="b"/>
              <a:pathLst>
                <a:path w="342264" h="352425">
                  <a:moveTo>
                    <a:pt x="105962" y="0"/>
                  </a:moveTo>
                  <a:lnTo>
                    <a:pt x="134327" y="63706"/>
                  </a:lnTo>
                  <a:lnTo>
                    <a:pt x="87767" y="103229"/>
                  </a:lnTo>
                  <a:lnTo>
                    <a:pt x="68292" y="120261"/>
                  </a:lnTo>
                  <a:lnTo>
                    <a:pt x="36807" y="149950"/>
                  </a:lnTo>
                  <a:lnTo>
                    <a:pt x="7811" y="186787"/>
                  </a:lnTo>
                  <a:lnTo>
                    <a:pt x="0" y="219580"/>
                  </a:lnTo>
                  <a:lnTo>
                    <a:pt x="1969" y="230621"/>
                  </a:lnTo>
                  <a:lnTo>
                    <a:pt x="21195" y="267104"/>
                  </a:lnTo>
                  <a:lnTo>
                    <a:pt x="59790" y="313168"/>
                  </a:lnTo>
                  <a:lnTo>
                    <a:pt x="95897" y="352084"/>
                  </a:lnTo>
                  <a:lnTo>
                    <a:pt x="91050" y="323011"/>
                  </a:lnTo>
                  <a:lnTo>
                    <a:pt x="88105" y="304354"/>
                  </a:lnTo>
                  <a:lnTo>
                    <a:pt x="85763" y="287752"/>
                  </a:lnTo>
                  <a:lnTo>
                    <a:pt x="84102" y="273017"/>
                  </a:lnTo>
                  <a:lnTo>
                    <a:pt x="83200" y="259958"/>
                  </a:lnTo>
                  <a:lnTo>
                    <a:pt x="83134" y="248387"/>
                  </a:lnTo>
                  <a:lnTo>
                    <a:pt x="83981" y="238113"/>
                  </a:lnTo>
                  <a:lnTo>
                    <a:pt x="104616" y="199580"/>
                  </a:lnTo>
                  <a:lnTo>
                    <a:pt x="145444" y="172787"/>
                  </a:lnTo>
                  <a:lnTo>
                    <a:pt x="259913" y="156568"/>
                  </a:lnTo>
                  <a:lnTo>
                    <a:pt x="342111" y="22646"/>
                  </a:lnTo>
                  <a:lnTo>
                    <a:pt x="105962" y="0"/>
                  </a:lnTo>
                  <a:close/>
                </a:path>
                <a:path w="342264" h="352425">
                  <a:moveTo>
                    <a:pt x="259913" y="156568"/>
                  </a:moveTo>
                  <a:lnTo>
                    <a:pt x="175665" y="156568"/>
                  </a:lnTo>
                  <a:lnTo>
                    <a:pt x="184225" y="176329"/>
                  </a:lnTo>
                  <a:lnTo>
                    <a:pt x="211086" y="236121"/>
                  </a:lnTo>
                  <a:lnTo>
                    <a:pt x="259913" y="156568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6" name="object 174"/>
            <p:cNvSpPr/>
            <p:nvPr/>
          </p:nvSpPr>
          <p:spPr>
            <a:xfrm>
              <a:off x="7912502" y="5564575"/>
              <a:ext cx="318135" cy="396240"/>
            </a:xfrm>
            <a:custGeom>
              <a:avLst/>
              <a:gdLst/>
              <a:ahLst/>
              <a:cxnLst/>
              <a:rect l="l" t="t" r="r" b="b"/>
              <a:pathLst>
                <a:path w="318134" h="396239">
                  <a:moveTo>
                    <a:pt x="124625" y="189392"/>
                  </a:moveTo>
                  <a:lnTo>
                    <a:pt x="59093" y="189620"/>
                  </a:lnTo>
                  <a:lnTo>
                    <a:pt x="200812" y="396148"/>
                  </a:lnTo>
                  <a:lnTo>
                    <a:pt x="317627" y="189620"/>
                  </a:lnTo>
                  <a:lnTo>
                    <a:pt x="146164" y="189620"/>
                  </a:lnTo>
                  <a:lnTo>
                    <a:pt x="124625" y="189392"/>
                  </a:lnTo>
                  <a:close/>
                </a:path>
                <a:path w="318134" h="396239">
                  <a:moveTo>
                    <a:pt x="136992" y="0"/>
                  </a:moveTo>
                  <a:lnTo>
                    <a:pt x="90856" y="7667"/>
                  </a:lnTo>
                  <a:lnTo>
                    <a:pt x="50239" y="20063"/>
                  </a:lnTo>
                  <a:lnTo>
                    <a:pt x="0" y="37220"/>
                  </a:lnTo>
                  <a:lnTo>
                    <a:pt x="36723" y="46790"/>
                  </a:lnTo>
                  <a:lnTo>
                    <a:pt x="55712" y="52028"/>
                  </a:lnTo>
                  <a:lnTo>
                    <a:pt x="98458" y="67038"/>
                  </a:lnTo>
                  <a:lnTo>
                    <a:pt x="129397" y="92833"/>
                  </a:lnTo>
                  <a:lnTo>
                    <a:pt x="141750" y="136909"/>
                  </a:lnTo>
                  <a:lnTo>
                    <a:pt x="146164" y="189620"/>
                  </a:lnTo>
                  <a:lnTo>
                    <a:pt x="247827" y="189620"/>
                  </a:lnTo>
                  <a:lnTo>
                    <a:pt x="230657" y="131010"/>
                  </a:lnTo>
                  <a:lnTo>
                    <a:pt x="215761" y="84476"/>
                  </a:lnTo>
                  <a:lnTo>
                    <a:pt x="194426" y="35318"/>
                  </a:lnTo>
                  <a:lnTo>
                    <a:pt x="160059" y="3506"/>
                  </a:lnTo>
                  <a:lnTo>
                    <a:pt x="149171" y="815"/>
                  </a:lnTo>
                  <a:lnTo>
                    <a:pt x="136992" y="0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7" name="object 175"/>
            <p:cNvSpPr/>
            <p:nvPr/>
          </p:nvSpPr>
          <p:spPr>
            <a:xfrm>
              <a:off x="6504757" y="5577352"/>
              <a:ext cx="140970" cy="115570"/>
            </a:xfrm>
            <a:custGeom>
              <a:avLst/>
              <a:gdLst/>
              <a:ahLst/>
              <a:cxnLst/>
              <a:rect l="l" t="t" r="r" b="b"/>
              <a:pathLst>
                <a:path w="140970" h="115570">
                  <a:moveTo>
                    <a:pt x="59893" y="0"/>
                  </a:moveTo>
                  <a:lnTo>
                    <a:pt x="59893" y="31254"/>
                  </a:lnTo>
                  <a:lnTo>
                    <a:pt x="0" y="31254"/>
                  </a:lnTo>
                  <a:lnTo>
                    <a:pt x="0" y="84175"/>
                  </a:lnTo>
                  <a:lnTo>
                    <a:pt x="59893" y="84175"/>
                  </a:lnTo>
                  <a:lnTo>
                    <a:pt x="59893" y="115430"/>
                  </a:lnTo>
                  <a:lnTo>
                    <a:pt x="140449" y="57721"/>
                  </a:lnTo>
                  <a:lnTo>
                    <a:pt x="59893" y="0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8" name="object 176"/>
            <p:cNvSpPr/>
            <p:nvPr/>
          </p:nvSpPr>
          <p:spPr>
            <a:xfrm>
              <a:off x="6408060" y="5518020"/>
              <a:ext cx="175895" cy="234315"/>
            </a:xfrm>
            <a:custGeom>
              <a:avLst/>
              <a:gdLst/>
              <a:ahLst/>
              <a:cxnLst/>
              <a:rect l="l" t="t" r="r" b="b"/>
              <a:pathLst>
                <a:path w="175895" h="234314">
                  <a:moveTo>
                    <a:pt x="31902" y="0"/>
                  </a:moveTo>
                  <a:lnTo>
                    <a:pt x="18073" y="3154"/>
                  </a:lnTo>
                  <a:lnTo>
                    <a:pt x="7279" y="11634"/>
                  </a:lnTo>
                  <a:lnTo>
                    <a:pt x="997" y="23970"/>
                  </a:lnTo>
                  <a:lnTo>
                    <a:pt x="0" y="202196"/>
                  </a:lnTo>
                  <a:lnTo>
                    <a:pt x="3156" y="216025"/>
                  </a:lnTo>
                  <a:lnTo>
                    <a:pt x="11640" y="226819"/>
                  </a:lnTo>
                  <a:lnTo>
                    <a:pt x="23974" y="233102"/>
                  </a:lnTo>
                  <a:lnTo>
                    <a:pt x="31902" y="234099"/>
                  </a:lnTo>
                  <a:lnTo>
                    <a:pt x="143852" y="234099"/>
                  </a:lnTo>
                  <a:lnTo>
                    <a:pt x="157681" y="230942"/>
                  </a:lnTo>
                  <a:lnTo>
                    <a:pt x="168475" y="222458"/>
                  </a:lnTo>
                  <a:lnTo>
                    <a:pt x="174758" y="210124"/>
                  </a:lnTo>
                  <a:lnTo>
                    <a:pt x="174876" y="207606"/>
                  </a:lnTo>
                  <a:lnTo>
                    <a:pt x="28917" y="207606"/>
                  </a:lnTo>
                  <a:lnTo>
                    <a:pt x="26492" y="205181"/>
                  </a:lnTo>
                  <a:lnTo>
                    <a:pt x="26492" y="28917"/>
                  </a:lnTo>
                  <a:lnTo>
                    <a:pt x="28917" y="26492"/>
                  </a:lnTo>
                  <a:lnTo>
                    <a:pt x="174521" y="26492"/>
                  </a:lnTo>
                  <a:lnTo>
                    <a:pt x="172599" y="18068"/>
                  </a:lnTo>
                  <a:lnTo>
                    <a:pt x="164115" y="7275"/>
                  </a:lnTo>
                  <a:lnTo>
                    <a:pt x="151780" y="996"/>
                  </a:lnTo>
                  <a:lnTo>
                    <a:pt x="31902" y="0"/>
                  </a:lnTo>
                  <a:close/>
                </a:path>
                <a:path w="175895" h="234314">
                  <a:moveTo>
                    <a:pt x="175755" y="188963"/>
                  </a:moveTo>
                  <a:lnTo>
                    <a:pt x="149263" y="188963"/>
                  </a:lnTo>
                  <a:lnTo>
                    <a:pt x="149263" y="205181"/>
                  </a:lnTo>
                  <a:lnTo>
                    <a:pt x="146837" y="207606"/>
                  </a:lnTo>
                  <a:lnTo>
                    <a:pt x="174876" y="207606"/>
                  </a:lnTo>
                  <a:lnTo>
                    <a:pt x="175755" y="188963"/>
                  </a:lnTo>
                  <a:close/>
                </a:path>
                <a:path w="175895" h="234314">
                  <a:moveTo>
                    <a:pt x="174521" y="26492"/>
                  </a:moveTo>
                  <a:lnTo>
                    <a:pt x="146837" y="26492"/>
                  </a:lnTo>
                  <a:lnTo>
                    <a:pt x="149263" y="28917"/>
                  </a:lnTo>
                  <a:lnTo>
                    <a:pt x="149263" y="43776"/>
                  </a:lnTo>
                  <a:lnTo>
                    <a:pt x="175755" y="43776"/>
                  </a:lnTo>
                  <a:lnTo>
                    <a:pt x="175755" y="31902"/>
                  </a:lnTo>
                  <a:lnTo>
                    <a:pt x="174521" y="26492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9" name="object 177"/>
            <p:cNvSpPr/>
            <p:nvPr/>
          </p:nvSpPr>
          <p:spPr>
            <a:xfrm>
              <a:off x="8194962" y="6193570"/>
              <a:ext cx="214629" cy="410209"/>
            </a:xfrm>
            <a:custGeom>
              <a:avLst/>
              <a:gdLst/>
              <a:ahLst/>
              <a:cxnLst/>
              <a:rect l="l" t="t" r="r" b="b"/>
              <a:pathLst>
                <a:path w="214629" h="410209">
                  <a:moveTo>
                    <a:pt x="0" y="159385"/>
                  </a:moveTo>
                  <a:lnTo>
                    <a:pt x="2006" y="409854"/>
                  </a:lnTo>
                  <a:lnTo>
                    <a:pt x="214271" y="303916"/>
                  </a:lnTo>
                  <a:lnTo>
                    <a:pt x="156463" y="264922"/>
                  </a:lnTo>
                  <a:lnTo>
                    <a:pt x="166297" y="234318"/>
                  </a:lnTo>
                  <a:lnTo>
                    <a:pt x="174580" y="208076"/>
                  </a:lnTo>
                  <a:lnTo>
                    <a:pt x="72186" y="208076"/>
                  </a:lnTo>
                  <a:lnTo>
                    <a:pt x="54457" y="195846"/>
                  </a:lnTo>
                  <a:lnTo>
                    <a:pt x="0" y="159385"/>
                  </a:lnTo>
                  <a:close/>
                </a:path>
                <a:path w="214629" h="410209">
                  <a:moveTo>
                    <a:pt x="36233" y="0"/>
                  </a:moveTo>
                  <a:lnTo>
                    <a:pt x="61818" y="29035"/>
                  </a:lnTo>
                  <a:lnTo>
                    <a:pt x="90022" y="63308"/>
                  </a:lnTo>
                  <a:lnTo>
                    <a:pt x="109770" y="98236"/>
                  </a:lnTo>
                  <a:lnTo>
                    <a:pt x="112475" y="113894"/>
                  </a:lnTo>
                  <a:lnTo>
                    <a:pt x="112131" y="121818"/>
                  </a:lnTo>
                  <a:lnTo>
                    <a:pt x="94508" y="168624"/>
                  </a:lnTo>
                  <a:lnTo>
                    <a:pt x="72186" y="208076"/>
                  </a:lnTo>
                  <a:lnTo>
                    <a:pt x="174580" y="208076"/>
                  </a:lnTo>
                  <a:lnTo>
                    <a:pt x="188676" y="159828"/>
                  </a:lnTo>
                  <a:lnTo>
                    <a:pt x="198478" y="107147"/>
                  </a:lnTo>
                  <a:lnTo>
                    <a:pt x="198530" y="93506"/>
                  </a:lnTo>
                  <a:lnTo>
                    <a:pt x="196824" y="81493"/>
                  </a:lnTo>
                  <a:lnTo>
                    <a:pt x="170615" y="45752"/>
                  </a:lnTo>
                  <a:lnTo>
                    <a:pt x="128080" y="26308"/>
                  </a:lnTo>
                  <a:lnTo>
                    <a:pt x="87476" y="13871"/>
                  </a:lnTo>
                  <a:lnTo>
                    <a:pt x="36233" y="0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0" name="object 178"/>
            <p:cNvSpPr txBox="1"/>
            <p:nvPr/>
          </p:nvSpPr>
          <p:spPr>
            <a:xfrm>
              <a:off x="5564068" y="4717497"/>
              <a:ext cx="2019935" cy="6796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365"/>
                </a:lnSpc>
              </a:pPr>
              <a:r>
                <a:rPr b="1" spc="95" dirty="0">
                  <a:solidFill>
                    <a:srgbClr val="223172"/>
                  </a:solidFill>
                  <a:latin typeface="Trebuchet MS"/>
                  <a:cs typeface="Trebuchet MS"/>
                </a:rPr>
                <a:t>KAZAKH</a:t>
              </a:r>
              <a:r>
                <a:rPr b="1" spc="-125" dirty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r>
                <a:rPr b="1" spc="95" dirty="0">
                  <a:solidFill>
                    <a:srgbClr val="223172"/>
                  </a:solidFill>
                  <a:latin typeface="Trebuchet MS"/>
                  <a:cs typeface="Trebuchet MS"/>
                </a:rPr>
                <a:t>INVEST</a:t>
              </a:r>
              <a:endParaRPr dirty="0">
                <a:latin typeface="Trebuchet MS"/>
                <a:cs typeface="Trebuchet MS"/>
              </a:endParaRPr>
            </a:p>
            <a:p>
              <a:pPr algn="ctr">
                <a:lnSpc>
                  <a:spcPts val="1405"/>
                </a:lnSpc>
              </a:pPr>
              <a:r>
                <a:rPr lang="ru-RU" sz="1100" b="1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Национальная компания</a:t>
              </a:r>
              <a:endParaRPr sz="1100" dirty="0">
                <a:latin typeface="Trebuchet MS"/>
                <a:cs typeface="Trebuchet MS"/>
              </a:endParaRPr>
            </a:p>
            <a:p>
              <a:pPr marL="17780" algn="ctr">
                <a:lnSpc>
                  <a:spcPct val="100000"/>
                </a:lnSpc>
                <a:spcBef>
                  <a:spcPts val="310"/>
                </a:spcBef>
              </a:pPr>
              <a:r>
                <a:rPr lang="ru-RU" sz="900" b="1" spc="-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Функционал компании</a:t>
              </a:r>
              <a:endParaRPr sz="900" dirty="0">
                <a:latin typeface="Trebuchet MS"/>
                <a:cs typeface="Trebuchet MS"/>
              </a:endParaRPr>
            </a:p>
          </p:txBody>
        </p:sp>
        <p:sp>
          <p:nvSpPr>
            <p:cNvPr id="101" name="object 179"/>
            <p:cNvSpPr txBox="1"/>
            <p:nvPr/>
          </p:nvSpPr>
          <p:spPr>
            <a:xfrm>
              <a:off x="4425316" y="5856679"/>
              <a:ext cx="1216563" cy="323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4795" marR="5080" indent="-252729">
                <a:lnSpc>
                  <a:spcPct val="100000"/>
                </a:lnSpc>
              </a:pPr>
              <a:endParaRPr lang="ru-RU" sz="700" spc="30" dirty="0" smtClean="0">
                <a:solidFill>
                  <a:srgbClr val="223172"/>
                </a:solidFill>
                <a:latin typeface="Trebuchet MS"/>
                <a:cs typeface="Trebuchet MS"/>
              </a:endParaRPr>
            </a:p>
            <a:p>
              <a:pPr marL="264795" marR="5080" indent="-252729">
                <a:lnSpc>
                  <a:spcPct val="100000"/>
                </a:lnSpc>
              </a:pPr>
              <a:r>
                <a:rPr lang="ru-RU" sz="700" spc="3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Решение возникающих вопросов</a:t>
              </a:r>
            </a:p>
          </p:txBody>
        </p:sp>
        <p:sp>
          <p:nvSpPr>
            <p:cNvPr id="102" name="object 180"/>
            <p:cNvSpPr txBox="1"/>
            <p:nvPr/>
          </p:nvSpPr>
          <p:spPr>
            <a:xfrm>
              <a:off x="4541913" y="6336565"/>
              <a:ext cx="728307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85090" algn="ctr">
                <a:lnSpc>
                  <a:spcPct val="100000"/>
                </a:lnSpc>
              </a:pPr>
              <a:r>
                <a:rPr lang="ru-RU" sz="70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Продвижение экспорта</a:t>
              </a: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3" name="object 181"/>
            <p:cNvSpPr txBox="1"/>
            <p:nvPr/>
          </p:nvSpPr>
          <p:spPr>
            <a:xfrm>
              <a:off x="4503916" y="6711037"/>
              <a:ext cx="813057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065" marR="5080" algn="ctr">
                <a:lnSpc>
                  <a:spcPct val="100000"/>
                </a:lnSpc>
              </a:pPr>
              <a:r>
                <a:rPr lang="ru-RU" sz="70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Реализация </a:t>
              </a:r>
            </a:p>
            <a:p>
              <a:pPr marL="12065" marR="5080" algn="ctr">
                <a:lnSpc>
                  <a:spcPct val="100000"/>
                </a:lnSpc>
              </a:pPr>
              <a:r>
                <a:rPr lang="ru-RU" sz="70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инвестпроектов</a:t>
              </a: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4" name="object 182"/>
            <p:cNvSpPr txBox="1"/>
            <p:nvPr/>
          </p:nvSpPr>
          <p:spPr>
            <a:xfrm>
              <a:off x="5681496" y="6303328"/>
              <a:ext cx="1342864" cy="538609"/>
            </a:xfrm>
            <a:prstGeom prst="rect">
              <a:avLst/>
            </a:prstGeom>
            <a:ln w="12700">
              <a:solidFill>
                <a:srgbClr val="68AABA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23189" marR="116205" algn="ctr">
                <a:lnSpc>
                  <a:spcPct val="100000"/>
                </a:lnSpc>
              </a:pPr>
              <a:r>
                <a:rPr lang="ru-RU" sz="700" b="1" spc="3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Единый переговорщик от имени Правительства Казахстана</a:t>
              </a:r>
            </a:p>
            <a:p>
              <a:pPr marL="123189" marR="116205" algn="ctr">
                <a:lnSpc>
                  <a:spcPct val="100000"/>
                </a:lnSpc>
              </a:pP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5" name="object 183"/>
            <p:cNvSpPr txBox="1"/>
            <p:nvPr/>
          </p:nvSpPr>
          <p:spPr>
            <a:xfrm>
              <a:off x="7086586" y="6598016"/>
              <a:ext cx="1209984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8740" marR="5080" indent="-66675" algn="ctr">
                <a:lnSpc>
                  <a:spcPct val="100000"/>
                </a:lnSpc>
              </a:pPr>
              <a:r>
                <a:rPr lang="ru-RU" sz="70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Региональная поддержка иностранных инвесторов</a:t>
              </a: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6" name="object 184"/>
            <p:cNvSpPr txBox="1"/>
            <p:nvPr/>
          </p:nvSpPr>
          <p:spPr>
            <a:xfrm>
              <a:off x="7106391" y="5904325"/>
              <a:ext cx="1092505" cy="323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20979" marR="5080" indent="-208915" algn="ctr">
                <a:lnSpc>
                  <a:spcPct val="100000"/>
                </a:lnSpc>
              </a:pPr>
              <a:r>
                <a:rPr lang="ru-RU" sz="70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Сопровождение</a:t>
              </a:r>
            </a:p>
            <a:p>
              <a:pPr marL="220979" marR="5080" indent="-208915" algn="ctr">
                <a:lnSpc>
                  <a:spcPct val="100000"/>
                </a:lnSpc>
              </a:pPr>
              <a:r>
                <a:rPr lang="ru-RU" sz="700" spc="20" dirty="0">
                  <a:solidFill>
                    <a:srgbClr val="223172"/>
                  </a:solidFill>
                  <a:latin typeface="Trebuchet MS"/>
                  <a:cs typeface="Trebuchet MS"/>
                </a:rPr>
                <a:t>и</a:t>
              </a:r>
              <a:r>
                <a:rPr lang="ru-RU" sz="70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ностранных </a:t>
              </a:r>
            </a:p>
            <a:p>
              <a:pPr marL="220979" marR="5080" indent="-208915" algn="ctr">
                <a:lnSpc>
                  <a:spcPct val="100000"/>
                </a:lnSpc>
              </a:pPr>
              <a:r>
                <a:rPr lang="ru-RU" sz="70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инвесторов</a:t>
              </a: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7" name="object 185"/>
            <p:cNvSpPr txBox="1"/>
            <p:nvPr/>
          </p:nvSpPr>
          <p:spPr>
            <a:xfrm>
              <a:off x="5111235" y="5452040"/>
              <a:ext cx="1173480" cy="323165"/>
            </a:xfrm>
            <a:prstGeom prst="rect">
              <a:avLst/>
            </a:prstGeom>
            <a:ln w="12700">
              <a:solidFill>
                <a:srgbClr val="68AABA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34620" marR="127000" indent="-635" algn="ctr">
                <a:lnSpc>
                  <a:spcPct val="100000"/>
                </a:lnSpc>
              </a:pPr>
              <a:r>
                <a:rPr lang="ru-RU" sz="700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Мониторинг</a:t>
              </a:r>
            </a:p>
            <a:p>
              <a:pPr marL="134620" marR="127000" indent="-635" algn="ctr">
                <a:lnSpc>
                  <a:spcPct val="100000"/>
                </a:lnSpc>
              </a:pPr>
              <a:r>
                <a:rPr lang="ru-RU" sz="700" spc="15" dirty="0">
                  <a:solidFill>
                    <a:srgbClr val="223172"/>
                  </a:solidFill>
                  <a:latin typeface="Trebuchet MS"/>
                  <a:cs typeface="Trebuchet MS"/>
                </a:rPr>
                <a:t>р</a:t>
              </a:r>
              <a:r>
                <a:rPr lang="ru-RU" sz="700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еализации</a:t>
              </a:r>
            </a:p>
            <a:p>
              <a:pPr marL="134620" marR="127000" indent="-635" algn="ctr">
                <a:lnSpc>
                  <a:spcPct val="100000"/>
                </a:lnSpc>
              </a:pPr>
              <a:r>
                <a:rPr lang="ru-RU" sz="700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инвестпроектов</a:t>
              </a: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8" name="object 186"/>
            <p:cNvSpPr txBox="1"/>
            <p:nvPr/>
          </p:nvSpPr>
          <p:spPr>
            <a:xfrm>
              <a:off x="6725117" y="5445938"/>
              <a:ext cx="1184651" cy="323165"/>
            </a:xfrm>
            <a:prstGeom prst="rect">
              <a:avLst/>
            </a:prstGeom>
            <a:ln w="12700">
              <a:solidFill>
                <a:srgbClr val="68AABA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09550" marR="201930" indent="173355">
                <a:lnSpc>
                  <a:spcPct val="100000"/>
                </a:lnSpc>
              </a:pPr>
              <a:r>
                <a:rPr lang="ru-RU" sz="70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Зарубежные    представители</a:t>
              </a:r>
            </a:p>
            <a:p>
              <a:pPr marL="209550" marR="201930" indent="173355" algn="ctr">
                <a:lnSpc>
                  <a:spcPct val="100000"/>
                </a:lnSpc>
              </a:pPr>
              <a:endParaRPr sz="700" dirty="0">
                <a:latin typeface="Trebuchet MS"/>
                <a:cs typeface="Trebuchet MS"/>
              </a:endParaRPr>
            </a:p>
          </p:txBody>
        </p:sp>
        <p:sp>
          <p:nvSpPr>
            <p:cNvPr id="109" name="object 25"/>
            <p:cNvSpPr/>
            <p:nvPr/>
          </p:nvSpPr>
          <p:spPr>
            <a:xfrm>
              <a:off x="6459659" y="7565233"/>
              <a:ext cx="78536" cy="465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6"/>
            <p:cNvSpPr/>
            <p:nvPr/>
          </p:nvSpPr>
          <p:spPr>
            <a:xfrm>
              <a:off x="6378981" y="7565231"/>
              <a:ext cx="38735" cy="46990"/>
            </a:xfrm>
            <a:custGeom>
              <a:avLst/>
              <a:gdLst/>
              <a:ahLst/>
              <a:cxnLst/>
              <a:rect l="l" t="t" r="r" b="b"/>
              <a:pathLst>
                <a:path w="38735" h="46990">
                  <a:moveTo>
                    <a:pt x="7353" y="63"/>
                  </a:moveTo>
                  <a:lnTo>
                    <a:pt x="0" y="63"/>
                  </a:lnTo>
                  <a:lnTo>
                    <a:pt x="0" y="46596"/>
                  </a:lnTo>
                  <a:lnTo>
                    <a:pt x="7353" y="46596"/>
                  </a:lnTo>
                  <a:lnTo>
                    <a:pt x="7353" y="32423"/>
                  </a:lnTo>
                  <a:lnTo>
                    <a:pt x="14630" y="24803"/>
                  </a:lnTo>
                  <a:lnTo>
                    <a:pt x="22169" y="24803"/>
                  </a:lnTo>
                  <a:lnTo>
                    <a:pt x="21827" y="24345"/>
                  </a:lnTo>
                  <a:lnTo>
                    <a:pt x="7353" y="24345"/>
                  </a:lnTo>
                  <a:lnTo>
                    <a:pt x="7353" y="63"/>
                  </a:lnTo>
                  <a:close/>
                </a:path>
                <a:path w="38735" h="46990">
                  <a:moveTo>
                    <a:pt x="22169" y="24803"/>
                  </a:moveTo>
                  <a:lnTo>
                    <a:pt x="14630" y="24803"/>
                  </a:lnTo>
                  <a:lnTo>
                    <a:pt x="30518" y="46596"/>
                  </a:lnTo>
                  <a:lnTo>
                    <a:pt x="38455" y="46596"/>
                  </a:lnTo>
                  <a:lnTo>
                    <a:pt x="22169" y="24803"/>
                  </a:lnTo>
                  <a:close/>
                </a:path>
                <a:path w="38735" h="46990">
                  <a:moveTo>
                    <a:pt x="37401" y="0"/>
                  </a:moveTo>
                  <a:lnTo>
                    <a:pt x="29527" y="0"/>
                  </a:lnTo>
                  <a:lnTo>
                    <a:pt x="7353" y="24345"/>
                  </a:lnTo>
                  <a:lnTo>
                    <a:pt x="21827" y="24345"/>
                  </a:lnTo>
                  <a:lnTo>
                    <a:pt x="19037" y="20612"/>
                  </a:lnTo>
                  <a:lnTo>
                    <a:pt x="37401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7"/>
            <p:cNvSpPr/>
            <p:nvPr/>
          </p:nvSpPr>
          <p:spPr>
            <a:xfrm>
              <a:off x="6437055" y="7565231"/>
              <a:ext cx="43815" cy="46990"/>
            </a:xfrm>
            <a:custGeom>
              <a:avLst/>
              <a:gdLst/>
              <a:ahLst/>
              <a:cxnLst/>
              <a:rect l="l" t="t" r="r" b="b"/>
              <a:pathLst>
                <a:path w="43814" h="46990">
                  <a:moveTo>
                    <a:pt x="24815" y="0"/>
                  </a:moveTo>
                  <a:lnTo>
                    <a:pt x="18770" y="0"/>
                  </a:lnTo>
                  <a:lnTo>
                    <a:pt x="0" y="46596"/>
                  </a:lnTo>
                  <a:lnTo>
                    <a:pt x="7886" y="46596"/>
                  </a:lnTo>
                  <a:lnTo>
                    <a:pt x="12738" y="33934"/>
                  </a:lnTo>
                  <a:lnTo>
                    <a:pt x="38430" y="33934"/>
                  </a:lnTo>
                  <a:lnTo>
                    <a:pt x="36244" y="28486"/>
                  </a:lnTo>
                  <a:lnTo>
                    <a:pt x="14046" y="28486"/>
                  </a:lnTo>
                  <a:lnTo>
                    <a:pt x="21793" y="8204"/>
                  </a:lnTo>
                  <a:lnTo>
                    <a:pt x="28107" y="8204"/>
                  </a:lnTo>
                  <a:lnTo>
                    <a:pt x="24815" y="0"/>
                  </a:lnTo>
                  <a:close/>
                </a:path>
                <a:path w="43814" h="46990">
                  <a:moveTo>
                    <a:pt x="38430" y="33934"/>
                  </a:moveTo>
                  <a:lnTo>
                    <a:pt x="30721" y="33934"/>
                  </a:lnTo>
                  <a:lnTo>
                    <a:pt x="35699" y="46596"/>
                  </a:lnTo>
                  <a:lnTo>
                    <a:pt x="43510" y="46596"/>
                  </a:lnTo>
                  <a:lnTo>
                    <a:pt x="38430" y="33934"/>
                  </a:lnTo>
                  <a:close/>
                </a:path>
                <a:path w="43814" h="46990">
                  <a:moveTo>
                    <a:pt x="28107" y="8204"/>
                  </a:moveTo>
                  <a:lnTo>
                    <a:pt x="21793" y="8204"/>
                  </a:lnTo>
                  <a:lnTo>
                    <a:pt x="29273" y="28486"/>
                  </a:lnTo>
                  <a:lnTo>
                    <a:pt x="36244" y="28486"/>
                  </a:lnTo>
                  <a:lnTo>
                    <a:pt x="28107" y="8204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8"/>
            <p:cNvSpPr/>
            <p:nvPr/>
          </p:nvSpPr>
          <p:spPr>
            <a:xfrm>
              <a:off x="6502490" y="7565239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90">
                  <a:moveTo>
                    <a:pt x="36817" y="0"/>
                  </a:moveTo>
                  <a:lnTo>
                    <a:pt x="660" y="0"/>
                  </a:lnTo>
                  <a:lnTo>
                    <a:pt x="660" y="6489"/>
                  </a:lnTo>
                  <a:lnTo>
                    <a:pt x="28282" y="6489"/>
                  </a:lnTo>
                  <a:lnTo>
                    <a:pt x="0" y="40944"/>
                  </a:lnTo>
                  <a:lnTo>
                    <a:pt x="0" y="46583"/>
                  </a:lnTo>
                  <a:lnTo>
                    <a:pt x="36944" y="46583"/>
                  </a:lnTo>
                  <a:lnTo>
                    <a:pt x="36944" y="40093"/>
                  </a:lnTo>
                  <a:lnTo>
                    <a:pt x="9258" y="40093"/>
                  </a:lnTo>
                  <a:lnTo>
                    <a:pt x="36817" y="5638"/>
                  </a:lnTo>
                  <a:lnTo>
                    <a:pt x="36817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9"/>
            <p:cNvSpPr/>
            <p:nvPr/>
          </p:nvSpPr>
          <p:spPr>
            <a:xfrm>
              <a:off x="6561744" y="7565231"/>
              <a:ext cx="43815" cy="46990"/>
            </a:xfrm>
            <a:custGeom>
              <a:avLst/>
              <a:gdLst/>
              <a:ahLst/>
              <a:cxnLst/>
              <a:rect l="l" t="t" r="r" b="b"/>
              <a:pathLst>
                <a:path w="43815" h="46990">
                  <a:moveTo>
                    <a:pt x="24815" y="0"/>
                  </a:moveTo>
                  <a:lnTo>
                    <a:pt x="18770" y="0"/>
                  </a:lnTo>
                  <a:lnTo>
                    <a:pt x="0" y="46596"/>
                  </a:lnTo>
                  <a:lnTo>
                    <a:pt x="7886" y="46596"/>
                  </a:lnTo>
                  <a:lnTo>
                    <a:pt x="12738" y="33934"/>
                  </a:lnTo>
                  <a:lnTo>
                    <a:pt x="38439" y="33934"/>
                  </a:lnTo>
                  <a:lnTo>
                    <a:pt x="36252" y="28486"/>
                  </a:lnTo>
                  <a:lnTo>
                    <a:pt x="14046" y="28486"/>
                  </a:lnTo>
                  <a:lnTo>
                    <a:pt x="21793" y="8204"/>
                  </a:lnTo>
                  <a:lnTo>
                    <a:pt x="28109" y="8204"/>
                  </a:lnTo>
                  <a:lnTo>
                    <a:pt x="24815" y="0"/>
                  </a:lnTo>
                  <a:close/>
                </a:path>
                <a:path w="43815" h="46990">
                  <a:moveTo>
                    <a:pt x="38439" y="33934"/>
                  </a:moveTo>
                  <a:lnTo>
                    <a:pt x="30721" y="33934"/>
                  </a:lnTo>
                  <a:lnTo>
                    <a:pt x="35712" y="46596"/>
                  </a:lnTo>
                  <a:lnTo>
                    <a:pt x="43522" y="46596"/>
                  </a:lnTo>
                  <a:lnTo>
                    <a:pt x="38439" y="33934"/>
                  </a:lnTo>
                  <a:close/>
                </a:path>
                <a:path w="43815" h="46990">
                  <a:moveTo>
                    <a:pt x="28109" y="8204"/>
                  </a:moveTo>
                  <a:lnTo>
                    <a:pt x="21793" y="8204"/>
                  </a:lnTo>
                  <a:lnTo>
                    <a:pt x="29273" y="28486"/>
                  </a:lnTo>
                  <a:lnTo>
                    <a:pt x="36252" y="28486"/>
                  </a:lnTo>
                  <a:lnTo>
                    <a:pt x="28109" y="8204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0"/>
            <p:cNvSpPr/>
            <p:nvPr/>
          </p:nvSpPr>
          <p:spPr>
            <a:xfrm>
              <a:off x="6630592" y="7565231"/>
              <a:ext cx="38735" cy="46990"/>
            </a:xfrm>
            <a:custGeom>
              <a:avLst/>
              <a:gdLst/>
              <a:ahLst/>
              <a:cxnLst/>
              <a:rect l="l" t="t" r="r" b="b"/>
              <a:pathLst>
                <a:path w="38734" h="46990">
                  <a:moveTo>
                    <a:pt x="7353" y="63"/>
                  </a:moveTo>
                  <a:lnTo>
                    <a:pt x="0" y="63"/>
                  </a:lnTo>
                  <a:lnTo>
                    <a:pt x="0" y="46596"/>
                  </a:lnTo>
                  <a:lnTo>
                    <a:pt x="7353" y="46596"/>
                  </a:lnTo>
                  <a:lnTo>
                    <a:pt x="7353" y="32423"/>
                  </a:lnTo>
                  <a:lnTo>
                    <a:pt x="14630" y="24803"/>
                  </a:lnTo>
                  <a:lnTo>
                    <a:pt x="22169" y="24803"/>
                  </a:lnTo>
                  <a:lnTo>
                    <a:pt x="21827" y="24345"/>
                  </a:lnTo>
                  <a:lnTo>
                    <a:pt x="7353" y="24345"/>
                  </a:lnTo>
                  <a:lnTo>
                    <a:pt x="7353" y="63"/>
                  </a:lnTo>
                  <a:close/>
                </a:path>
                <a:path w="38734" h="46990">
                  <a:moveTo>
                    <a:pt x="22169" y="24803"/>
                  </a:moveTo>
                  <a:lnTo>
                    <a:pt x="14630" y="24803"/>
                  </a:lnTo>
                  <a:lnTo>
                    <a:pt x="30518" y="46596"/>
                  </a:lnTo>
                  <a:lnTo>
                    <a:pt x="38455" y="46596"/>
                  </a:lnTo>
                  <a:lnTo>
                    <a:pt x="22169" y="24803"/>
                  </a:lnTo>
                  <a:close/>
                </a:path>
                <a:path w="38734" h="46990">
                  <a:moveTo>
                    <a:pt x="37401" y="0"/>
                  </a:moveTo>
                  <a:lnTo>
                    <a:pt x="29527" y="0"/>
                  </a:lnTo>
                  <a:lnTo>
                    <a:pt x="7353" y="24345"/>
                  </a:lnTo>
                  <a:lnTo>
                    <a:pt x="21827" y="24345"/>
                  </a:lnTo>
                  <a:lnTo>
                    <a:pt x="19037" y="20612"/>
                  </a:lnTo>
                  <a:lnTo>
                    <a:pt x="37401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1"/>
            <p:cNvSpPr/>
            <p:nvPr/>
          </p:nvSpPr>
          <p:spPr>
            <a:xfrm>
              <a:off x="6693457" y="7565233"/>
              <a:ext cx="38735" cy="46990"/>
            </a:xfrm>
            <a:custGeom>
              <a:avLst/>
              <a:gdLst/>
              <a:ahLst/>
              <a:cxnLst/>
              <a:rect l="l" t="t" r="r" b="b"/>
              <a:pathLst>
                <a:path w="38734" h="46990">
                  <a:moveTo>
                    <a:pt x="7353" y="0"/>
                  </a:moveTo>
                  <a:lnTo>
                    <a:pt x="0" y="0"/>
                  </a:lnTo>
                  <a:lnTo>
                    <a:pt x="0" y="46596"/>
                  </a:lnTo>
                  <a:lnTo>
                    <a:pt x="7353" y="46596"/>
                  </a:lnTo>
                  <a:lnTo>
                    <a:pt x="7353" y="26047"/>
                  </a:lnTo>
                  <a:lnTo>
                    <a:pt x="38265" y="26047"/>
                  </a:lnTo>
                  <a:lnTo>
                    <a:pt x="38265" y="19494"/>
                  </a:lnTo>
                  <a:lnTo>
                    <a:pt x="7353" y="19494"/>
                  </a:lnTo>
                  <a:lnTo>
                    <a:pt x="7353" y="0"/>
                  </a:lnTo>
                  <a:close/>
                </a:path>
                <a:path w="38734" h="46990">
                  <a:moveTo>
                    <a:pt x="38265" y="26047"/>
                  </a:moveTo>
                  <a:lnTo>
                    <a:pt x="30848" y="26047"/>
                  </a:lnTo>
                  <a:lnTo>
                    <a:pt x="30848" y="46596"/>
                  </a:lnTo>
                  <a:lnTo>
                    <a:pt x="38265" y="46596"/>
                  </a:lnTo>
                  <a:lnTo>
                    <a:pt x="38265" y="26047"/>
                  </a:lnTo>
                  <a:close/>
                </a:path>
                <a:path w="38734" h="46990">
                  <a:moveTo>
                    <a:pt x="38265" y="0"/>
                  </a:moveTo>
                  <a:lnTo>
                    <a:pt x="30848" y="0"/>
                  </a:lnTo>
                  <a:lnTo>
                    <a:pt x="30848" y="19494"/>
                  </a:lnTo>
                  <a:lnTo>
                    <a:pt x="38265" y="19494"/>
                  </a:lnTo>
                  <a:lnTo>
                    <a:pt x="38265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2"/>
            <p:cNvSpPr/>
            <p:nvPr/>
          </p:nvSpPr>
          <p:spPr>
            <a:xfrm>
              <a:off x="6797682" y="7565296"/>
              <a:ext cx="7620" cy="46990"/>
            </a:xfrm>
            <a:custGeom>
              <a:avLst/>
              <a:gdLst/>
              <a:ahLst/>
              <a:cxnLst/>
              <a:rect l="l" t="t" r="r" b="b"/>
              <a:pathLst>
                <a:path w="7620" h="46990">
                  <a:moveTo>
                    <a:pt x="0" y="23266"/>
                  </a:moveTo>
                  <a:lnTo>
                    <a:pt x="7353" y="23266"/>
                  </a:lnTo>
                </a:path>
              </a:pathLst>
            </a:custGeom>
            <a:ln w="47802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3"/>
            <p:cNvSpPr/>
            <p:nvPr/>
          </p:nvSpPr>
          <p:spPr>
            <a:xfrm>
              <a:off x="6835209" y="7565234"/>
              <a:ext cx="40005" cy="46990"/>
            </a:xfrm>
            <a:custGeom>
              <a:avLst/>
              <a:gdLst/>
              <a:ahLst/>
              <a:cxnLst/>
              <a:rect l="l" t="t" r="r" b="b"/>
              <a:pathLst>
                <a:path w="40004" h="46990">
                  <a:moveTo>
                    <a:pt x="5778" y="0"/>
                  </a:moveTo>
                  <a:lnTo>
                    <a:pt x="0" y="0"/>
                  </a:lnTo>
                  <a:lnTo>
                    <a:pt x="0" y="46596"/>
                  </a:lnTo>
                  <a:lnTo>
                    <a:pt x="7353" y="46596"/>
                  </a:lnTo>
                  <a:lnTo>
                    <a:pt x="7353" y="13779"/>
                  </a:lnTo>
                  <a:lnTo>
                    <a:pt x="16704" y="13779"/>
                  </a:lnTo>
                  <a:lnTo>
                    <a:pt x="5778" y="0"/>
                  </a:lnTo>
                  <a:close/>
                </a:path>
                <a:path w="40004" h="46990">
                  <a:moveTo>
                    <a:pt x="16704" y="13779"/>
                  </a:moveTo>
                  <a:lnTo>
                    <a:pt x="7353" y="13779"/>
                  </a:lnTo>
                  <a:lnTo>
                    <a:pt x="33731" y="46596"/>
                  </a:lnTo>
                  <a:lnTo>
                    <a:pt x="39839" y="46596"/>
                  </a:lnTo>
                  <a:lnTo>
                    <a:pt x="39839" y="33604"/>
                  </a:lnTo>
                  <a:lnTo>
                    <a:pt x="32423" y="33604"/>
                  </a:lnTo>
                  <a:lnTo>
                    <a:pt x="16704" y="13779"/>
                  </a:lnTo>
                  <a:close/>
                </a:path>
                <a:path w="40004" h="46990">
                  <a:moveTo>
                    <a:pt x="39839" y="63"/>
                  </a:moveTo>
                  <a:lnTo>
                    <a:pt x="32423" y="63"/>
                  </a:lnTo>
                  <a:lnTo>
                    <a:pt x="32423" y="33604"/>
                  </a:lnTo>
                  <a:lnTo>
                    <a:pt x="39839" y="33604"/>
                  </a:lnTo>
                  <a:lnTo>
                    <a:pt x="39839" y="63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34"/>
            <p:cNvSpPr/>
            <p:nvPr/>
          </p:nvSpPr>
          <p:spPr>
            <a:xfrm>
              <a:off x="6900250" y="7565233"/>
              <a:ext cx="43815" cy="46990"/>
            </a:xfrm>
            <a:custGeom>
              <a:avLst/>
              <a:gdLst/>
              <a:ahLst/>
              <a:cxnLst/>
              <a:rect l="l" t="t" r="r" b="b"/>
              <a:pathLst>
                <a:path w="43815" h="46990">
                  <a:moveTo>
                    <a:pt x="7810" y="0"/>
                  </a:moveTo>
                  <a:lnTo>
                    <a:pt x="0" y="0"/>
                  </a:lnTo>
                  <a:lnTo>
                    <a:pt x="18770" y="46596"/>
                  </a:lnTo>
                  <a:lnTo>
                    <a:pt x="25069" y="46596"/>
                  </a:lnTo>
                  <a:lnTo>
                    <a:pt x="28758" y="37338"/>
                  </a:lnTo>
                  <a:lnTo>
                    <a:pt x="21920" y="37338"/>
                  </a:lnTo>
                  <a:lnTo>
                    <a:pt x="7810" y="0"/>
                  </a:lnTo>
                  <a:close/>
                </a:path>
                <a:path w="43815" h="46990">
                  <a:moveTo>
                    <a:pt x="43637" y="0"/>
                  </a:moveTo>
                  <a:lnTo>
                    <a:pt x="35902" y="0"/>
                  </a:lnTo>
                  <a:lnTo>
                    <a:pt x="21920" y="37338"/>
                  </a:lnTo>
                  <a:lnTo>
                    <a:pt x="28758" y="37338"/>
                  </a:lnTo>
                  <a:lnTo>
                    <a:pt x="43637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5"/>
            <p:cNvSpPr/>
            <p:nvPr/>
          </p:nvSpPr>
          <p:spPr>
            <a:xfrm>
              <a:off x="6969218" y="7565237"/>
              <a:ext cx="32384" cy="46990"/>
            </a:xfrm>
            <a:custGeom>
              <a:avLst/>
              <a:gdLst/>
              <a:ahLst/>
              <a:cxnLst/>
              <a:rect l="l" t="t" r="r" b="b"/>
              <a:pathLst>
                <a:path w="32384" h="46990">
                  <a:moveTo>
                    <a:pt x="31381" y="0"/>
                  </a:moveTo>
                  <a:lnTo>
                    <a:pt x="0" y="0"/>
                  </a:lnTo>
                  <a:lnTo>
                    <a:pt x="0" y="46596"/>
                  </a:lnTo>
                  <a:lnTo>
                    <a:pt x="31965" y="46596"/>
                  </a:lnTo>
                  <a:lnTo>
                    <a:pt x="31965" y="40093"/>
                  </a:lnTo>
                  <a:lnTo>
                    <a:pt x="7353" y="40093"/>
                  </a:lnTo>
                  <a:lnTo>
                    <a:pt x="7353" y="25857"/>
                  </a:lnTo>
                  <a:lnTo>
                    <a:pt x="28155" y="25857"/>
                  </a:lnTo>
                  <a:lnTo>
                    <a:pt x="28155" y="19748"/>
                  </a:lnTo>
                  <a:lnTo>
                    <a:pt x="7353" y="19748"/>
                  </a:lnTo>
                  <a:lnTo>
                    <a:pt x="7353" y="6489"/>
                  </a:lnTo>
                  <a:lnTo>
                    <a:pt x="31381" y="6489"/>
                  </a:lnTo>
                  <a:lnTo>
                    <a:pt x="31381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6"/>
            <p:cNvSpPr/>
            <p:nvPr/>
          </p:nvSpPr>
          <p:spPr>
            <a:xfrm>
              <a:off x="7024617" y="7564903"/>
              <a:ext cx="36830" cy="47625"/>
            </a:xfrm>
            <a:custGeom>
              <a:avLst/>
              <a:gdLst/>
              <a:ahLst/>
              <a:cxnLst/>
              <a:rect l="l" t="t" r="r" b="b"/>
              <a:pathLst>
                <a:path w="36829" h="47625">
                  <a:moveTo>
                    <a:pt x="3403" y="34785"/>
                  </a:moveTo>
                  <a:lnTo>
                    <a:pt x="0" y="41084"/>
                  </a:lnTo>
                  <a:lnTo>
                    <a:pt x="2666" y="43141"/>
                  </a:lnTo>
                  <a:lnTo>
                    <a:pt x="5664" y="44704"/>
                  </a:lnTo>
                  <a:lnTo>
                    <a:pt x="12306" y="46850"/>
                  </a:lnTo>
                  <a:lnTo>
                    <a:pt x="15747" y="47383"/>
                  </a:lnTo>
                  <a:lnTo>
                    <a:pt x="21602" y="47383"/>
                  </a:lnTo>
                  <a:lnTo>
                    <a:pt x="34625" y="40754"/>
                  </a:lnTo>
                  <a:lnTo>
                    <a:pt x="17716" y="40754"/>
                  </a:lnTo>
                  <a:lnTo>
                    <a:pt x="15938" y="40551"/>
                  </a:lnTo>
                  <a:lnTo>
                    <a:pt x="3975" y="35356"/>
                  </a:lnTo>
                  <a:lnTo>
                    <a:pt x="3403" y="34785"/>
                  </a:lnTo>
                  <a:close/>
                </a:path>
                <a:path w="36829" h="47625">
                  <a:moveTo>
                    <a:pt x="21869" y="0"/>
                  </a:moveTo>
                  <a:lnTo>
                    <a:pt x="16268" y="0"/>
                  </a:lnTo>
                  <a:lnTo>
                    <a:pt x="14058" y="304"/>
                  </a:lnTo>
                  <a:lnTo>
                    <a:pt x="1937" y="16573"/>
                  </a:lnTo>
                  <a:lnTo>
                    <a:pt x="2133" y="17576"/>
                  </a:lnTo>
                  <a:lnTo>
                    <a:pt x="17691" y="27165"/>
                  </a:lnTo>
                  <a:lnTo>
                    <a:pt x="19481" y="27660"/>
                  </a:lnTo>
                  <a:lnTo>
                    <a:pt x="28409" y="33540"/>
                  </a:lnTo>
                  <a:lnTo>
                    <a:pt x="28409" y="36690"/>
                  </a:lnTo>
                  <a:lnTo>
                    <a:pt x="27635" y="38188"/>
                  </a:lnTo>
                  <a:lnTo>
                    <a:pt x="24523" y="40246"/>
                  </a:lnTo>
                  <a:lnTo>
                    <a:pt x="22351" y="40754"/>
                  </a:lnTo>
                  <a:lnTo>
                    <a:pt x="34625" y="40754"/>
                  </a:lnTo>
                  <a:lnTo>
                    <a:pt x="35890" y="38392"/>
                  </a:lnTo>
                  <a:lnTo>
                    <a:pt x="36266" y="36690"/>
                  </a:lnTo>
                  <a:lnTo>
                    <a:pt x="36347" y="31724"/>
                  </a:lnTo>
                  <a:lnTo>
                    <a:pt x="35979" y="29933"/>
                  </a:lnTo>
                  <a:lnTo>
                    <a:pt x="19075" y="20002"/>
                  </a:lnTo>
                  <a:lnTo>
                    <a:pt x="17386" y="19545"/>
                  </a:lnTo>
                  <a:lnTo>
                    <a:pt x="9448" y="14198"/>
                  </a:lnTo>
                  <a:lnTo>
                    <a:pt x="9542" y="10807"/>
                  </a:lnTo>
                  <a:lnTo>
                    <a:pt x="10185" y="9410"/>
                  </a:lnTo>
                  <a:lnTo>
                    <a:pt x="13157" y="7137"/>
                  </a:lnTo>
                  <a:lnTo>
                    <a:pt x="15354" y="6565"/>
                  </a:lnTo>
                  <a:lnTo>
                    <a:pt x="33728" y="6565"/>
                  </a:lnTo>
                  <a:lnTo>
                    <a:pt x="34455" y="5257"/>
                  </a:lnTo>
                  <a:lnTo>
                    <a:pt x="32435" y="3759"/>
                  </a:lnTo>
                  <a:lnTo>
                    <a:pt x="30111" y="2514"/>
                  </a:lnTo>
                  <a:lnTo>
                    <a:pt x="24815" y="508"/>
                  </a:lnTo>
                  <a:lnTo>
                    <a:pt x="21869" y="0"/>
                  </a:lnTo>
                  <a:close/>
                </a:path>
                <a:path w="36829" h="47625">
                  <a:moveTo>
                    <a:pt x="33728" y="6565"/>
                  </a:moveTo>
                  <a:lnTo>
                    <a:pt x="19773" y="6565"/>
                  </a:lnTo>
                  <a:lnTo>
                    <a:pt x="21208" y="6718"/>
                  </a:lnTo>
                  <a:lnTo>
                    <a:pt x="23926" y="7327"/>
                  </a:lnTo>
                  <a:lnTo>
                    <a:pt x="31102" y="11290"/>
                  </a:lnTo>
                  <a:lnTo>
                    <a:pt x="33728" y="6565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7"/>
            <p:cNvSpPr/>
            <p:nvPr/>
          </p:nvSpPr>
          <p:spPr>
            <a:xfrm>
              <a:off x="7083545" y="7565227"/>
              <a:ext cx="38735" cy="46990"/>
            </a:xfrm>
            <a:custGeom>
              <a:avLst/>
              <a:gdLst/>
              <a:ahLst/>
              <a:cxnLst/>
              <a:rect l="l" t="t" r="r" b="b"/>
              <a:pathLst>
                <a:path w="38734" h="46990">
                  <a:moveTo>
                    <a:pt x="22898" y="6502"/>
                  </a:moveTo>
                  <a:lnTo>
                    <a:pt x="15557" y="6502"/>
                  </a:lnTo>
                  <a:lnTo>
                    <a:pt x="15557" y="46596"/>
                  </a:lnTo>
                  <a:lnTo>
                    <a:pt x="22898" y="46596"/>
                  </a:lnTo>
                  <a:lnTo>
                    <a:pt x="22898" y="6502"/>
                  </a:lnTo>
                  <a:close/>
                </a:path>
                <a:path w="38734" h="46990">
                  <a:moveTo>
                    <a:pt x="38392" y="0"/>
                  </a:moveTo>
                  <a:lnTo>
                    <a:pt x="0" y="0"/>
                  </a:lnTo>
                  <a:lnTo>
                    <a:pt x="0" y="6502"/>
                  </a:lnTo>
                  <a:lnTo>
                    <a:pt x="38392" y="6502"/>
                  </a:lnTo>
                  <a:lnTo>
                    <a:pt x="38392" y="0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0"/>
            <p:cNvSpPr txBox="1"/>
            <p:nvPr/>
          </p:nvSpPr>
          <p:spPr>
            <a:xfrm>
              <a:off x="4681984" y="7125098"/>
              <a:ext cx="3462020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-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“</a:t>
              </a:r>
              <a:r>
                <a:rPr lang="ru-RU" sz="1200" b="1" spc="-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ОДНО ОКНО</a:t>
              </a:r>
              <a:r>
                <a:rPr sz="1200" b="1" spc="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”</a:t>
              </a:r>
              <a:r>
                <a:rPr sz="1200" b="1" spc="-6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r>
                <a:rPr lang="ru-RU" sz="1200" b="1" spc="-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для инвестора в Казахстане</a:t>
              </a:r>
              <a:endParaRPr sz="1200" dirty="0">
                <a:latin typeface="Trebuchet MS"/>
                <a:cs typeface="Trebuchet MS"/>
              </a:endParaRPr>
            </a:p>
          </p:txBody>
        </p:sp>
        <p:sp>
          <p:nvSpPr>
            <p:cNvPr id="123" name="object 131"/>
            <p:cNvSpPr txBox="1"/>
            <p:nvPr/>
          </p:nvSpPr>
          <p:spPr>
            <a:xfrm>
              <a:off x="4578734" y="7931690"/>
              <a:ext cx="1533156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2405" marR="5080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Первичные переговоры</a:t>
              </a:r>
              <a:r>
                <a:rPr sz="75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endParaRPr lang="ru-RU" sz="750" spc="20" dirty="0">
                <a:solidFill>
                  <a:srgbClr val="223172"/>
                </a:solidFill>
                <a:latin typeface="Trebuchet MS"/>
                <a:cs typeface="Trebuchet MS"/>
              </a:endParaRPr>
            </a:p>
            <a:p>
              <a:pPr marL="192405" marR="5080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Организация визита в  РК</a:t>
              </a:r>
              <a:endParaRPr sz="750" dirty="0">
                <a:latin typeface="Trebuchet MS"/>
                <a:cs typeface="Trebuchet MS"/>
              </a:endParaRPr>
            </a:p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2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Визовая поддержка</a:t>
              </a:r>
              <a:endParaRPr sz="750" dirty="0">
                <a:latin typeface="Trebuchet MS"/>
                <a:cs typeface="Trebuchet MS"/>
              </a:endParaRPr>
            </a:p>
          </p:txBody>
        </p:sp>
        <p:sp>
          <p:nvSpPr>
            <p:cNvPr id="124" name="object 132"/>
            <p:cNvSpPr txBox="1"/>
            <p:nvPr/>
          </p:nvSpPr>
          <p:spPr>
            <a:xfrm>
              <a:off x="6446777" y="7823105"/>
              <a:ext cx="1716405" cy="349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3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Обсуждение условий</a:t>
              </a:r>
              <a:endParaRPr sz="750" dirty="0">
                <a:latin typeface="Trebuchet MS"/>
                <a:cs typeface="Trebuchet MS"/>
              </a:endParaRPr>
            </a:p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2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Получение </a:t>
              </a:r>
              <a:r>
                <a:rPr lang="ru-RU" sz="750" spc="25" dirty="0" err="1" smtClean="0">
                  <a:solidFill>
                    <a:srgbClr val="223172"/>
                  </a:solidFill>
                  <a:latin typeface="Trebuchet MS"/>
                  <a:cs typeface="Trebuchet MS"/>
                </a:rPr>
                <a:t>инвестконтракта</a:t>
              </a:r>
              <a:endParaRPr sz="750" dirty="0">
                <a:latin typeface="Trebuchet MS"/>
                <a:cs typeface="Trebuchet MS"/>
              </a:endParaRPr>
            </a:p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-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Взаимодействие с </a:t>
              </a:r>
              <a:r>
                <a:rPr sz="750" spc="-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r>
                <a:rPr lang="ru-RU" sz="75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ЦГО</a:t>
              </a:r>
              <a:r>
                <a:rPr sz="75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,</a:t>
              </a:r>
              <a:r>
                <a:rPr sz="750" spc="-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r>
                <a:rPr lang="ru-RU" sz="750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НК</a:t>
              </a:r>
              <a:r>
                <a:rPr sz="750" spc="1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,</a:t>
              </a:r>
              <a:r>
                <a:rPr sz="750" spc="-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 </a:t>
              </a:r>
              <a:r>
                <a:rPr lang="ru-RU" sz="750" spc="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МИО</a:t>
              </a:r>
              <a:r>
                <a:rPr sz="750" spc="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*</a:t>
              </a:r>
              <a:endParaRPr sz="750" dirty="0">
                <a:latin typeface="Trebuchet MS"/>
                <a:cs typeface="Trebuchet MS"/>
              </a:endParaRPr>
            </a:p>
          </p:txBody>
        </p:sp>
        <p:sp>
          <p:nvSpPr>
            <p:cNvPr id="125" name="object 133"/>
            <p:cNvSpPr txBox="1"/>
            <p:nvPr/>
          </p:nvSpPr>
          <p:spPr>
            <a:xfrm>
              <a:off x="4578830" y="8388128"/>
              <a:ext cx="1501775" cy="349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-3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Первичная оценка проекта</a:t>
              </a:r>
              <a:endParaRPr sz="750" dirty="0">
                <a:latin typeface="Trebuchet MS"/>
                <a:cs typeface="Trebuchet MS"/>
              </a:endParaRPr>
            </a:p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10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Сопровождение инвестора</a:t>
              </a:r>
              <a:endParaRPr sz="750" dirty="0">
                <a:latin typeface="Trebuchet MS"/>
                <a:cs typeface="Trebuchet MS"/>
              </a:endParaRPr>
            </a:p>
            <a:p>
              <a:pPr marL="192405" indent="-179705">
                <a:lnSpc>
                  <a:spcPct val="100000"/>
                </a:lnSpc>
                <a:buClr>
                  <a:srgbClr val="223172"/>
                </a:buClr>
                <a:buFont typeface="Trebuchet MS"/>
                <a:buChar char="•"/>
                <a:tabLst>
                  <a:tab pos="193040" algn="l"/>
                </a:tabLst>
              </a:pPr>
              <a:r>
                <a:rPr lang="ru-RU" sz="750" spc="-5" dirty="0" smtClean="0">
                  <a:solidFill>
                    <a:srgbClr val="223172"/>
                  </a:solidFill>
                  <a:latin typeface="Trebuchet MS"/>
                  <a:cs typeface="Trebuchet MS"/>
                </a:rPr>
                <a:t>Реализация проекта</a:t>
              </a:r>
              <a:endParaRPr sz="750" dirty="0">
                <a:latin typeface="Trebuchet MS"/>
                <a:cs typeface="Trebuchet MS"/>
              </a:endParaRPr>
            </a:p>
          </p:txBody>
        </p:sp>
        <p:sp>
          <p:nvSpPr>
            <p:cNvPr id="126" name="object 134"/>
            <p:cNvSpPr txBox="1"/>
            <p:nvPr/>
          </p:nvSpPr>
          <p:spPr>
            <a:xfrm>
              <a:off x="4398431" y="7351231"/>
              <a:ext cx="1509261" cy="553998"/>
            </a:xfrm>
            <a:prstGeom prst="rect">
              <a:avLst/>
            </a:prstGeom>
            <a:solidFill>
              <a:srgbClr val="223172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74625" marR="166370" indent="221615">
                <a:lnSpc>
                  <a:spcPct val="100000"/>
                </a:lnSpc>
              </a:pPr>
              <a:endParaRPr lang="ru-RU" sz="900" b="1" spc="10" dirty="0">
                <a:solidFill>
                  <a:srgbClr val="FFFFFF"/>
                </a:solidFill>
                <a:latin typeface="Trebuchet MS"/>
                <a:cs typeface="Trebuchet MS"/>
              </a:endParaRPr>
            </a:p>
            <a:p>
              <a:pPr marL="174625" marR="166370" indent="221615">
                <a:lnSpc>
                  <a:spcPct val="100000"/>
                </a:lnSpc>
              </a:pPr>
              <a:r>
                <a:rPr lang="ru-RU" sz="900" b="1" spc="1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Зарубежные представительства</a:t>
              </a:r>
            </a:p>
            <a:p>
              <a:pPr marL="174625" marR="166370" indent="221615">
                <a:lnSpc>
                  <a:spcPct val="100000"/>
                </a:lnSpc>
              </a:pPr>
              <a:endParaRPr lang="ru-RU" sz="900" dirty="0">
                <a:latin typeface="Trebuchet MS"/>
                <a:cs typeface="Trebuchet MS"/>
              </a:endParaRPr>
            </a:p>
          </p:txBody>
        </p:sp>
        <p:sp>
          <p:nvSpPr>
            <p:cNvPr id="127" name="object 135"/>
            <p:cNvSpPr/>
            <p:nvPr/>
          </p:nvSpPr>
          <p:spPr>
            <a:xfrm>
              <a:off x="6106739" y="8353966"/>
              <a:ext cx="1170940" cy="385445"/>
            </a:xfrm>
            <a:custGeom>
              <a:avLst/>
              <a:gdLst/>
              <a:ahLst/>
              <a:cxnLst/>
              <a:rect l="l" t="t" r="r" b="b"/>
              <a:pathLst>
                <a:path w="1170940" h="385445">
                  <a:moveTo>
                    <a:pt x="0" y="385203"/>
                  </a:moveTo>
                  <a:lnTo>
                    <a:pt x="1170495" y="385203"/>
                  </a:lnTo>
                  <a:lnTo>
                    <a:pt x="1170495" y="0"/>
                  </a:lnTo>
                  <a:lnTo>
                    <a:pt x="0" y="0"/>
                  </a:lnTo>
                  <a:lnTo>
                    <a:pt x="0" y="385203"/>
                  </a:lnTo>
                  <a:close/>
                </a:path>
              </a:pathLst>
            </a:custGeom>
            <a:solidFill>
              <a:srgbClr val="2231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36"/>
            <p:cNvSpPr txBox="1"/>
            <p:nvPr/>
          </p:nvSpPr>
          <p:spPr>
            <a:xfrm>
              <a:off x="6126177" y="8365056"/>
              <a:ext cx="1219706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87960">
                <a:lnSpc>
                  <a:spcPct val="100000"/>
                </a:lnSpc>
              </a:pPr>
              <a:r>
                <a:rPr lang="ru-RU" sz="900" b="1" spc="5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Региональные представительства</a:t>
              </a:r>
              <a:endParaRPr sz="900" dirty="0">
                <a:latin typeface="Trebuchet MS"/>
                <a:cs typeface="Trebuchet MS"/>
              </a:endParaRPr>
            </a:p>
          </p:txBody>
        </p:sp>
        <p:sp>
          <p:nvSpPr>
            <p:cNvPr id="129" name="object 137"/>
            <p:cNvSpPr txBox="1"/>
            <p:nvPr/>
          </p:nvSpPr>
          <p:spPr>
            <a:xfrm>
              <a:off x="5556181" y="8883163"/>
              <a:ext cx="1212215" cy="276999"/>
            </a:xfrm>
            <a:prstGeom prst="rect">
              <a:avLst/>
            </a:prstGeom>
            <a:solidFill>
              <a:srgbClr val="223172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97485">
                <a:lnSpc>
                  <a:spcPct val="100000"/>
                </a:lnSpc>
              </a:pPr>
              <a:r>
                <a:rPr lang="ru-RU" sz="900" b="1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Экспортная </a:t>
              </a:r>
            </a:p>
            <a:p>
              <a:pPr marL="197485">
                <a:lnSpc>
                  <a:spcPct val="100000"/>
                </a:lnSpc>
              </a:pPr>
              <a:r>
                <a:rPr lang="ru-RU" sz="900" b="1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поддержка</a:t>
              </a:r>
              <a:endParaRPr sz="900" dirty="0">
                <a:latin typeface="Trebuchet MS"/>
                <a:cs typeface="Trebuchet MS"/>
              </a:endParaRPr>
            </a:p>
          </p:txBody>
        </p:sp>
        <p:sp>
          <p:nvSpPr>
            <p:cNvPr id="130" name="object 139"/>
            <p:cNvSpPr/>
            <p:nvPr/>
          </p:nvSpPr>
          <p:spPr>
            <a:xfrm>
              <a:off x="5981935" y="7510572"/>
              <a:ext cx="288925" cy="476884"/>
            </a:xfrm>
            <a:custGeom>
              <a:avLst/>
              <a:gdLst/>
              <a:ahLst/>
              <a:cxnLst/>
              <a:rect l="l" t="t" r="r" b="b"/>
              <a:pathLst>
                <a:path w="288925" h="476884">
                  <a:moveTo>
                    <a:pt x="166001" y="0"/>
                  </a:moveTo>
                  <a:lnTo>
                    <a:pt x="0" y="0"/>
                  </a:lnTo>
                  <a:lnTo>
                    <a:pt x="106908" y="238340"/>
                  </a:lnTo>
                  <a:lnTo>
                    <a:pt x="0" y="476681"/>
                  </a:lnTo>
                  <a:lnTo>
                    <a:pt x="166001" y="476681"/>
                  </a:lnTo>
                  <a:lnTo>
                    <a:pt x="180398" y="448640"/>
                  </a:lnTo>
                  <a:lnTo>
                    <a:pt x="43319" y="448640"/>
                  </a:lnTo>
                  <a:lnTo>
                    <a:pt x="137655" y="238340"/>
                  </a:lnTo>
                  <a:lnTo>
                    <a:pt x="43319" y="28041"/>
                  </a:lnTo>
                  <a:lnTo>
                    <a:pt x="180398" y="28041"/>
                  </a:lnTo>
                  <a:lnTo>
                    <a:pt x="166001" y="0"/>
                  </a:lnTo>
                  <a:close/>
                </a:path>
                <a:path w="288925" h="476884">
                  <a:moveTo>
                    <a:pt x="180398" y="28041"/>
                  </a:moveTo>
                  <a:lnTo>
                    <a:pt x="148882" y="28041"/>
                  </a:lnTo>
                  <a:lnTo>
                    <a:pt x="256844" y="238340"/>
                  </a:lnTo>
                  <a:lnTo>
                    <a:pt x="148882" y="448640"/>
                  </a:lnTo>
                  <a:lnTo>
                    <a:pt x="180398" y="448640"/>
                  </a:lnTo>
                  <a:lnTo>
                    <a:pt x="288366" y="238340"/>
                  </a:lnTo>
                  <a:lnTo>
                    <a:pt x="180398" y="28041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40"/>
            <p:cNvSpPr/>
            <p:nvPr/>
          </p:nvSpPr>
          <p:spPr>
            <a:xfrm>
              <a:off x="6295759" y="7326663"/>
              <a:ext cx="0" cy="852169"/>
            </a:xfrm>
            <a:custGeom>
              <a:avLst/>
              <a:gdLst/>
              <a:ahLst/>
              <a:cxnLst/>
              <a:rect l="l" t="t" r="r" b="b"/>
              <a:pathLst>
                <a:path h="852170">
                  <a:moveTo>
                    <a:pt x="0" y="0"/>
                  </a:moveTo>
                  <a:lnTo>
                    <a:pt x="0" y="852131"/>
                  </a:lnTo>
                </a:path>
              </a:pathLst>
            </a:custGeom>
            <a:ln w="52209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41"/>
            <p:cNvSpPr/>
            <p:nvPr/>
          </p:nvSpPr>
          <p:spPr>
            <a:xfrm>
              <a:off x="7564653" y="8392068"/>
              <a:ext cx="476884" cy="288925"/>
            </a:xfrm>
            <a:custGeom>
              <a:avLst/>
              <a:gdLst/>
              <a:ahLst/>
              <a:cxnLst/>
              <a:rect l="l" t="t" r="r" b="b"/>
              <a:pathLst>
                <a:path w="476884" h="288925">
                  <a:moveTo>
                    <a:pt x="0" y="0"/>
                  </a:moveTo>
                  <a:lnTo>
                    <a:pt x="0" y="166001"/>
                  </a:lnTo>
                  <a:lnTo>
                    <a:pt x="238340" y="288366"/>
                  </a:lnTo>
                  <a:lnTo>
                    <a:pt x="299738" y="256844"/>
                  </a:lnTo>
                  <a:lnTo>
                    <a:pt x="238340" y="256844"/>
                  </a:lnTo>
                  <a:lnTo>
                    <a:pt x="28041" y="148882"/>
                  </a:lnTo>
                  <a:lnTo>
                    <a:pt x="28041" y="43319"/>
                  </a:lnTo>
                  <a:lnTo>
                    <a:pt x="96576" y="43319"/>
                  </a:lnTo>
                  <a:lnTo>
                    <a:pt x="0" y="0"/>
                  </a:lnTo>
                  <a:close/>
                </a:path>
                <a:path w="476884" h="288925">
                  <a:moveTo>
                    <a:pt x="476681" y="43319"/>
                  </a:moveTo>
                  <a:lnTo>
                    <a:pt x="448640" y="43319"/>
                  </a:lnTo>
                  <a:lnTo>
                    <a:pt x="448640" y="148882"/>
                  </a:lnTo>
                  <a:lnTo>
                    <a:pt x="238340" y="256844"/>
                  </a:lnTo>
                  <a:lnTo>
                    <a:pt x="299738" y="256844"/>
                  </a:lnTo>
                  <a:lnTo>
                    <a:pt x="476681" y="166001"/>
                  </a:lnTo>
                  <a:lnTo>
                    <a:pt x="476681" y="43319"/>
                  </a:lnTo>
                  <a:close/>
                </a:path>
                <a:path w="476884" h="288925">
                  <a:moveTo>
                    <a:pt x="96576" y="43319"/>
                  </a:moveTo>
                  <a:lnTo>
                    <a:pt x="28041" y="43319"/>
                  </a:lnTo>
                  <a:lnTo>
                    <a:pt x="238340" y="137655"/>
                  </a:lnTo>
                  <a:lnTo>
                    <a:pt x="306883" y="106908"/>
                  </a:lnTo>
                  <a:lnTo>
                    <a:pt x="238340" y="106908"/>
                  </a:lnTo>
                  <a:lnTo>
                    <a:pt x="96576" y="43319"/>
                  </a:lnTo>
                  <a:close/>
                </a:path>
                <a:path w="476884" h="288925">
                  <a:moveTo>
                    <a:pt x="476681" y="0"/>
                  </a:moveTo>
                  <a:lnTo>
                    <a:pt x="238340" y="106908"/>
                  </a:lnTo>
                  <a:lnTo>
                    <a:pt x="306883" y="106908"/>
                  </a:lnTo>
                  <a:lnTo>
                    <a:pt x="448640" y="43319"/>
                  </a:lnTo>
                  <a:lnTo>
                    <a:pt x="476681" y="43319"/>
                  </a:lnTo>
                  <a:lnTo>
                    <a:pt x="476681" y="0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42"/>
            <p:cNvSpPr/>
            <p:nvPr/>
          </p:nvSpPr>
          <p:spPr>
            <a:xfrm>
              <a:off x="7340544" y="8705902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>
                  <a:moveTo>
                    <a:pt x="0" y="0"/>
                  </a:moveTo>
                  <a:lnTo>
                    <a:pt x="884694" y="0"/>
                  </a:lnTo>
                </a:path>
              </a:pathLst>
            </a:custGeom>
            <a:ln w="52209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43"/>
            <p:cNvSpPr/>
            <p:nvPr/>
          </p:nvSpPr>
          <p:spPr>
            <a:xfrm>
              <a:off x="4806545" y="8848966"/>
              <a:ext cx="476884" cy="288925"/>
            </a:xfrm>
            <a:custGeom>
              <a:avLst/>
              <a:gdLst/>
              <a:ahLst/>
              <a:cxnLst/>
              <a:rect l="l" t="t" r="r" b="b"/>
              <a:pathLst>
                <a:path w="476885" h="288925">
                  <a:moveTo>
                    <a:pt x="0" y="0"/>
                  </a:moveTo>
                  <a:lnTo>
                    <a:pt x="0" y="166001"/>
                  </a:lnTo>
                  <a:lnTo>
                    <a:pt x="238340" y="288366"/>
                  </a:lnTo>
                  <a:lnTo>
                    <a:pt x="299738" y="256844"/>
                  </a:lnTo>
                  <a:lnTo>
                    <a:pt x="238340" y="256844"/>
                  </a:lnTo>
                  <a:lnTo>
                    <a:pt x="28041" y="148882"/>
                  </a:lnTo>
                  <a:lnTo>
                    <a:pt x="28041" y="43319"/>
                  </a:lnTo>
                  <a:lnTo>
                    <a:pt x="96576" y="43319"/>
                  </a:lnTo>
                  <a:lnTo>
                    <a:pt x="0" y="0"/>
                  </a:lnTo>
                  <a:close/>
                </a:path>
                <a:path w="476885" h="288925">
                  <a:moveTo>
                    <a:pt x="476681" y="43319"/>
                  </a:moveTo>
                  <a:lnTo>
                    <a:pt x="448640" y="43319"/>
                  </a:lnTo>
                  <a:lnTo>
                    <a:pt x="448640" y="148882"/>
                  </a:lnTo>
                  <a:lnTo>
                    <a:pt x="238340" y="256844"/>
                  </a:lnTo>
                  <a:lnTo>
                    <a:pt x="299738" y="256844"/>
                  </a:lnTo>
                  <a:lnTo>
                    <a:pt x="476681" y="166001"/>
                  </a:lnTo>
                  <a:lnTo>
                    <a:pt x="476681" y="43319"/>
                  </a:lnTo>
                  <a:close/>
                </a:path>
                <a:path w="476885" h="288925">
                  <a:moveTo>
                    <a:pt x="96576" y="43319"/>
                  </a:moveTo>
                  <a:lnTo>
                    <a:pt x="28041" y="43319"/>
                  </a:lnTo>
                  <a:lnTo>
                    <a:pt x="238340" y="137655"/>
                  </a:lnTo>
                  <a:lnTo>
                    <a:pt x="306883" y="106908"/>
                  </a:lnTo>
                  <a:lnTo>
                    <a:pt x="238340" y="106908"/>
                  </a:lnTo>
                  <a:lnTo>
                    <a:pt x="96576" y="43319"/>
                  </a:lnTo>
                  <a:close/>
                </a:path>
                <a:path w="476885" h="288925">
                  <a:moveTo>
                    <a:pt x="476681" y="0"/>
                  </a:moveTo>
                  <a:lnTo>
                    <a:pt x="238340" y="106908"/>
                  </a:lnTo>
                  <a:lnTo>
                    <a:pt x="306883" y="106908"/>
                  </a:lnTo>
                  <a:lnTo>
                    <a:pt x="448640" y="43319"/>
                  </a:lnTo>
                  <a:lnTo>
                    <a:pt x="476681" y="43319"/>
                  </a:lnTo>
                  <a:lnTo>
                    <a:pt x="476681" y="0"/>
                  </a:lnTo>
                  <a:close/>
                </a:path>
              </a:pathLst>
            </a:custGeom>
            <a:solidFill>
              <a:srgbClr val="68A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44"/>
            <p:cNvSpPr/>
            <p:nvPr/>
          </p:nvSpPr>
          <p:spPr>
            <a:xfrm>
              <a:off x="4582434" y="9162797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4694" y="0"/>
                  </a:lnTo>
                </a:path>
              </a:pathLst>
            </a:custGeom>
            <a:ln w="52209">
              <a:solidFill>
                <a:srgbClr val="68AA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45"/>
            <p:cNvSpPr/>
            <p:nvPr/>
          </p:nvSpPr>
          <p:spPr>
            <a:xfrm>
              <a:off x="4701066" y="8295467"/>
              <a:ext cx="3451860" cy="0"/>
            </a:xfrm>
            <a:custGeom>
              <a:avLst/>
              <a:gdLst/>
              <a:ahLst/>
              <a:cxnLst/>
              <a:rect l="l" t="t" r="r" b="b"/>
              <a:pathLst>
                <a:path w="3451859">
                  <a:moveTo>
                    <a:pt x="0" y="0"/>
                  </a:moveTo>
                  <a:lnTo>
                    <a:pt x="3451301" y="0"/>
                  </a:lnTo>
                </a:path>
              </a:pathLst>
            </a:custGeom>
            <a:ln w="25400">
              <a:solidFill>
                <a:srgbClr val="22317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46"/>
            <p:cNvSpPr/>
            <p:nvPr/>
          </p:nvSpPr>
          <p:spPr>
            <a:xfrm>
              <a:off x="4649936" y="82954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47"/>
            <p:cNvSpPr/>
            <p:nvPr/>
          </p:nvSpPr>
          <p:spPr>
            <a:xfrm>
              <a:off x="8177932" y="82954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8"/>
            <p:cNvSpPr/>
            <p:nvPr/>
          </p:nvSpPr>
          <p:spPr>
            <a:xfrm>
              <a:off x="4701066" y="8811168"/>
              <a:ext cx="3451860" cy="0"/>
            </a:xfrm>
            <a:custGeom>
              <a:avLst/>
              <a:gdLst/>
              <a:ahLst/>
              <a:cxnLst/>
              <a:rect l="l" t="t" r="r" b="b"/>
              <a:pathLst>
                <a:path w="3451859">
                  <a:moveTo>
                    <a:pt x="0" y="0"/>
                  </a:moveTo>
                  <a:lnTo>
                    <a:pt x="3451301" y="0"/>
                  </a:lnTo>
                </a:path>
              </a:pathLst>
            </a:custGeom>
            <a:ln w="25400">
              <a:solidFill>
                <a:srgbClr val="22317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9"/>
            <p:cNvSpPr/>
            <p:nvPr/>
          </p:nvSpPr>
          <p:spPr>
            <a:xfrm>
              <a:off x="4649936" y="881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50"/>
            <p:cNvSpPr/>
            <p:nvPr/>
          </p:nvSpPr>
          <p:spPr>
            <a:xfrm>
              <a:off x="8177932" y="881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51"/>
            <p:cNvSpPr/>
            <p:nvPr/>
          </p:nvSpPr>
          <p:spPr>
            <a:xfrm>
              <a:off x="4649936" y="881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52"/>
            <p:cNvSpPr/>
            <p:nvPr/>
          </p:nvSpPr>
          <p:spPr>
            <a:xfrm>
              <a:off x="8177932" y="881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231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53"/>
            <p:cNvSpPr txBox="1"/>
            <p:nvPr/>
          </p:nvSpPr>
          <p:spPr>
            <a:xfrm>
              <a:off x="6841299" y="8881967"/>
              <a:ext cx="1348105" cy="5001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sz="650" spc="25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*</a:t>
              </a:r>
              <a:r>
                <a:rPr lang="ru-RU" sz="650" spc="25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ЦГО</a:t>
              </a:r>
              <a:r>
                <a:rPr sz="650" spc="-3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sz="650" spc="130" dirty="0">
                  <a:solidFill>
                    <a:srgbClr val="68676C"/>
                  </a:solidFill>
                  <a:latin typeface="Trebuchet MS"/>
                  <a:cs typeface="Trebuchet MS"/>
                </a:rPr>
                <a:t>–</a:t>
              </a:r>
              <a:r>
                <a:rPr sz="650" spc="-30" dirty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lang="ru-RU" sz="65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центральные государственные органы</a:t>
              </a:r>
            </a:p>
            <a:p>
              <a:pPr marL="12700" marR="5080">
                <a:lnSpc>
                  <a:spcPct val="100000"/>
                </a:lnSpc>
              </a:pPr>
              <a:r>
                <a:rPr lang="ru-RU" sz="650" spc="65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НК</a:t>
              </a:r>
              <a:r>
                <a:rPr sz="650" spc="-3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sz="650" spc="130" dirty="0">
                  <a:solidFill>
                    <a:srgbClr val="68676C"/>
                  </a:solidFill>
                  <a:latin typeface="Trebuchet MS"/>
                  <a:cs typeface="Trebuchet MS"/>
                </a:rPr>
                <a:t>–</a:t>
              </a:r>
              <a:r>
                <a:rPr sz="650" spc="-30" dirty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lang="ru-RU" sz="65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национальные компании</a:t>
              </a:r>
              <a:endParaRPr sz="650" dirty="0">
                <a:latin typeface="Trebuchet MS"/>
                <a:cs typeface="Trebuchet MS"/>
              </a:endParaRPr>
            </a:p>
            <a:p>
              <a:pPr marL="12700">
                <a:lnSpc>
                  <a:spcPct val="100000"/>
                </a:lnSpc>
              </a:pPr>
              <a:r>
                <a:rPr lang="ru-RU" sz="650" spc="5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МИО</a:t>
              </a:r>
              <a:r>
                <a:rPr sz="650" spc="-3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sz="650" spc="130" dirty="0">
                  <a:solidFill>
                    <a:srgbClr val="68676C"/>
                  </a:solidFill>
                  <a:latin typeface="Trebuchet MS"/>
                  <a:cs typeface="Trebuchet MS"/>
                </a:rPr>
                <a:t>–</a:t>
              </a:r>
              <a:r>
                <a:rPr sz="650" spc="-30" dirty="0">
                  <a:solidFill>
                    <a:srgbClr val="68676C"/>
                  </a:solidFill>
                  <a:latin typeface="Trebuchet MS"/>
                  <a:cs typeface="Trebuchet MS"/>
                </a:rPr>
                <a:t> </a:t>
              </a:r>
              <a:r>
                <a:rPr lang="ru-RU" sz="650" spc="10" dirty="0" smtClean="0">
                  <a:solidFill>
                    <a:srgbClr val="68676C"/>
                  </a:solidFill>
                  <a:latin typeface="Trebuchet MS"/>
                  <a:cs typeface="Trebuchet MS"/>
                </a:rPr>
                <a:t>местные исполнительные органы</a:t>
              </a:r>
              <a:endParaRPr sz="650" dirty="0">
                <a:latin typeface="Trebuchet MS"/>
                <a:cs typeface="Trebuchet M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229904" y="7333910"/>
              <a:ext cx="1206405" cy="463189"/>
            </a:xfrm>
            <a:prstGeom prst="rect">
              <a:avLst/>
            </a:prstGeom>
            <a:solidFill>
              <a:srgbClr val="223172"/>
            </a:solidFill>
            <a:ln>
              <a:solidFill>
                <a:srgbClr val="223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b="1" dirty="0" smtClean="0">
                  <a:latin typeface="Trebuchet MS" panose="020B0603020202020204" pitchFamily="34" charset="0"/>
                </a:rPr>
                <a:t>Центральный офис</a:t>
              </a:r>
              <a:endParaRPr lang="en-US" sz="900" b="1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1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6847</TotalTime>
  <Words>1280</Words>
  <Application>Microsoft Office PowerPoint</Application>
  <PresentationFormat>A3 Paper (297x420 mm)</PresentationFormat>
  <Paragraphs>228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ＭＳ Ｐゴシック</vt:lpstr>
      <vt:lpstr>Arial</vt:lpstr>
      <vt:lpstr>Arial Narrow</vt:lpstr>
      <vt:lpstr>Bookman Old Style</vt:lpstr>
      <vt:lpstr>Calibri</vt:lpstr>
      <vt:lpstr>Calibri Light</vt:lpstr>
      <vt:lpstr>Cambria</vt:lpstr>
      <vt:lpstr>Century Gothic</vt:lpstr>
      <vt:lpstr>Courier New</vt:lpstr>
      <vt:lpstr>Helvetica Light</vt:lpstr>
      <vt:lpstr>Trebuchet MS</vt:lpstr>
      <vt:lpstr>Тема Office</vt:lpstr>
      <vt:lpstr>PowerPoint Presentation</vt:lpstr>
      <vt:lpstr>PowerPoint Presentation</vt:lpstr>
    </vt:vector>
  </TitlesOfParts>
  <Company>"KAZAKH INVEST" NC JSC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Zhuldyz Utenova</dc:creator>
  <cp:lastModifiedBy>Nursultan Yessenkul</cp:lastModifiedBy>
  <cp:revision>194</cp:revision>
  <cp:lastPrinted>2017-07-01T11:13:10Z</cp:lastPrinted>
  <dcterms:created xsi:type="dcterms:W3CDTF">2017-06-28T05:47:39Z</dcterms:created>
  <dcterms:modified xsi:type="dcterms:W3CDTF">2017-09-25T14:15:07Z</dcterms:modified>
</cp:coreProperties>
</file>