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7" r:id="rId7"/>
    <p:sldId id="265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79FE1-4C19-EE49-BF9D-8DDCF0B5F506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72A72-2BF2-2144-A3CD-C654E7BE5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75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разделе мы рассмотрим основные аспекты разработки приложения, которое позволит эффективно управлять записями клиентов в отеле. Мы обсудим функциональные возможности, интерфейс и архитектуру приложения, а также важность соблюдения требований безопасности и конфиденциальности данных.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разработке приложения для записи клиентов в отеле важно выбрать правильные технологии и платформы, которые обеспечат надежность, масштабируемость и простоту использования. Основными решениями могут быть: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ru-RU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82479" y="574119"/>
            <a:ext cx="7579043" cy="44993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086"/>
              </a:lnSpc>
              <a:buNone/>
            </a:pPr>
            <a:r>
              <a:rPr lang="en-US" sz="5669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Введение в разработку приложения для записи клиентов в отеле</a:t>
            </a:r>
            <a:endParaRPr lang="en-US" sz="5669" dirty="0"/>
          </a:p>
        </p:txBody>
      </p:sp>
      <p:sp>
        <p:nvSpPr>
          <p:cNvPr id="9" name="Text 6"/>
          <p:cNvSpPr/>
          <p:nvPr/>
        </p:nvSpPr>
        <p:spPr>
          <a:xfrm>
            <a:off x="1220629" y="7290316"/>
            <a:ext cx="2701052" cy="3651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5"/>
              </a:lnSpc>
              <a:buNone/>
            </a:pPr>
            <a:r>
              <a:rPr lang="en-US" sz="2054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Надежда Савина</a:t>
            </a:r>
            <a:r>
              <a:rPr lang="ru-RU" sz="2054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224ИСиП</a:t>
            </a:r>
          </a:p>
          <a:p>
            <a:pPr marL="0" indent="0" algn="l">
              <a:lnSpc>
                <a:spcPts val="2875"/>
              </a:lnSpc>
              <a:buNone/>
            </a:pPr>
            <a:r>
              <a:rPr lang="ru-RU" sz="2054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https://github.com/Savi2345/Peredacha.git</a:t>
            </a:r>
          </a:p>
          <a:p>
            <a:pPr marL="0" indent="0" algn="l">
              <a:lnSpc>
                <a:spcPts val="2875"/>
              </a:lnSpc>
              <a:buNone/>
            </a:pPr>
            <a:endParaRPr lang="en-US" sz="205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934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605683" y="579358"/>
            <a:ext cx="9419034" cy="13168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84"/>
              </a:lnSpc>
              <a:buNone/>
            </a:pPr>
            <a:r>
              <a:rPr lang="en-US" sz="414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Определение требований и целей приложения</a:t>
            </a:r>
            <a:endParaRPr lang="en-US" sz="4147" dirty="0"/>
          </a:p>
        </p:txBody>
      </p:sp>
      <p:sp>
        <p:nvSpPr>
          <p:cNvPr id="5" name="Shape 3"/>
          <p:cNvSpPr/>
          <p:nvPr/>
        </p:nvSpPr>
        <p:spPr>
          <a:xfrm>
            <a:off x="2605683" y="2317552"/>
            <a:ext cx="4604266" cy="2562701"/>
          </a:xfrm>
          <a:prstGeom prst="roundRect">
            <a:avLst>
              <a:gd name="adj" fmla="val 2466"/>
            </a:avLst>
          </a:prstGeom>
          <a:solidFill>
            <a:srgbClr val="221D4C"/>
          </a:solidFill>
          <a:ln/>
        </p:spPr>
      </p:sp>
      <p:sp>
        <p:nvSpPr>
          <p:cNvPr id="6" name="Text 4"/>
          <p:cNvSpPr/>
          <p:nvPr/>
        </p:nvSpPr>
        <p:spPr>
          <a:xfrm>
            <a:off x="2816304" y="2528173"/>
            <a:ext cx="2633543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2"/>
              </a:lnSpc>
              <a:buNone/>
            </a:pPr>
            <a:r>
              <a:rPr lang="en-US" sz="20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Основные функции</a:t>
            </a:r>
            <a:endParaRPr lang="en-US" sz="2074" dirty="0"/>
          </a:p>
        </p:txBody>
      </p:sp>
      <p:sp>
        <p:nvSpPr>
          <p:cNvPr id="7" name="Text 5"/>
          <p:cNvSpPr/>
          <p:nvPr/>
        </p:nvSpPr>
        <p:spPr>
          <a:xfrm>
            <a:off x="2816304" y="2983706"/>
            <a:ext cx="4183023" cy="16859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165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Приложение должно обеспечивать полный цикл регистрации и размещения гостей в отеле, включая бронирование номеров, управление информацией о клиентах и ведение отчетности.</a:t>
            </a:r>
            <a:endParaRPr lang="en-US" sz="1659" dirty="0"/>
          </a:p>
        </p:txBody>
      </p:sp>
      <p:sp>
        <p:nvSpPr>
          <p:cNvPr id="8" name="Shape 6"/>
          <p:cNvSpPr/>
          <p:nvPr/>
        </p:nvSpPr>
        <p:spPr>
          <a:xfrm>
            <a:off x="7420570" y="2317552"/>
            <a:ext cx="4604266" cy="2562701"/>
          </a:xfrm>
          <a:prstGeom prst="roundRect">
            <a:avLst>
              <a:gd name="adj" fmla="val 2466"/>
            </a:avLst>
          </a:prstGeom>
          <a:solidFill>
            <a:srgbClr val="221D4C"/>
          </a:solidFill>
          <a:ln/>
        </p:spPr>
      </p:sp>
      <p:sp>
        <p:nvSpPr>
          <p:cNvPr id="9" name="Text 7"/>
          <p:cNvSpPr/>
          <p:nvPr/>
        </p:nvSpPr>
        <p:spPr>
          <a:xfrm>
            <a:off x="7631192" y="2528173"/>
            <a:ext cx="2780109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2"/>
              </a:lnSpc>
              <a:buNone/>
            </a:pPr>
            <a:r>
              <a:rPr lang="en-US" sz="20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Оптимизация работы</a:t>
            </a:r>
            <a:endParaRPr lang="en-US" sz="2074" dirty="0"/>
          </a:p>
        </p:txBody>
      </p:sp>
      <p:sp>
        <p:nvSpPr>
          <p:cNvPr id="10" name="Text 8"/>
          <p:cNvSpPr/>
          <p:nvPr/>
        </p:nvSpPr>
        <p:spPr>
          <a:xfrm>
            <a:off x="7631192" y="2983706"/>
            <a:ext cx="4183023" cy="16859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165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Приложение должно повысить эффективность и скорость обработки данных, сократить время ожидания гостей и улучшить общий уровень обслуживания.</a:t>
            </a:r>
            <a:endParaRPr lang="en-US" sz="1659" dirty="0"/>
          </a:p>
        </p:txBody>
      </p:sp>
      <p:sp>
        <p:nvSpPr>
          <p:cNvPr id="11" name="Shape 9"/>
          <p:cNvSpPr/>
          <p:nvPr/>
        </p:nvSpPr>
        <p:spPr>
          <a:xfrm>
            <a:off x="2605683" y="5090874"/>
            <a:ext cx="4604266" cy="2562701"/>
          </a:xfrm>
          <a:prstGeom prst="roundRect">
            <a:avLst>
              <a:gd name="adj" fmla="val 2466"/>
            </a:avLst>
          </a:prstGeom>
          <a:solidFill>
            <a:srgbClr val="221D4C"/>
          </a:solidFill>
          <a:ln/>
        </p:spPr>
      </p:sp>
      <p:sp>
        <p:nvSpPr>
          <p:cNvPr id="12" name="Text 10"/>
          <p:cNvSpPr/>
          <p:nvPr/>
        </p:nvSpPr>
        <p:spPr>
          <a:xfrm>
            <a:off x="2816304" y="5301496"/>
            <a:ext cx="3197066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2"/>
              </a:lnSpc>
              <a:buNone/>
            </a:pPr>
            <a:r>
              <a:rPr lang="en-US" sz="20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Удобство пользователей</a:t>
            </a:r>
            <a:endParaRPr lang="en-US" sz="2074" dirty="0"/>
          </a:p>
        </p:txBody>
      </p:sp>
      <p:sp>
        <p:nvSpPr>
          <p:cNvPr id="13" name="Text 11"/>
          <p:cNvSpPr/>
          <p:nvPr/>
        </p:nvSpPr>
        <p:spPr>
          <a:xfrm>
            <a:off x="2816304" y="5757029"/>
            <a:ext cx="4183023" cy="16859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165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Интерфейс должен быть интуитивно понятным и легким в использовании для персонала отеля, с минимальным количеством шагов для выполнения типовых операций.</a:t>
            </a:r>
            <a:endParaRPr lang="en-US" sz="1659" dirty="0"/>
          </a:p>
        </p:txBody>
      </p:sp>
      <p:sp>
        <p:nvSpPr>
          <p:cNvPr id="14" name="Shape 12"/>
          <p:cNvSpPr/>
          <p:nvPr/>
        </p:nvSpPr>
        <p:spPr>
          <a:xfrm>
            <a:off x="7420570" y="5090874"/>
            <a:ext cx="4604266" cy="2562701"/>
          </a:xfrm>
          <a:prstGeom prst="roundRect">
            <a:avLst>
              <a:gd name="adj" fmla="val 2466"/>
            </a:avLst>
          </a:prstGeom>
          <a:solidFill>
            <a:srgbClr val="221D4C"/>
          </a:solidFill>
          <a:ln/>
        </p:spPr>
      </p:sp>
      <p:sp>
        <p:nvSpPr>
          <p:cNvPr id="15" name="Text 13"/>
          <p:cNvSpPr/>
          <p:nvPr/>
        </p:nvSpPr>
        <p:spPr>
          <a:xfrm>
            <a:off x="7631192" y="5301496"/>
            <a:ext cx="2818567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2"/>
              </a:lnSpc>
              <a:buNone/>
            </a:pPr>
            <a:r>
              <a:rPr lang="en-US" sz="20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Управление данными</a:t>
            </a:r>
            <a:endParaRPr lang="en-US" sz="2074" dirty="0"/>
          </a:p>
        </p:txBody>
      </p:sp>
      <p:sp>
        <p:nvSpPr>
          <p:cNvPr id="16" name="Text 14"/>
          <p:cNvSpPr/>
          <p:nvPr/>
        </p:nvSpPr>
        <p:spPr>
          <a:xfrm>
            <a:off x="7631192" y="5757029"/>
            <a:ext cx="4183023" cy="13487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1659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Приложение должно обеспечивать надежное и безопасное хранение информации о клиентах, номерном фонде и финансовой деятельности отеля.</a:t>
            </a:r>
            <a:endParaRPr lang="en-US" sz="165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981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686883" y="569357"/>
            <a:ext cx="9256514" cy="1941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95"/>
              </a:lnSpc>
              <a:buNone/>
            </a:pPr>
            <a:r>
              <a:rPr lang="en-US" sz="407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Разработка функционала регистрации и бронирования номеров</a:t>
            </a:r>
            <a:endParaRPr lang="en-US" sz="4076" dirty="0"/>
          </a:p>
        </p:txBody>
      </p:sp>
      <p:sp>
        <p:nvSpPr>
          <p:cNvPr id="5" name="Text 3"/>
          <p:cNvSpPr/>
          <p:nvPr/>
        </p:nvSpPr>
        <p:spPr>
          <a:xfrm>
            <a:off x="1937253" y="3121104"/>
            <a:ext cx="4375666" cy="1987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09"/>
              </a:lnSpc>
              <a:buNone/>
            </a:pPr>
            <a:r>
              <a:rPr lang="en-US" sz="240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Ключевым компонентом приложения станет модуль регистрации и бронирования номеров. Он позволит клиентам с легкостью забронировать желаемый номер, выбрать даты заезда и выезда, а также оплатить бронь прямо в приложении.</a:t>
            </a:r>
            <a:endParaRPr lang="en-US" sz="2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0BBF04-3C20-755A-5BBC-739197E0F0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5" r="18610"/>
          <a:stretch/>
        </p:blipFill>
        <p:spPr bwMode="auto">
          <a:xfrm>
            <a:off x="7315200" y="2704802"/>
            <a:ext cx="6568311" cy="45802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029772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Выбор технологий и платформ для разработки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703790" y="2895600"/>
            <a:ext cx="95781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Веб-фреймворк:</a:t>
            </a: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Использование популярного фреймворка, такого как Spring Boot или ASP.NET Core, позволит ускорить разработку и обеспечить качественную архитектуру приложения.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703790" y="4351496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База данных:</a:t>
            </a: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Выбор подходящей базы данных, например, PostgreSQL или MongoDB, в зависимости от требований к структуре данных и масштабированию.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703790" y="5792807"/>
            <a:ext cx="95781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Клиентская часть:</a:t>
            </a: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Применение современных технологий для разработки интерфейса, таких как React, Angular или Vue.js, обеспечит высокую производительность и удобство использования приложения.</a:t>
            </a:r>
            <a:endParaRPr lang="en-US" sz="1750" dirty="0"/>
          </a:p>
        </p:txBody>
      </p:sp>
      <p:pic>
        <p:nvPicPr>
          <p:cNvPr id="9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1360051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Проектирование пользовательского интерфейса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776424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Разрабатывая интерфейс приложения для записи клиентов в отеле, мы уделим особое внимание его удобству и интуитивности. Интерфейс должен быть эстетичным, с продуманной навигацией и понятными элементами управления.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5447943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Ключевые функции, такие как бронирование номеров, управление профилем клиента и доступ к информации об отеле, будут легко находиться и использоваться. Разработка будет осуществляться в соответствии с лучшими практиками UX-дизайна.</a:t>
            </a:r>
            <a:endParaRPr lang="en-US" sz="175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C551FD3-3344-F41C-8DC7-A44198E60C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29"/>
          <a:stretch/>
        </p:blipFill>
        <p:spPr bwMode="auto">
          <a:xfrm>
            <a:off x="8566625" y="1360051"/>
            <a:ext cx="5504412" cy="58364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981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C53700-2062-2F0C-67BD-6705CF8BE3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6" t="22345" r="18610"/>
          <a:stretch/>
        </p:blipFill>
        <p:spPr bwMode="auto">
          <a:xfrm>
            <a:off x="-134439" y="1454"/>
            <a:ext cx="7202218" cy="55340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0C52524-5B59-9A8A-8CEA-DB3D308E8F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2" t="18857"/>
          <a:stretch/>
        </p:blipFill>
        <p:spPr bwMode="auto">
          <a:xfrm>
            <a:off x="6961982" y="2422949"/>
            <a:ext cx="7300348" cy="57245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15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981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3B700A-89C6-C552-902B-41607F0DC7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0" t="12144" r="10320"/>
          <a:stretch/>
        </p:blipFill>
        <p:spPr bwMode="auto">
          <a:xfrm>
            <a:off x="202535" y="0"/>
            <a:ext cx="6824537" cy="51045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D4657E-D4E9-FEF9-105B-15CEE118A8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" t="28323" r="19279"/>
          <a:stretch/>
        </p:blipFill>
        <p:spPr bwMode="auto">
          <a:xfrm>
            <a:off x="6393051" y="2664604"/>
            <a:ext cx="8127804" cy="53487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977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Произвольный</PresentationFormat>
  <Paragraphs>0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Надежда Савина</cp:lastModifiedBy>
  <cp:revision>5</cp:revision>
  <dcterms:created xsi:type="dcterms:W3CDTF">2024-04-06T04:16:41Z</dcterms:created>
  <dcterms:modified xsi:type="dcterms:W3CDTF">2024-04-06T05:21:32Z</dcterms:modified>
</cp:coreProperties>
</file>