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6" r:id="rId5"/>
    <p:sldId id="258" r:id="rId6"/>
    <p:sldId id="259" r:id="rId7"/>
    <p:sldId id="260" r:id="rId8"/>
    <p:sldId id="261" r:id="rId9"/>
    <p:sldId id="264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04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450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163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738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9964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731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920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0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820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673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698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567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651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859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3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85C5A7-79A6-452E-8AC8-13BDF6E2D142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243FEC-FC05-4D91-B770-4D19E97D66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6289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270" y="1964267"/>
            <a:ext cx="10142855" cy="2421464"/>
          </a:xfrm>
        </p:spPr>
        <p:txBody>
          <a:bodyPr/>
          <a:lstStyle/>
          <a:p>
            <a:r>
              <a:rPr lang="en-NZ" dirty="0"/>
              <a:t>PYTHON PROJECT</a:t>
            </a:r>
            <a:br>
              <a:rPr lang="en-NZ" dirty="0"/>
            </a:br>
            <a:r>
              <a:rPr lang="en-NZ" dirty="0"/>
              <a:t>Peer-to-peer social media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BY SAVI MOHAN</a:t>
            </a:r>
          </a:p>
          <a:p>
            <a:r>
              <a:rPr lang="en-NZ" dirty="0"/>
              <a:t>SMOH944 </a:t>
            </a:r>
          </a:p>
        </p:txBody>
      </p:sp>
    </p:spTree>
    <p:extLst>
      <p:ext uri="{BB962C8B-B14F-4D97-AF65-F5344CB8AC3E}">
        <p14:creationId xmlns:p14="http://schemas.microsoft.com/office/powerpoint/2010/main" val="87011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Offline Messaging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552375"/>
            <a:ext cx="10131425" cy="3649133"/>
          </a:xfrm>
        </p:spPr>
        <p:txBody>
          <a:bodyPr/>
          <a:lstStyle/>
          <a:p>
            <a:r>
              <a:rPr lang="en-NZ" dirty="0"/>
              <a:t>Messages sent offline are tagged with “</a:t>
            </a:r>
            <a:r>
              <a:rPr lang="en-NZ" dirty="0" err="1"/>
              <a:t>Msg</a:t>
            </a:r>
            <a:r>
              <a:rPr lang="en-NZ" dirty="0"/>
              <a:t> Sent Offline”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31239"/>
            <a:ext cx="9925527" cy="22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Multiple user sessions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6" y="2230628"/>
            <a:ext cx="9800494" cy="37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6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0"/>
            <a:ext cx="11590020" cy="1456267"/>
          </a:xfrm>
        </p:spPr>
        <p:txBody>
          <a:bodyPr/>
          <a:lstStyle/>
          <a:p>
            <a:r>
              <a:rPr lang="en-NZ" dirty="0"/>
              <a:t>How I have met the project requirements AND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All Client requirements have been met</a:t>
            </a:r>
          </a:p>
          <a:p>
            <a:pPr>
              <a:lnSpc>
                <a:spcPct val="200000"/>
              </a:lnSpc>
            </a:pPr>
            <a:r>
              <a:rPr lang="en-NZ" dirty="0"/>
              <a:t>Navigation made easy (GUI) </a:t>
            </a:r>
          </a:p>
          <a:p>
            <a:pPr>
              <a:lnSpc>
                <a:spcPct val="200000"/>
              </a:lnSpc>
            </a:pPr>
            <a:r>
              <a:rPr lang="en-NZ" dirty="0"/>
              <a:t>Additional Special Features</a:t>
            </a:r>
          </a:p>
          <a:p>
            <a:pPr>
              <a:lnSpc>
                <a:spcPct val="200000"/>
              </a:lnSpc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68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 of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11630"/>
            <a:ext cx="10131425" cy="4949189"/>
          </a:xfrm>
        </p:spPr>
        <p:txBody>
          <a:bodyPr/>
          <a:lstStyle/>
          <a:p>
            <a:r>
              <a:rPr lang="en-NZ" dirty="0"/>
              <a:t>User can log into the system</a:t>
            </a:r>
          </a:p>
          <a:p>
            <a:endParaRPr lang="en-NZ" dirty="0"/>
          </a:p>
          <a:p>
            <a:r>
              <a:rPr lang="en-NZ" dirty="0"/>
              <a:t>User can send and receive messages and files (images, audio, video, PDF </a:t>
            </a:r>
            <a:r>
              <a:rPr lang="en-NZ" dirty="0" err="1"/>
              <a:t>etc</a:t>
            </a:r>
            <a:r>
              <a:rPr lang="en-NZ" dirty="0"/>
              <a:t>) from other users</a:t>
            </a:r>
          </a:p>
          <a:p>
            <a:pPr marL="0" indent="0">
              <a:buNone/>
            </a:pPr>
            <a:r>
              <a:rPr lang="en-NZ" dirty="0"/>
              <a:t> </a:t>
            </a:r>
          </a:p>
          <a:p>
            <a:r>
              <a:rPr lang="en-NZ" dirty="0"/>
              <a:t>User can view sent and received files and messages via the user interface </a:t>
            </a:r>
          </a:p>
          <a:p>
            <a:endParaRPr lang="en-NZ" dirty="0"/>
          </a:p>
          <a:p>
            <a:r>
              <a:rPr lang="en-NZ" dirty="0"/>
              <a:t>User can see who is currently online </a:t>
            </a:r>
          </a:p>
          <a:p>
            <a:endParaRPr lang="en-NZ" dirty="0"/>
          </a:p>
          <a:p>
            <a:r>
              <a:rPr lang="en-NZ" dirty="0"/>
              <a:t>User can view each online user’s profile including their own </a:t>
            </a:r>
          </a:p>
          <a:p>
            <a:endParaRPr lang="en-NZ" dirty="0"/>
          </a:p>
          <a:p>
            <a:r>
              <a:rPr lang="en-NZ" dirty="0"/>
              <a:t>User is also able to modify their own profile page.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094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6057" cy="31769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57" y="3176954"/>
            <a:ext cx="6205943" cy="3681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61" y="3176954"/>
            <a:ext cx="6068118" cy="3681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57" y="0"/>
            <a:ext cx="6292385" cy="31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2017-06-12_10h41_29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66107" y="609600"/>
            <a:ext cx="8170811" cy="5380892"/>
          </a:xfrm>
        </p:spPr>
      </p:pic>
    </p:spTree>
    <p:extLst>
      <p:ext uri="{BB962C8B-B14F-4D97-AF65-F5344CB8AC3E}">
        <p14:creationId xmlns:p14="http://schemas.microsoft.com/office/powerpoint/2010/main" val="23848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Login server network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Compromise between Pure P2P and Central Server</a:t>
            </a:r>
          </a:p>
          <a:p>
            <a:r>
              <a:rPr lang="en-NZ" dirty="0"/>
              <a:t>Ease of connectivity of Central Server</a:t>
            </a:r>
          </a:p>
          <a:p>
            <a:r>
              <a:rPr lang="en-NZ" dirty="0"/>
              <a:t>Messages not stored in vulnerable central server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860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6921"/>
            <a:ext cx="10131425" cy="1456267"/>
          </a:xfrm>
        </p:spPr>
        <p:txBody>
          <a:bodyPr/>
          <a:lstStyle/>
          <a:p>
            <a:pPr algn="ctr"/>
            <a:r>
              <a:rPr lang="en-NZ" dirty="0"/>
              <a:t>Top level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547484"/>
            <a:ext cx="7966709" cy="46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5260"/>
            <a:ext cx="10131425" cy="1456267"/>
          </a:xfrm>
        </p:spPr>
        <p:txBody>
          <a:bodyPr/>
          <a:lstStyle/>
          <a:p>
            <a:r>
              <a:rPr lang="en-NZ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60120"/>
            <a:ext cx="11506199" cy="56578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NZ" b="1" u="sng" dirty="0" err="1"/>
              <a:t>CherryPy</a:t>
            </a:r>
            <a:r>
              <a:rPr lang="en-NZ" dirty="0"/>
              <a:t> web application framework </a:t>
            </a:r>
          </a:p>
          <a:p>
            <a:pPr>
              <a:lnSpc>
                <a:spcPct val="200000"/>
              </a:lnSpc>
            </a:pPr>
            <a:r>
              <a:rPr lang="en-NZ" dirty="0"/>
              <a:t>Abstracts away the HTTP protocols, makes developing a web application much easier. </a:t>
            </a:r>
          </a:p>
          <a:p>
            <a:pPr>
              <a:lnSpc>
                <a:spcPct val="200000"/>
              </a:lnSpc>
            </a:pPr>
            <a:r>
              <a:rPr lang="en-NZ" dirty="0"/>
              <a:t>Manages sessions for logins, which makes it a lot easier to support multiple user sessions on the same application. </a:t>
            </a:r>
          </a:p>
          <a:p>
            <a:pPr>
              <a:lnSpc>
                <a:spcPct val="200000"/>
              </a:lnSpc>
            </a:pPr>
            <a:r>
              <a:rPr lang="en-NZ" b="1" u="sng" dirty="0"/>
              <a:t>Python</a:t>
            </a:r>
            <a:r>
              <a:rPr lang="en-NZ" dirty="0"/>
              <a:t> to write the server side. </a:t>
            </a:r>
          </a:p>
          <a:p>
            <a:pPr>
              <a:lnSpc>
                <a:spcPct val="200000"/>
              </a:lnSpc>
            </a:pPr>
            <a:r>
              <a:rPr lang="en-NZ" dirty="0"/>
              <a:t>Functions written in significantly fewer lines that in other languages. </a:t>
            </a:r>
          </a:p>
          <a:p>
            <a:pPr>
              <a:lnSpc>
                <a:spcPct val="200000"/>
              </a:lnSpc>
            </a:pPr>
            <a:r>
              <a:rPr lang="en-NZ" dirty="0"/>
              <a:t>In-built python libraries make web development much easier.</a:t>
            </a:r>
          </a:p>
          <a:p>
            <a:pPr>
              <a:lnSpc>
                <a:spcPct val="200000"/>
              </a:lnSpc>
            </a:pPr>
            <a:r>
              <a:rPr lang="en-NZ" b="1" u="sng" dirty="0"/>
              <a:t>SQLite Database </a:t>
            </a:r>
            <a:r>
              <a:rPr lang="en-NZ" dirty="0"/>
              <a:t>for data storage</a:t>
            </a:r>
            <a:endParaRPr lang="en-NZ" b="1" u="sng" dirty="0"/>
          </a:p>
          <a:p>
            <a:pPr>
              <a:lnSpc>
                <a:spcPct val="200000"/>
              </a:lnSpc>
            </a:pPr>
            <a:r>
              <a:rPr lang="en-NZ" b="1" u="sng" dirty="0"/>
              <a:t>HTML and CSS </a:t>
            </a:r>
            <a:r>
              <a:rPr lang="en-NZ" dirty="0"/>
              <a:t>for client side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23556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Special Features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Aesthetically Pleasing and Easy to Navigate UI</a:t>
            </a:r>
          </a:p>
          <a:p>
            <a:r>
              <a:rPr lang="en-NZ" dirty="0"/>
              <a:t>Embedded Video, Audio, Images</a:t>
            </a:r>
          </a:p>
          <a:p>
            <a:r>
              <a:rPr lang="en-NZ" dirty="0"/>
              <a:t>User can set Online status</a:t>
            </a:r>
          </a:p>
          <a:p>
            <a:r>
              <a:rPr lang="en-NZ" dirty="0"/>
              <a:t>Support for sending messages and files offline</a:t>
            </a:r>
          </a:p>
          <a:p>
            <a:r>
              <a:rPr lang="en-NZ" dirty="0"/>
              <a:t>Support for sending and receiving messages in markdown format</a:t>
            </a:r>
          </a:p>
          <a:p>
            <a:r>
              <a:rPr lang="en-NZ" dirty="0"/>
              <a:t>Rate Limiting</a:t>
            </a:r>
          </a:p>
          <a:p>
            <a:r>
              <a:rPr lang="en-NZ" dirty="0" err="1"/>
              <a:t>CherryPy</a:t>
            </a:r>
            <a:r>
              <a:rPr lang="en-NZ" dirty="0"/>
              <a:t> session data is used to prevent external users from accessing the logged in user’s data</a:t>
            </a:r>
          </a:p>
          <a:p>
            <a:r>
              <a:rPr lang="en-NZ" dirty="0"/>
              <a:t>Application periodically keeps logging the user back into server</a:t>
            </a:r>
          </a:p>
          <a:p>
            <a:r>
              <a:rPr lang="en-NZ" dirty="0"/>
              <a:t>Multiple user sessions on one application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385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				Support for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" y="4686300"/>
            <a:ext cx="859155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6014" t="10839" r="-391" b="34161"/>
          <a:stretch/>
        </p:blipFill>
        <p:spPr>
          <a:xfrm>
            <a:off x="9277351" y="296779"/>
            <a:ext cx="1680370" cy="45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261</TotalTime>
  <Words>297</Words>
  <Application>Microsoft Office PowerPoint</Application>
  <PresentationFormat>Widescreen</PresentationFormat>
  <Paragraphs>47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PYTHON PROJECT Peer-to-peer social media network</vt:lpstr>
      <vt:lpstr>Overview of requirements</vt:lpstr>
      <vt:lpstr>PowerPoint Presentation</vt:lpstr>
      <vt:lpstr>PowerPoint Presentation</vt:lpstr>
      <vt:lpstr>Login server network model</vt:lpstr>
      <vt:lpstr>Top level view</vt:lpstr>
      <vt:lpstr>Tools Used</vt:lpstr>
      <vt:lpstr>Special Features - </vt:lpstr>
      <vt:lpstr>    Support for markdown</vt:lpstr>
      <vt:lpstr>Offline Messaging</vt:lpstr>
      <vt:lpstr>Multiple user sessions simultaneously</vt:lpstr>
      <vt:lpstr>How I have met the project requirements AND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Dude</dc:creator>
  <cp:lastModifiedBy>The Dude</cp:lastModifiedBy>
  <cp:revision>16</cp:revision>
  <dcterms:created xsi:type="dcterms:W3CDTF">2017-06-11T18:38:42Z</dcterms:created>
  <dcterms:modified xsi:type="dcterms:W3CDTF">2017-06-11T23:12:53Z</dcterms:modified>
</cp:coreProperties>
</file>