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7" r:id="rId4"/>
    <p:sldId id="258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ductivity.govt.nz/blog/how-does-nz%E2%80%99s-productivity-performance-stack-u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 smtClean="0"/>
              <a:t>New </a:t>
            </a:r>
            <a:r>
              <a:rPr lang="en-NZ" sz="2400" dirty="0"/>
              <a:t>Zealanders work about 15% longer than the OECD average </a:t>
            </a:r>
            <a:r>
              <a:rPr lang="en-NZ" sz="2400" dirty="0" smtClean="0"/>
              <a:t>and </a:t>
            </a:r>
            <a:r>
              <a:rPr lang="en-NZ" sz="2400" dirty="0"/>
              <a:t>produce about 20% less output per person</a:t>
            </a:r>
            <a:r>
              <a:rPr lang="en-NZ" sz="2400" dirty="0" smtClean="0"/>
              <a:t>.</a:t>
            </a:r>
          </a:p>
          <a:p>
            <a:r>
              <a:rPr lang="en-NZ" sz="2400" dirty="0" smtClean="0"/>
              <a:t>Timekee</a:t>
            </a:r>
            <a:r>
              <a:rPr lang="en-NZ" sz="2400" dirty="0" smtClean="0"/>
              <a:t>per aims to address this problem of reduced productivity in the workplace</a:t>
            </a:r>
          </a:p>
          <a:p>
            <a:r>
              <a:rPr lang="en-NZ" sz="2400" dirty="0"/>
              <a:t>Computers are productive, but also distracting</a:t>
            </a:r>
          </a:p>
          <a:p>
            <a:r>
              <a:rPr lang="en-NZ" sz="2400" dirty="0" smtClean="0"/>
              <a:t>With increased productivity comes increased profits and companies do better financially</a:t>
            </a:r>
          </a:p>
          <a:p>
            <a:r>
              <a:rPr lang="en-NZ" sz="2400" dirty="0" smtClean="0"/>
              <a:t>Allows companies to better support New Zealanders</a:t>
            </a:r>
          </a:p>
          <a:p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Distractions</a:t>
            </a:r>
            <a:endParaRPr lang="en-NZ" dirty="0"/>
          </a:p>
        </p:txBody>
      </p:sp>
      <p:pic>
        <p:nvPicPr>
          <p:cNvPr id="4" name="Picture 2" descr="http://www.myiconfinder.com/uploads/iconsets/893bc087e7bd3e769c6158c0c60bf4c4-g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3" t="22365" r="25036" b="22261"/>
          <a:stretch/>
        </p:blipFill>
        <p:spPr bwMode="auto">
          <a:xfrm>
            <a:off x="10350307" y="3345678"/>
            <a:ext cx="1193084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0.iconfinder.com/data/icons/social-flat-rounded-rects/512/facebook-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702" y="1858710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vignette2.wikia.nocookie.net/drunken-peasants-podcast/images/e/e0/Tumblr_icon.png/revision/latest?cb=201601160028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004" y="4832646"/>
            <a:ext cx="1341689" cy="134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twitter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 t="4491" r="4534" b="4387"/>
          <a:stretch/>
        </p:blipFill>
        <p:spPr bwMode="auto">
          <a:xfrm>
            <a:off x="10201701" y="307649"/>
            <a:ext cx="1341690" cy="134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productivity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3345678"/>
            <a:ext cx="59531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J---aiyznGQ/hq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488" y="206701"/>
            <a:ext cx="3847032" cy="288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litaire microsoft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5" y="633265"/>
            <a:ext cx="2032148" cy="20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62" y="1221496"/>
            <a:ext cx="1215284" cy="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Technology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xamarin.com/content/images/pages/branding/assets/xamag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0987" r="17235" b="20820"/>
          <a:stretch/>
        </p:blipFill>
        <p:spPr bwMode="auto">
          <a:xfrm>
            <a:off x="9212367" y="476315"/>
            <a:ext cx="1846582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Technology II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57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Market Research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028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Unique Solution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14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www.productivity.govt.nz/blog/how-does-nz%E2%80%99s-productivity-performance-stack-up</a:t>
            </a: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0106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1135</TotalTime>
  <Words>83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Timekeeper</vt:lpstr>
      <vt:lpstr>Problem</vt:lpstr>
      <vt:lpstr>Distractions</vt:lpstr>
      <vt:lpstr>Solution</vt:lpstr>
      <vt:lpstr>Technology </vt:lpstr>
      <vt:lpstr>Technology II</vt:lpstr>
      <vt:lpstr>Market Research</vt:lpstr>
      <vt:lpstr>Unique Solution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29</cp:revision>
  <dcterms:created xsi:type="dcterms:W3CDTF">2017-02-24T05:07:22Z</dcterms:created>
  <dcterms:modified xsi:type="dcterms:W3CDTF">2017-03-12T00:47:43Z</dcterms:modified>
</cp:coreProperties>
</file>