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3" r:id="rId6"/>
    <p:sldId id="268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time.com/images/worktime-corporate-screenshot.png" TargetMode="External"/><Relationship Id="rId2" Type="http://schemas.openxmlformats.org/officeDocument/2006/relationships/hyperlink" Target="http://www.productivity.govt.nz/blog/how-does-nz%E2%80%99s-productivity-performance-stack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/>
              <a:t>New Zealanders work about 15% longer than the OECD average and produce about 20% less output per person.</a:t>
            </a:r>
          </a:p>
          <a:p>
            <a:r>
              <a:rPr lang="en-NZ" sz="2400" dirty="0"/>
              <a:t>Timekeeper aims to address this problem of reduced productivity in the workplace</a:t>
            </a:r>
          </a:p>
          <a:p>
            <a:r>
              <a:rPr lang="en-NZ" sz="2400" dirty="0"/>
              <a:t>Computers are productive, but also distracting</a:t>
            </a:r>
          </a:p>
          <a:p>
            <a:r>
              <a:rPr lang="en-NZ" sz="2400" dirty="0"/>
              <a:t>With increased productivity comes increased profits and companies do better financially</a:t>
            </a:r>
          </a:p>
          <a:p>
            <a:r>
              <a:rPr lang="en-NZ" sz="2400" dirty="0"/>
              <a:t>Allows companies to better support New Zealanders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Distractions</a:t>
            </a:r>
          </a:p>
        </p:txBody>
      </p:sp>
      <p:pic>
        <p:nvPicPr>
          <p:cNvPr id="4" name="Picture 2" descr="http://www.myiconfinder.com/uploads/iconsets/893bc087e7bd3e769c6158c0c60bf4c4-g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22365" r="25036" b="22261"/>
          <a:stretch/>
        </p:blipFill>
        <p:spPr bwMode="auto">
          <a:xfrm>
            <a:off x="10350307" y="3345678"/>
            <a:ext cx="1193084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social-flat-rounded-rects/512/faceboo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02" y="1858710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vignette2.wikia.nocookie.net/drunken-peasants-podcast/images/e/e0/Tumblr_icon.png/revision/latest?cb=20160116002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004" y="4832646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twitter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4491" r="4534" b="4387"/>
          <a:stretch/>
        </p:blipFill>
        <p:spPr bwMode="auto">
          <a:xfrm>
            <a:off x="10201701" y="307649"/>
            <a:ext cx="1341690" cy="13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ductivity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3345678"/>
            <a:ext cx="59531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---aiyznGQ/hq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206701"/>
            <a:ext cx="3847032" cy="28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taire microso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5" y="633265"/>
            <a:ext cx="2032148" cy="2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62" y="1221496"/>
            <a:ext cx="1215284" cy="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System tracking software installed on employee workstation</a:t>
            </a:r>
          </a:p>
          <a:p>
            <a:r>
              <a:rPr lang="en-NZ" dirty="0"/>
              <a:t>Determine the current active window over time</a:t>
            </a:r>
          </a:p>
          <a:p>
            <a:r>
              <a:rPr lang="en-NZ" dirty="0"/>
              <a:t>Track trends in worker productivity</a:t>
            </a:r>
          </a:p>
          <a:p>
            <a:endParaRPr lang="en-NZ" dirty="0"/>
          </a:p>
          <a:p>
            <a:r>
              <a:rPr lang="en-NZ" dirty="0"/>
              <a:t>Supervisor views mobile / windows cross platform application </a:t>
            </a:r>
          </a:p>
          <a:p>
            <a:r>
              <a:rPr lang="en-NZ" dirty="0"/>
              <a:t>Can set classifications for applications and websites</a:t>
            </a:r>
          </a:p>
          <a:p>
            <a:r>
              <a:rPr lang="en-NZ" dirty="0"/>
              <a:t>Choose to set names or not</a:t>
            </a:r>
          </a:p>
          <a:p>
            <a:r>
              <a:rPr lang="en-NZ" dirty="0"/>
              <a:t>Allows supervisors to tailor plans to workplace productivity trends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://www.clipartbest.com/cliparts/Rcd/6dr/Rcd6drMX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22" y="4571138"/>
            <a:ext cx="2102225" cy="216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427289"/>
            <a:ext cx="7315200" cy="6349525"/>
          </a:xfrm>
        </p:spPr>
        <p:txBody>
          <a:bodyPr/>
          <a:lstStyle/>
          <a:p>
            <a:r>
              <a:rPr lang="en-NZ" dirty="0"/>
              <a:t>Main competitor: Existing product called </a:t>
            </a:r>
            <a:r>
              <a:rPr lang="en-NZ" dirty="0" err="1"/>
              <a:t>WorkTime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Timekeeper will have a more modern and easier to view UI</a:t>
            </a:r>
          </a:p>
          <a:p>
            <a:r>
              <a:rPr lang="en-NZ" dirty="0"/>
              <a:t>More customisable for individual businesses</a:t>
            </a:r>
          </a:p>
          <a:p>
            <a:r>
              <a:rPr lang="en-NZ" dirty="0"/>
              <a:t>Less invasive, no sensitive or personal information collected</a:t>
            </a:r>
          </a:p>
          <a:p>
            <a:r>
              <a:rPr lang="en-NZ" dirty="0"/>
              <a:t>More company wide productivity trends and graphs</a:t>
            </a:r>
          </a:p>
          <a:p>
            <a:r>
              <a:rPr lang="en-NZ" dirty="0"/>
              <a:t>Helps supervisors to plan for improvement, not just shows real time and past statistics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36" y="1184843"/>
            <a:ext cx="4042263" cy="24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Recurring </a:t>
            </a:r>
            <a:r>
              <a:rPr lang="en-NZ" dirty="0"/>
              <a:t>subscription based software as a service</a:t>
            </a:r>
          </a:p>
          <a:p>
            <a:r>
              <a:rPr lang="en-NZ" dirty="0"/>
              <a:t>Optional installation fee</a:t>
            </a:r>
          </a:p>
          <a:p>
            <a:r>
              <a:rPr lang="en-NZ" dirty="0"/>
              <a:t>Relatively cheap to provide, only server maintenance and employee wages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Partner with companies that already provide software or web service to companies (i.e. </a:t>
            </a:r>
            <a:r>
              <a:rPr lang="en-NZ" dirty="0" smtClean="0"/>
              <a:t>Microsoft, Dell)</a:t>
            </a:r>
            <a:endParaRPr lang="en-NZ" dirty="0"/>
          </a:p>
          <a:p>
            <a:r>
              <a:rPr lang="en-NZ" dirty="0" smtClean="0"/>
              <a:t>Preinstalled software</a:t>
            </a:r>
          </a:p>
          <a:p>
            <a:r>
              <a:rPr lang="en-NZ" dirty="0" smtClean="0"/>
              <a:t>Package deal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65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Employee </a:t>
            </a:r>
            <a:br>
              <a:rPr lang="en-NZ" dirty="0"/>
            </a:br>
            <a:r>
              <a:rPr lang="en-NZ" dirty="0"/>
              <a:t>Side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/>
          </a:bodyPr>
          <a:lstStyle/>
          <a:p>
            <a:endParaRPr lang="en-NZ" dirty="0"/>
          </a:p>
          <a:p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515197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69" y="444473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Installed as a windows forms application</a:t>
            </a:r>
          </a:p>
          <a:p>
            <a:r>
              <a:rPr lang="en-NZ" dirty="0"/>
              <a:t>Exists solely in the system tray</a:t>
            </a:r>
          </a:p>
          <a:p>
            <a:r>
              <a:rPr lang="en-NZ" dirty="0"/>
              <a:t>No application window</a:t>
            </a:r>
          </a:p>
          <a:p>
            <a:endParaRPr lang="en-NZ" dirty="0"/>
          </a:p>
          <a:p>
            <a:r>
              <a:rPr lang="en-NZ" dirty="0"/>
              <a:t>Uploads to database the current active window title</a:t>
            </a:r>
          </a:p>
          <a:p>
            <a:r>
              <a:rPr lang="en-NZ" dirty="0"/>
              <a:t>Workstation ID</a:t>
            </a:r>
          </a:p>
          <a:p>
            <a:r>
              <a:rPr lang="en-NZ" dirty="0"/>
              <a:t>Date and time</a:t>
            </a:r>
          </a:p>
        </p:txBody>
      </p:sp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Technology II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r>
              <a:rPr lang="en-NZ" dirty="0"/>
              <a:t>Supervisor </a:t>
            </a:r>
            <a:br>
              <a:rPr lang="en-NZ" dirty="0"/>
            </a:br>
            <a:r>
              <a:rPr lang="en-NZ" dirty="0"/>
              <a:t>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Xamarin mobile / windows cross platform application</a:t>
            </a:r>
          </a:p>
          <a:p>
            <a:r>
              <a:rPr lang="en-NZ" dirty="0"/>
              <a:t>Supervisor can use both phone and desktop to view </a:t>
            </a:r>
          </a:p>
          <a:p>
            <a:endParaRPr lang="en-NZ" dirty="0"/>
          </a:p>
          <a:p>
            <a:r>
              <a:rPr lang="en-NZ" dirty="0"/>
              <a:t>List of users </a:t>
            </a:r>
          </a:p>
          <a:p>
            <a:r>
              <a:rPr lang="en-NZ" dirty="0"/>
              <a:t>List of applications and websites</a:t>
            </a:r>
          </a:p>
          <a:p>
            <a:r>
              <a:rPr lang="en-NZ" dirty="0"/>
              <a:t>Customisation</a:t>
            </a:r>
          </a:p>
          <a:p>
            <a:r>
              <a:rPr lang="en-NZ" dirty="0"/>
              <a:t>Company-wide trends and graphs</a:t>
            </a:r>
          </a:p>
          <a:p>
            <a:r>
              <a:rPr lang="en-NZ" dirty="0"/>
              <a:t>Suggestions to improve productivity</a:t>
            </a:r>
          </a:p>
          <a:p>
            <a:endParaRPr lang="en-NZ" dirty="0"/>
          </a:p>
          <a:p>
            <a:r>
              <a:rPr lang="en-NZ" dirty="0"/>
              <a:t>Live demo</a:t>
            </a:r>
          </a:p>
        </p:txBody>
      </p:sp>
      <p:pic>
        <p:nvPicPr>
          <p:cNvPr id="1026" name="Picture 2" descr="Image result for xamarin icon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9251" r="5432" b="8868"/>
          <a:stretch/>
        </p:blipFill>
        <p:spPr bwMode="auto">
          <a:xfrm>
            <a:off x="9379699" y="4500227"/>
            <a:ext cx="1804769" cy="16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http://www.productivity.govt.nz/blog/how-does-nz%E2%80%99s-productivity-performance-stack-up</a:t>
            </a:r>
            <a:endParaRPr lang="en-NZ" dirty="0"/>
          </a:p>
          <a:p>
            <a:r>
              <a:rPr lang="en-NZ" dirty="0">
                <a:hlinkClick r:id="rId3"/>
              </a:rPr>
              <a:t>https://www.worktime.com/images/worktime-corporate-screenshot.png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1379</TotalTime>
  <Words>297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Timekeeper</vt:lpstr>
      <vt:lpstr>Problem</vt:lpstr>
      <vt:lpstr>Distractions</vt:lpstr>
      <vt:lpstr>Solution</vt:lpstr>
      <vt:lpstr>Market Research</vt:lpstr>
      <vt:lpstr>Business Model</vt:lpstr>
      <vt:lpstr>Technology  Employee  Side </vt:lpstr>
      <vt:lpstr>Technology II  Supervisor  Side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46</cp:revision>
  <dcterms:created xsi:type="dcterms:W3CDTF">2017-02-24T05:07:22Z</dcterms:created>
  <dcterms:modified xsi:type="dcterms:W3CDTF">2017-03-13T00:26:38Z</dcterms:modified>
</cp:coreProperties>
</file>