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Timekeeper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Team CELL</a:t>
            </a:r>
          </a:p>
          <a:p>
            <a:r>
              <a:rPr lang="en-NZ" dirty="0"/>
              <a:t>Adil Bhayani, Savi Mohan, Mark Yep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088" y="1599346"/>
            <a:ext cx="2653468" cy="2653468"/>
          </a:xfrm>
          <a:prstGeom prst="rect">
            <a:avLst/>
          </a:prstGeom>
        </p:spPr>
      </p:pic>
      <p:pic>
        <p:nvPicPr>
          <p:cNvPr id="1026" name="Picture 2" descr="http://msa.ms/imaginecup/static/images/iclogo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" y="816154"/>
            <a:ext cx="3520868" cy="117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icrosof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015" y="1116089"/>
            <a:ext cx="2869772" cy="61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2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11979"/>
            <a:ext cx="7315200" cy="5224897"/>
          </a:xfrm>
        </p:spPr>
        <p:txBody>
          <a:bodyPr>
            <a:normAutofit/>
          </a:bodyPr>
          <a:lstStyle/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We </a:t>
            </a:r>
            <a:r>
              <a:rPr lang="en-NZ" dirty="0" smtClean="0"/>
              <a:t>are third year computer systems engineering students</a:t>
            </a:r>
          </a:p>
          <a:p>
            <a:r>
              <a:rPr lang="en-NZ" dirty="0" smtClean="0"/>
              <a:t>Looking to innovate and help people like ourselves</a:t>
            </a:r>
          </a:p>
          <a:p>
            <a:endParaRPr lang="en-NZ" dirty="0"/>
          </a:p>
          <a:p>
            <a:r>
              <a:rPr lang="en-NZ" dirty="0"/>
              <a:t>We have experience in </a:t>
            </a:r>
            <a:r>
              <a:rPr lang="en-NZ" dirty="0" smtClean="0"/>
              <a:t>building: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r>
              <a:rPr lang="en-NZ" dirty="0" smtClean="0"/>
              <a:t>We </a:t>
            </a:r>
            <a:r>
              <a:rPr lang="en-NZ" dirty="0" smtClean="0"/>
              <a:t>want to use this as an opportunity to learn and develop our skills in building a windows desktop application</a:t>
            </a:r>
          </a:p>
          <a:p>
            <a:pPr marL="502920" lvl="1" indent="0">
              <a:buNone/>
            </a:pPr>
            <a:endParaRPr lang="en-NZ" dirty="0" smtClean="0"/>
          </a:p>
          <a:p>
            <a:pPr lvl="1"/>
            <a:endParaRPr lang="en-NZ" dirty="0" smtClean="0"/>
          </a:p>
          <a:p>
            <a:pPr marL="0" indent="0">
              <a:buNone/>
            </a:pPr>
            <a:endParaRPr lang="en-NZ" dirty="0" smtClean="0"/>
          </a:p>
          <a:p>
            <a:endParaRPr lang="en-NZ" dirty="0"/>
          </a:p>
        </p:txBody>
      </p:sp>
      <p:pic>
        <p:nvPicPr>
          <p:cNvPr id="2050" name="Picture 2" descr="Image result for android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2" t="13333" r="18775" b="13909"/>
          <a:stretch/>
        </p:blipFill>
        <p:spPr bwMode="auto">
          <a:xfrm>
            <a:off x="4236719" y="2769107"/>
            <a:ext cx="1252393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jimboireland.files.wordpress.com/2016/04/windows-stor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63" y="2664301"/>
            <a:ext cx="1682812" cy="168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underconsideration.com/brandnew/archives/microsoft_edge_logo_deta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6" y="2769107"/>
            <a:ext cx="1345388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1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853171"/>
          </a:xfrm>
        </p:spPr>
        <p:txBody>
          <a:bodyPr/>
          <a:lstStyle/>
          <a:p>
            <a:r>
              <a:rPr lang="en-NZ" dirty="0" smtClean="0"/>
              <a:t>Students </a:t>
            </a:r>
            <a:r>
              <a:rPr lang="en-NZ" dirty="0"/>
              <a:t>are spending large amounts of time on their computers</a:t>
            </a:r>
          </a:p>
          <a:p>
            <a:r>
              <a:rPr lang="en-NZ" dirty="0"/>
              <a:t>Are finding themselves unproductive and wasting time</a:t>
            </a:r>
          </a:p>
          <a:p>
            <a:r>
              <a:rPr lang="en-NZ" dirty="0" smtClean="0"/>
              <a:t>Want to know how to </a:t>
            </a:r>
            <a:r>
              <a:rPr lang="en-NZ" dirty="0"/>
              <a:t>improve their efficiency</a:t>
            </a:r>
          </a:p>
          <a:p>
            <a:r>
              <a:rPr lang="en-NZ" dirty="0"/>
              <a:t>Want to know where all their time is going</a:t>
            </a:r>
          </a:p>
        </p:txBody>
      </p:sp>
      <p:pic>
        <p:nvPicPr>
          <p:cNvPr id="1026" name="Picture 2" descr="Clock, Day, Hour, Measure, Minute, Time, W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766" y="3894068"/>
            <a:ext cx="2224720" cy="222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5/55/Question_Mark.svg/2000px-Question_Ma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384" y="3363457"/>
            <a:ext cx="4381255" cy="328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9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Track application </a:t>
            </a:r>
            <a:r>
              <a:rPr lang="en-NZ" dirty="0"/>
              <a:t>usage</a:t>
            </a:r>
          </a:p>
          <a:p>
            <a:r>
              <a:rPr lang="en-NZ" dirty="0"/>
              <a:t>Display statistics and graphs </a:t>
            </a:r>
            <a:r>
              <a:rPr lang="en-NZ" dirty="0" smtClean="0"/>
              <a:t>for each application eac</a:t>
            </a:r>
            <a:r>
              <a:rPr lang="en-NZ" dirty="0" smtClean="0"/>
              <a:t>h week</a:t>
            </a:r>
            <a:endParaRPr lang="en-NZ" dirty="0"/>
          </a:p>
          <a:p>
            <a:r>
              <a:rPr lang="en-NZ" dirty="0"/>
              <a:t>Compare the usage to a weekly average </a:t>
            </a:r>
            <a:r>
              <a:rPr lang="en-NZ" dirty="0" smtClean="0"/>
              <a:t>to track progress</a:t>
            </a:r>
            <a:endParaRPr lang="en-NZ" dirty="0"/>
          </a:p>
          <a:p>
            <a:r>
              <a:rPr lang="en-NZ" dirty="0" smtClean="0"/>
              <a:t>Targeted </a:t>
            </a:r>
            <a:r>
              <a:rPr lang="en-NZ" dirty="0" smtClean="0"/>
              <a:t>towards university students</a:t>
            </a:r>
            <a:endParaRPr lang="en-NZ" dirty="0"/>
          </a:p>
          <a:p>
            <a:endParaRPr lang="en-NZ" dirty="0"/>
          </a:p>
          <a:p>
            <a:r>
              <a:rPr lang="en-NZ" dirty="0"/>
              <a:t>B</a:t>
            </a:r>
            <a:r>
              <a:rPr lang="en-NZ" dirty="0" smtClean="0"/>
              <a:t>ackground </a:t>
            </a:r>
            <a:r>
              <a:rPr lang="en-NZ" dirty="0"/>
              <a:t>application which starts with Windows</a:t>
            </a:r>
          </a:p>
          <a:p>
            <a:r>
              <a:rPr lang="en-NZ" dirty="0"/>
              <a:t>W</a:t>
            </a:r>
            <a:r>
              <a:rPr lang="en-NZ" dirty="0" smtClean="0"/>
              <a:t>indow </a:t>
            </a:r>
            <a:r>
              <a:rPr lang="en-NZ" dirty="0"/>
              <a:t>can be opened which displays </a:t>
            </a:r>
            <a:r>
              <a:rPr lang="en-NZ" dirty="0" smtClean="0"/>
              <a:t>information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318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Technical Aspects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820253"/>
            <a:ext cx="7315200" cy="4546363"/>
          </a:xfrm>
        </p:spPr>
        <p:txBody>
          <a:bodyPr>
            <a:normAutofit fontScale="92500" lnSpcReduction="20000"/>
          </a:bodyPr>
          <a:lstStyle/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sz="2400" dirty="0" smtClean="0"/>
              <a:t>Project </a:t>
            </a:r>
            <a:r>
              <a:rPr lang="en-NZ" sz="2400" dirty="0" smtClean="0"/>
              <a:t>will be distributed as a windows desktop application</a:t>
            </a:r>
          </a:p>
          <a:p>
            <a:r>
              <a:rPr lang="en-NZ" sz="2400" dirty="0" smtClean="0"/>
              <a:t>Will be installed via an installer .exe file</a:t>
            </a:r>
          </a:p>
          <a:p>
            <a:endParaRPr lang="en-NZ" sz="2400" dirty="0"/>
          </a:p>
          <a:p>
            <a:r>
              <a:rPr lang="en-NZ" sz="2400" dirty="0" smtClean="0"/>
              <a:t>Initial application </a:t>
            </a:r>
            <a:r>
              <a:rPr lang="en-NZ" sz="2400" dirty="0" smtClean="0"/>
              <a:t>will be released as </a:t>
            </a:r>
            <a:r>
              <a:rPr lang="en-NZ" sz="2400" dirty="0"/>
              <a:t>f</a:t>
            </a:r>
            <a:r>
              <a:rPr lang="en-NZ" sz="2400" dirty="0" smtClean="0"/>
              <a:t>reeware</a:t>
            </a:r>
            <a:endParaRPr lang="en-NZ" sz="2400" dirty="0" smtClean="0"/>
          </a:p>
          <a:p>
            <a:r>
              <a:rPr lang="en-NZ" sz="2400" dirty="0" smtClean="0"/>
              <a:t>Premium version </a:t>
            </a:r>
            <a:r>
              <a:rPr lang="en-NZ" sz="2400" dirty="0" smtClean="0"/>
              <a:t>in the future </a:t>
            </a:r>
            <a:r>
              <a:rPr lang="en-NZ" sz="2400" dirty="0" smtClean="0"/>
              <a:t>for </a:t>
            </a:r>
            <a:r>
              <a:rPr lang="en-NZ" sz="2400" dirty="0" smtClean="0"/>
              <a:t>additional </a:t>
            </a:r>
            <a:r>
              <a:rPr lang="en-NZ" sz="2400" dirty="0" smtClean="0"/>
              <a:t>features</a:t>
            </a:r>
          </a:p>
          <a:p>
            <a:pPr lvl="1"/>
            <a:r>
              <a:rPr lang="en-NZ" sz="2100" dirty="0" smtClean="0"/>
              <a:t>Notifications</a:t>
            </a:r>
          </a:p>
          <a:p>
            <a:pPr lvl="1"/>
            <a:r>
              <a:rPr lang="en-NZ" sz="2100" dirty="0" smtClean="0"/>
              <a:t>Server to compare usage </a:t>
            </a:r>
          </a:p>
          <a:p>
            <a:pPr lvl="1"/>
            <a:r>
              <a:rPr lang="en-NZ" sz="2100" dirty="0" smtClean="0"/>
              <a:t>Suggestions to improve efficiency</a:t>
            </a:r>
          </a:p>
          <a:p>
            <a:pPr lvl="1"/>
            <a:r>
              <a:rPr lang="en-NZ" sz="2100" dirty="0" smtClean="0"/>
              <a:t>Web browser tracking</a:t>
            </a:r>
          </a:p>
          <a:p>
            <a:pPr lvl="1"/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</p:txBody>
      </p:sp>
      <p:pic>
        <p:nvPicPr>
          <p:cNvPr id="3074" name="Picture 2" descr="https://chrismckee.co.uk/content/images/2015/11/C-Logo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941" y="476315"/>
            <a:ext cx="1472999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e/e4/Visual_Studio_2013_Logo.svg/580px-Visual_Studio_2013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719" y="476315"/>
            <a:ext cx="1598835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brandsoftheworld.com/sites/default/files/styles/logo-thumbnail/public/052011/microsoft_.net_.png?itok=yeSwxY-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333" y="35079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1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Visual Design 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258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Visual Design II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487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692066"/>
            <a:ext cx="7315200" cy="4292681"/>
          </a:xfrm>
        </p:spPr>
        <p:txBody>
          <a:bodyPr/>
          <a:lstStyle/>
          <a:p>
            <a:r>
              <a:rPr lang="en-NZ" dirty="0"/>
              <a:t>People want to waste less time on a </a:t>
            </a:r>
            <a:r>
              <a:rPr lang="en-NZ" dirty="0" smtClean="0"/>
              <a:t>computer</a:t>
            </a:r>
          </a:p>
          <a:p>
            <a:endParaRPr lang="en-NZ" dirty="0"/>
          </a:p>
          <a:p>
            <a:r>
              <a:rPr lang="en-NZ" dirty="0"/>
              <a:t>Timekeeper will track usage of applications </a:t>
            </a:r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Will also be able to rank the applications by usage </a:t>
            </a:r>
            <a:endParaRPr lang="en-NZ" dirty="0" smtClean="0"/>
          </a:p>
          <a:p>
            <a:endParaRPr lang="en-NZ" dirty="0"/>
          </a:p>
          <a:p>
            <a:r>
              <a:rPr lang="en-NZ" dirty="0"/>
              <a:t>This will show people where they can reduce time spent and where they should increase time </a:t>
            </a:r>
            <a:r>
              <a:rPr lang="en-NZ" dirty="0" smtClean="0"/>
              <a:t>spent</a:t>
            </a:r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425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892</TotalTime>
  <Words>225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Timekeeper</vt:lpstr>
      <vt:lpstr>Team</vt:lpstr>
      <vt:lpstr>Problem</vt:lpstr>
      <vt:lpstr>Solution</vt:lpstr>
      <vt:lpstr>Technical Aspects</vt:lpstr>
      <vt:lpstr>Visual Design I</vt:lpstr>
      <vt:lpstr>Visual Design II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Timekeeper</dc:title>
  <dc:creator>Mark Yep</dc:creator>
  <cp:lastModifiedBy>Mark Yep</cp:lastModifiedBy>
  <cp:revision>15</cp:revision>
  <dcterms:created xsi:type="dcterms:W3CDTF">2017-02-24T05:07:22Z</dcterms:created>
  <dcterms:modified xsi:type="dcterms:W3CDTF">2017-02-25T10:27:46Z</dcterms:modified>
</cp:coreProperties>
</file>