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58" r:id="rId5"/>
    <p:sldId id="263" r:id="rId6"/>
    <p:sldId id="268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ductivity.govt.nz/blog/how-does-nz%E2%80%99s-productivity-performance-stack-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Timekeeper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Team CELL</a:t>
            </a:r>
          </a:p>
          <a:p>
            <a:r>
              <a:rPr lang="en-NZ" dirty="0"/>
              <a:t>Adil Bhayani, Savi Mohan, Mark Yep</a:t>
            </a:r>
          </a:p>
        </p:txBody>
      </p:sp>
      <p:pic>
        <p:nvPicPr>
          <p:cNvPr id="1026" name="Picture 2" descr="http://msa.ms/imaginecup/static/images/ic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" y="816154"/>
            <a:ext cx="3520868" cy="11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crosof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15" y="1116089"/>
            <a:ext cx="2869772" cy="6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571017"/>
          </a:xfrm>
        </p:spPr>
        <p:txBody>
          <a:bodyPr>
            <a:noAutofit/>
          </a:bodyPr>
          <a:lstStyle/>
          <a:p>
            <a:r>
              <a:rPr lang="en-NZ" sz="2400" dirty="0" smtClean="0"/>
              <a:t>New </a:t>
            </a:r>
            <a:r>
              <a:rPr lang="en-NZ" sz="2400" dirty="0"/>
              <a:t>Zealanders work about 15% longer than the OECD average </a:t>
            </a:r>
            <a:r>
              <a:rPr lang="en-NZ" sz="2400" dirty="0" smtClean="0"/>
              <a:t>and </a:t>
            </a:r>
            <a:r>
              <a:rPr lang="en-NZ" sz="2400" dirty="0"/>
              <a:t>produce about 20% less output per person</a:t>
            </a:r>
            <a:r>
              <a:rPr lang="en-NZ" sz="2400" dirty="0" smtClean="0"/>
              <a:t>.</a:t>
            </a:r>
          </a:p>
          <a:p>
            <a:r>
              <a:rPr lang="en-NZ" sz="2400" dirty="0" smtClean="0"/>
              <a:t>Timekee</a:t>
            </a:r>
            <a:r>
              <a:rPr lang="en-NZ" sz="2400" dirty="0" smtClean="0"/>
              <a:t>per aims to address this problem of reduced productivity in the workplace</a:t>
            </a:r>
          </a:p>
          <a:p>
            <a:r>
              <a:rPr lang="en-NZ" sz="2400" dirty="0"/>
              <a:t>Computers are productive, but also distracting</a:t>
            </a:r>
          </a:p>
          <a:p>
            <a:r>
              <a:rPr lang="en-NZ" sz="2400" dirty="0" smtClean="0"/>
              <a:t>With increased productivity comes increased profits and companies do better financially</a:t>
            </a:r>
          </a:p>
          <a:p>
            <a:r>
              <a:rPr lang="en-NZ" sz="2400" dirty="0" smtClean="0"/>
              <a:t>Allows companies to better support New Zealanders</a:t>
            </a:r>
          </a:p>
          <a:p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5549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Distractions</a:t>
            </a:r>
            <a:endParaRPr lang="en-NZ" dirty="0"/>
          </a:p>
        </p:txBody>
      </p:sp>
      <p:pic>
        <p:nvPicPr>
          <p:cNvPr id="4" name="Picture 2" descr="http://www.myiconfinder.com/uploads/iconsets/893bc087e7bd3e769c6158c0c60bf4c4-g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3" t="22365" r="25036" b="22261"/>
          <a:stretch/>
        </p:blipFill>
        <p:spPr bwMode="auto">
          <a:xfrm>
            <a:off x="10350307" y="3345678"/>
            <a:ext cx="1193084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0.iconfinder.com/data/icons/social-flat-rounded-rects/512/facebook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702" y="1858710"/>
            <a:ext cx="1341689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vignette2.wikia.nocookie.net/drunken-peasants-podcast/images/e/e0/Tumblr_icon.png/revision/latest?cb=201601160028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004" y="4832646"/>
            <a:ext cx="1341689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twitter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 t="4491" r="4534" b="4387"/>
          <a:stretch/>
        </p:blipFill>
        <p:spPr bwMode="auto">
          <a:xfrm>
            <a:off x="10201701" y="307649"/>
            <a:ext cx="1341690" cy="134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productivity me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88" y="3345678"/>
            <a:ext cx="59531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J---aiyznGQ/hqdefa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88" y="206701"/>
            <a:ext cx="3847032" cy="28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olitaire microsoft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65" y="633265"/>
            <a:ext cx="2032148" cy="20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62" y="1221496"/>
            <a:ext cx="1215284" cy="8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0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System tracking software installed on employee workstation</a:t>
            </a:r>
          </a:p>
          <a:p>
            <a:r>
              <a:rPr lang="en-NZ" dirty="0" smtClean="0"/>
              <a:t>Determine the current active window over time</a:t>
            </a:r>
          </a:p>
          <a:p>
            <a:r>
              <a:rPr lang="en-NZ" dirty="0" smtClean="0"/>
              <a:t>Track trends in worker productivity</a:t>
            </a:r>
          </a:p>
          <a:p>
            <a:endParaRPr lang="en-NZ" dirty="0" smtClean="0"/>
          </a:p>
          <a:p>
            <a:r>
              <a:rPr lang="en-NZ" dirty="0" smtClean="0"/>
              <a:t>Supervisor views mobile / windows cross platform application </a:t>
            </a:r>
            <a:endParaRPr lang="en-NZ" dirty="0"/>
          </a:p>
          <a:p>
            <a:r>
              <a:rPr lang="en-NZ" dirty="0"/>
              <a:t>C</a:t>
            </a:r>
            <a:r>
              <a:rPr lang="en-NZ" dirty="0" smtClean="0"/>
              <a:t>an set classifications for applications and websites</a:t>
            </a:r>
          </a:p>
          <a:p>
            <a:r>
              <a:rPr lang="en-NZ" dirty="0" smtClean="0"/>
              <a:t>Choose to set names or not</a:t>
            </a:r>
            <a:endParaRPr lang="en-NZ" dirty="0"/>
          </a:p>
          <a:p>
            <a:r>
              <a:rPr lang="en-NZ" dirty="0" smtClean="0"/>
              <a:t>Allows supervisors to tailor plans to workplace productivity trends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  <p:pic>
        <p:nvPicPr>
          <p:cNvPr id="3074" name="Picture 2" descr="http://www.clipartbest.com/cliparts/Rcd/6dr/Rcd6drMX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122" y="4571138"/>
            <a:ext cx="2102225" cy="2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Market Research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427289"/>
            <a:ext cx="7315200" cy="6349525"/>
          </a:xfrm>
        </p:spPr>
        <p:txBody>
          <a:bodyPr/>
          <a:lstStyle/>
          <a:p>
            <a:r>
              <a:rPr lang="en-NZ" dirty="0" smtClean="0"/>
              <a:t>Main competitor: Existing product called </a:t>
            </a:r>
            <a:r>
              <a:rPr lang="en-NZ" dirty="0" err="1" smtClean="0"/>
              <a:t>WorkTime</a:t>
            </a:r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r>
              <a:rPr lang="en-NZ" dirty="0" smtClean="0"/>
              <a:t>Timekeeper will have a more modern and easier to view UI</a:t>
            </a:r>
          </a:p>
          <a:p>
            <a:r>
              <a:rPr lang="en-NZ" dirty="0" smtClean="0"/>
              <a:t>Less invasive</a:t>
            </a:r>
          </a:p>
          <a:p>
            <a:r>
              <a:rPr lang="en-NZ" dirty="0" smtClean="0"/>
              <a:t>More company wide productivity trends and graphs</a:t>
            </a:r>
          </a:p>
          <a:p>
            <a:r>
              <a:rPr lang="en-NZ" dirty="0" smtClean="0"/>
              <a:t>More outcome focussed</a:t>
            </a:r>
          </a:p>
          <a:p>
            <a:r>
              <a:rPr lang="en-NZ" dirty="0" smtClean="0"/>
              <a:t>Aimed at helping supervisors to plan for improvement, rather than simply showing real time and past statistics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36" y="1184843"/>
            <a:ext cx="4042263" cy="24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8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Business Model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5656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Technology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820253"/>
            <a:ext cx="7315200" cy="4546363"/>
          </a:xfrm>
        </p:spPr>
        <p:txBody>
          <a:bodyPr>
            <a:normAutofit/>
          </a:bodyPr>
          <a:lstStyle/>
          <a:p>
            <a:endParaRPr lang="en-NZ" dirty="0" smtClean="0"/>
          </a:p>
          <a:p>
            <a:endParaRPr lang="en-NZ" dirty="0"/>
          </a:p>
          <a:p>
            <a:pPr lvl="1"/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  <p:pic>
        <p:nvPicPr>
          <p:cNvPr id="3074" name="Picture 2" descr="https://chrismckee.co.uk/content/images/2015/11/C-Log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41" y="476315"/>
            <a:ext cx="1472999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e/e4/Visual_Studio_2013_Logo.svg/58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19" y="476315"/>
            <a:ext cx="1598835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xamarin.com/content/images/pages/branding/assets/xamag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20987" r="17235" b="20820"/>
          <a:stretch/>
        </p:blipFill>
        <p:spPr bwMode="auto">
          <a:xfrm>
            <a:off x="9212367" y="476315"/>
            <a:ext cx="1846582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Technology II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574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References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www.productivity.govt.nz/blog/how-does-nz%E2%80%99s-productivity-performance-stack-up</a:t>
            </a: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40106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1260</TotalTime>
  <Words>180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Frame</vt:lpstr>
      <vt:lpstr>Timekeeper</vt:lpstr>
      <vt:lpstr>Problem</vt:lpstr>
      <vt:lpstr>Distractions</vt:lpstr>
      <vt:lpstr>Solution</vt:lpstr>
      <vt:lpstr>Market Research</vt:lpstr>
      <vt:lpstr>Business Model</vt:lpstr>
      <vt:lpstr>Technology </vt:lpstr>
      <vt:lpstr>Technology II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Timekeeper</dc:title>
  <dc:creator>Mark Yep</dc:creator>
  <cp:lastModifiedBy>Mark Yep</cp:lastModifiedBy>
  <cp:revision>32</cp:revision>
  <dcterms:created xsi:type="dcterms:W3CDTF">2017-02-24T05:07:22Z</dcterms:created>
  <dcterms:modified xsi:type="dcterms:W3CDTF">2017-03-12T02:52:54Z</dcterms:modified>
</cp:coreProperties>
</file>