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Timekeeper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Team CELL</a:t>
            </a:r>
          </a:p>
          <a:p>
            <a:r>
              <a:rPr lang="en-NZ" dirty="0"/>
              <a:t>Adil Bhayani, Savi Mohan, Mark Yep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88" y="1599346"/>
            <a:ext cx="2653468" cy="2653468"/>
          </a:xfrm>
          <a:prstGeom prst="rect">
            <a:avLst/>
          </a:prstGeom>
        </p:spPr>
      </p:pic>
      <p:pic>
        <p:nvPicPr>
          <p:cNvPr id="1026" name="Picture 2" descr="http://msa.ms/imaginecup/static/images/iclog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" y="816154"/>
            <a:ext cx="3520868" cy="11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sof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116089"/>
            <a:ext cx="2869772" cy="61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2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11979"/>
            <a:ext cx="7315200" cy="5224897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We are third year computer systems engineering students</a:t>
            </a:r>
          </a:p>
          <a:p>
            <a:r>
              <a:rPr lang="en-NZ" dirty="0" smtClean="0"/>
              <a:t>Looking to innovate and help people like ourselves</a:t>
            </a:r>
          </a:p>
          <a:p>
            <a:endParaRPr lang="en-NZ" dirty="0"/>
          </a:p>
          <a:p>
            <a:r>
              <a:rPr lang="en-NZ" dirty="0"/>
              <a:t>We have experience in </a:t>
            </a:r>
            <a:r>
              <a:rPr lang="en-NZ" dirty="0" smtClean="0"/>
              <a:t>building: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 smtClean="0"/>
              <a:t>Windows desktop application collects data</a:t>
            </a:r>
          </a:p>
          <a:p>
            <a:r>
              <a:rPr lang="en-NZ" dirty="0" err="1" smtClean="0"/>
              <a:t>Xamarin</a:t>
            </a:r>
            <a:r>
              <a:rPr lang="en-NZ" dirty="0" smtClean="0"/>
              <a:t> front end (Windows, Android, </a:t>
            </a:r>
            <a:r>
              <a:rPr lang="en-NZ" dirty="0" err="1" smtClean="0"/>
              <a:t>iOS</a:t>
            </a:r>
            <a:r>
              <a:rPr lang="en-NZ" dirty="0" smtClean="0"/>
              <a:t> apps)</a:t>
            </a:r>
          </a:p>
          <a:p>
            <a:pPr marL="502920" lvl="1" indent="0">
              <a:buNone/>
            </a:pPr>
            <a:endParaRPr lang="en-NZ" dirty="0" smtClean="0"/>
          </a:p>
          <a:p>
            <a:pPr lvl="1"/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  <p:pic>
        <p:nvPicPr>
          <p:cNvPr id="2050" name="Picture 2" descr="Image result for androi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13333" r="18775" b="13909"/>
          <a:stretch/>
        </p:blipFill>
        <p:spPr bwMode="auto">
          <a:xfrm>
            <a:off x="4236719" y="2769107"/>
            <a:ext cx="1252393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jimboireland.files.wordpress.com/2016/04/windows-stor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63" y="2664301"/>
            <a:ext cx="1682812" cy="16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underconsideration.com/brandnew/archives/microsoft_edge_logo_det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26" y="2769107"/>
            <a:ext cx="1345388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571017"/>
          </a:xfrm>
        </p:spPr>
        <p:txBody>
          <a:bodyPr>
            <a:noAutofit/>
          </a:bodyPr>
          <a:lstStyle/>
          <a:p>
            <a:r>
              <a:rPr lang="en-NZ" sz="2400" dirty="0" smtClean="0"/>
              <a:t>Medium to larg</a:t>
            </a:r>
            <a:r>
              <a:rPr lang="en-NZ" sz="2400" dirty="0" smtClean="0"/>
              <a:t>e sized businesses</a:t>
            </a:r>
            <a:endParaRPr lang="en-NZ" sz="2400" dirty="0" smtClean="0"/>
          </a:p>
          <a:p>
            <a:r>
              <a:rPr lang="en-NZ" sz="2400" dirty="0" smtClean="0"/>
              <a:t>Employees that do most of their work on their computers</a:t>
            </a:r>
          </a:p>
          <a:p>
            <a:r>
              <a:rPr lang="en-NZ" sz="2400" dirty="0" smtClean="0"/>
              <a:t>Data entry, call centres, etc…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 smtClean="0"/>
              <a:t>Wasting time at work on social media and videos</a:t>
            </a:r>
            <a:endParaRPr lang="en-NZ" sz="2400" dirty="0"/>
          </a:p>
          <a:p>
            <a:r>
              <a:rPr lang="en-NZ" sz="2400" dirty="0" smtClean="0"/>
              <a:t>Employers want to know how </a:t>
            </a:r>
            <a:r>
              <a:rPr lang="en-NZ" sz="2400" dirty="0" smtClean="0"/>
              <a:t>to </a:t>
            </a:r>
            <a:r>
              <a:rPr lang="en-NZ" sz="2400" dirty="0"/>
              <a:t>improve </a:t>
            </a:r>
            <a:r>
              <a:rPr lang="en-NZ" sz="2400" dirty="0" smtClean="0"/>
              <a:t>worker efficiency</a:t>
            </a:r>
            <a:endParaRPr lang="en-NZ" sz="2400" dirty="0"/>
          </a:p>
          <a:p>
            <a:r>
              <a:rPr lang="en-NZ" sz="2400" dirty="0" smtClean="0"/>
              <a:t>Which employees are productive and which aren’t?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55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Track </a:t>
            </a:r>
            <a:r>
              <a:rPr lang="en-NZ" sz="2400" dirty="0" smtClean="0"/>
              <a:t>application and web </a:t>
            </a:r>
            <a:r>
              <a:rPr lang="en-NZ" sz="2400" dirty="0"/>
              <a:t>usage</a:t>
            </a:r>
          </a:p>
          <a:p>
            <a:r>
              <a:rPr lang="en-NZ" sz="2400" dirty="0"/>
              <a:t>Display statistics and graphs </a:t>
            </a:r>
            <a:r>
              <a:rPr lang="en-NZ" sz="2400" dirty="0" smtClean="0"/>
              <a:t>for each </a:t>
            </a:r>
            <a:r>
              <a:rPr lang="en-NZ" sz="2400" dirty="0" smtClean="0"/>
              <a:t>employee for each week</a:t>
            </a:r>
            <a:endParaRPr lang="en-NZ" sz="2400" dirty="0"/>
          </a:p>
          <a:p>
            <a:r>
              <a:rPr lang="en-NZ" sz="2400" dirty="0"/>
              <a:t>Compare the usage </a:t>
            </a:r>
            <a:r>
              <a:rPr lang="en-NZ" sz="2400" dirty="0" smtClean="0"/>
              <a:t>to other employees and the company average</a:t>
            </a:r>
            <a:endParaRPr lang="en-NZ" sz="2400" dirty="0"/>
          </a:p>
          <a:p>
            <a:endParaRPr lang="en-NZ" sz="2400" dirty="0"/>
          </a:p>
          <a:p>
            <a:r>
              <a:rPr lang="en-NZ" sz="2400" dirty="0"/>
              <a:t>B</a:t>
            </a:r>
            <a:r>
              <a:rPr lang="en-NZ" sz="2400" dirty="0" smtClean="0"/>
              <a:t>ackground </a:t>
            </a:r>
            <a:r>
              <a:rPr lang="en-NZ" sz="2400" dirty="0"/>
              <a:t>application which starts with Windows</a:t>
            </a:r>
          </a:p>
          <a:p>
            <a:r>
              <a:rPr lang="en-NZ" sz="2400" dirty="0" smtClean="0"/>
              <a:t>Client app on both mobile and Windows (Xamarin)</a:t>
            </a:r>
            <a:endParaRPr lang="en-NZ" sz="24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18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Technical Aspects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20253"/>
            <a:ext cx="7315200" cy="4546363"/>
          </a:xfrm>
        </p:spPr>
        <p:txBody>
          <a:bodyPr>
            <a:normAutofit lnSpcReduction="10000"/>
          </a:bodyPr>
          <a:lstStyle/>
          <a:p>
            <a:endParaRPr lang="en-NZ" dirty="0" smtClean="0"/>
          </a:p>
          <a:p>
            <a:endParaRPr lang="en-NZ" dirty="0"/>
          </a:p>
          <a:p>
            <a:pPr marL="0" indent="0">
              <a:buNone/>
            </a:pPr>
            <a:endParaRPr lang="en-NZ" dirty="0" smtClean="0"/>
          </a:p>
          <a:p>
            <a:r>
              <a:rPr lang="en-NZ" sz="2400" dirty="0" smtClean="0"/>
              <a:t>Windows desktop application + Mobile/Windows App</a:t>
            </a:r>
            <a:endParaRPr lang="en-NZ" sz="2400" dirty="0" smtClean="0"/>
          </a:p>
          <a:p>
            <a:endParaRPr lang="en-NZ" sz="2400" dirty="0"/>
          </a:p>
          <a:p>
            <a:r>
              <a:rPr lang="en-NZ" sz="2400" dirty="0" err="1" smtClean="0"/>
              <a:t>WorkTime</a:t>
            </a:r>
            <a:r>
              <a:rPr lang="en-NZ" sz="2400" dirty="0" smtClean="0"/>
              <a:t> already exists</a:t>
            </a:r>
            <a:endParaRPr lang="en-NZ" sz="2400" dirty="0" smtClean="0"/>
          </a:p>
          <a:p>
            <a:r>
              <a:rPr lang="en-NZ" sz="2400" dirty="0" smtClean="0"/>
              <a:t>Our unique features:</a:t>
            </a:r>
            <a:endParaRPr lang="en-NZ" sz="2400" dirty="0" smtClean="0"/>
          </a:p>
          <a:p>
            <a:pPr lvl="1"/>
            <a:r>
              <a:rPr lang="en-NZ" sz="2100" dirty="0" smtClean="0"/>
              <a:t>Outlook Integration (Tasks/Meetings/Deadlines)</a:t>
            </a:r>
            <a:endParaRPr lang="en-NZ" sz="2100" dirty="0" smtClean="0"/>
          </a:p>
          <a:p>
            <a:pPr lvl="1"/>
            <a:r>
              <a:rPr lang="en-NZ" sz="2100" dirty="0" smtClean="0"/>
              <a:t>Much more modern UI</a:t>
            </a:r>
            <a:endParaRPr lang="en-NZ" sz="2100" dirty="0" smtClean="0"/>
          </a:p>
          <a:p>
            <a:pPr lvl="1"/>
            <a:r>
              <a:rPr lang="en-NZ" sz="2100" dirty="0" smtClean="0"/>
              <a:t>More Analytics – Weekly/Monthly/Yearly trends</a:t>
            </a:r>
            <a:endParaRPr lang="en-NZ" sz="2100" dirty="0" smtClean="0"/>
          </a:p>
          <a:p>
            <a:pPr lvl="1"/>
            <a:r>
              <a:rPr lang="en-NZ" sz="2100" dirty="0" smtClean="0"/>
              <a:t>Positive reinforcement rewards system</a:t>
            </a:r>
            <a:endParaRPr lang="en-NZ" sz="2100" dirty="0" smtClean="0"/>
          </a:p>
          <a:p>
            <a:pPr lvl="1"/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3074" name="Picture 2" descr="https://chrismckee.co.uk/content/images/2015/11/C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41" y="476315"/>
            <a:ext cx="1472999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e/e4/Visual_Studio_2013_Logo.svg/58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19" y="476315"/>
            <a:ext cx="1598835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xamarin.com/content/images/pages/branding/assets/xamag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6" t="20987" r="17235" b="20820"/>
          <a:stretch/>
        </p:blipFill>
        <p:spPr bwMode="auto">
          <a:xfrm>
            <a:off x="9212367" y="476315"/>
            <a:ext cx="1846582" cy="165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58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49" r="424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66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Visual Design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87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888620"/>
            <a:ext cx="7315200" cy="4096127"/>
          </a:xfrm>
        </p:spPr>
        <p:txBody>
          <a:bodyPr/>
          <a:lstStyle/>
          <a:p>
            <a:r>
              <a:rPr lang="en-NZ" sz="2400" dirty="0"/>
              <a:t>People want to waste less time on a </a:t>
            </a:r>
            <a:r>
              <a:rPr lang="en-NZ" sz="2400" dirty="0" smtClean="0"/>
              <a:t>computer</a:t>
            </a:r>
          </a:p>
          <a:p>
            <a:endParaRPr lang="en-NZ" sz="2400" dirty="0"/>
          </a:p>
          <a:p>
            <a:r>
              <a:rPr lang="en-NZ" sz="2400" dirty="0"/>
              <a:t>Timekeeper will track usage of applications </a:t>
            </a:r>
            <a:endParaRPr lang="en-NZ" sz="2400" dirty="0" smtClean="0"/>
          </a:p>
          <a:p>
            <a:endParaRPr lang="en-NZ" sz="2400" dirty="0" smtClean="0"/>
          </a:p>
          <a:p>
            <a:r>
              <a:rPr lang="en-NZ" sz="2400" dirty="0" smtClean="0"/>
              <a:t>Will also be able to rank the applications by usage </a:t>
            </a:r>
          </a:p>
          <a:p>
            <a:endParaRPr lang="en-NZ" sz="2400" dirty="0"/>
          </a:p>
          <a:p>
            <a:r>
              <a:rPr lang="en-NZ" sz="2400" dirty="0"/>
              <a:t>This will show people where they can reduce time spent and where they should increase time </a:t>
            </a:r>
            <a:r>
              <a:rPr lang="en-NZ" sz="2400" dirty="0" smtClean="0"/>
              <a:t>spent</a:t>
            </a:r>
            <a:endParaRPr lang="en-NZ" sz="2400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25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995</TotalTime>
  <Words>225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Timekeeper</vt:lpstr>
      <vt:lpstr>Team</vt:lpstr>
      <vt:lpstr>Problem</vt:lpstr>
      <vt:lpstr>Solution</vt:lpstr>
      <vt:lpstr>Technical Aspects</vt:lpstr>
      <vt:lpstr>Visual Design I</vt:lpstr>
      <vt:lpstr>Database</vt:lpstr>
      <vt:lpstr>Visual Design II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Timekeeper</dc:title>
  <dc:creator>Mark Yep</dc:creator>
  <cp:lastModifiedBy>Mark Yep</cp:lastModifiedBy>
  <cp:revision>20</cp:revision>
  <dcterms:created xsi:type="dcterms:W3CDTF">2017-02-24T05:07:22Z</dcterms:created>
  <dcterms:modified xsi:type="dcterms:W3CDTF">2017-03-03T22:01:16Z</dcterms:modified>
</cp:coreProperties>
</file>