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5AD"/>
    <a:srgbClr val="BB0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E686-6A86-46CE-8844-9B95C247C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6D2E3-ED27-401E-8942-BD567BB9D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7E879-6860-45C6-8A22-6D004803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1BF-79BD-4DE5-B38D-616D6A954CEE}" type="datetimeFigureOut">
              <a:rPr lang="en-PH" smtClean="0"/>
              <a:t>10/06/2022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A2D6-C0CB-4858-8F60-FF053316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DF2B-3063-40B8-9CA2-30A5FFD6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941-89CC-495A-ACE2-7510A1C06F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922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4293-5246-4336-ACC6-44F5B55A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32A8E-437F-4822-A08A-392F4CC5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D442-DB91-46FF-B538-D43D730C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1BF-79BD-4DE5-B38D-616D6A954CEE}" type="datetimeFigureOut">
              <a:rPr lang="en-PH" smtClean="0"/>
              <a:t>10/06/2022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06D30-5705-4D27-86C7-EE2A1400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F6CD-030D-405D-9567-DAC1B56B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941-89CC-495A-ACE2-7510A1C06F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21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B5A5A-65EE-4028-B61A-50420E0C4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1B7E8-83A4-49A7-B13C-5809F8130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96A3-6FD4-4648-ABFE-3399538A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1BF-79BD-4DE5-B38D-616D6A954CEE}" type="datetimeFigureOut">
              <a:rPr lang="en-PH" smtClean="0"/>
              <a:t>10/06/2022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D8B40-2F4F-4629-B612-D120917F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8DE61-0770-40AD-A794-7C3FB9D4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941-89CC-495A-ACE2-7510A1C06F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874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C946-0431-4F80-8B04-21DF9481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24EC-17AA-4EEA-94B3-0D8D1665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1A7E-B522-4B8D-8C9E-4AF393D7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1BF-79BD-4DE5-B38D-616D6A954CEE}" type="datetimeFigureOut">
              <a:rPr lang="en-PH" smtClean="0"/>
              <a:t>10/06/2022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C6592-445D-4F53-8E89-D5503004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540F-05F1-4257-B53D-66D08173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941-89CC-495A-ACE2-7510A1C06F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614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3045-4E5F-4C43-82A0-166E5A6E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36149-EFE8-4870-99C4-686F7D692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F5C04-3D3B-4CE1-BA80-8DD2604F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1BF-79BD-4DE5-B38D-616D6A954CEE}" type="datetimeFigureOut">
              <a:rPr lang="en-PH" smtClean="0"/>
              <a:t>10/06/2022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4FC10-B7F4-4045-9379-6A4AACF6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41F3-4082-42F3-B1AE-8E340A2D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941-89CC-495A-ACE2-7510A1C06F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041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906A-997F-44A8-B7CE-1E4271AE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E4C8-E3A1-4D1A-A53A-BAE8100AA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204F3-FC33-43DD-8B82-1DB5EFCF8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A391C-5E96-4FDC-963D-39AF6178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1BF-79BD-4DE5-B38D-616D6A954CEE}" type="datetimeFigureOut">
              <a:rPr lang="en-PH" smtClean="0"/>
              <a:t>10/06/2022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960F6-74D7-4C16-A4DC-22E23D4D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035A8-72DF-40D1-8BDD-DA286F16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941-89CC-495A-ACE2-7510A1C06F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862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449C-0C3F-4DED-A5FD-909CC907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AD8EE-2F46-4BC0-BFC2-B71D322E2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5D659-D36F-4A6A-819A-84601B012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18A98-3330-445D-92E6-163DF517B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EBBFD-19A4-429B-BC62-C03542937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EDEFE-6D56-4BFD-8A28-DA0E8AFF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1BF-79BD-4DE5-B38D-616D6A954CEE}" type="datetimeFigureOut">
              <a:rPr lang="en-PH" smtClean="0"/>
              <a:t>10/06/2022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899A-5F2B-48BA-8255-A02E0EDD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4F8B9-B8D8-43E5-B2CB-F69E1EC7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941-89CC-495A-ACE2-7510A1C06F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851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A420-FD00-4EA3-B6CE-71C6B130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F6414-9264-4D1C-845C-C1FC9D67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1BF-79BD-4DE5-B38D-616D6A954CEE}" type="datetimeFigureOut">
              <a:rPr lang="en-PH" smtClean="0"/>
              <a:t>10/06/2022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64BBE-59A5-41CA-9546-EDA406B8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BB299-04EB-48B3-A00D-32033B29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941-89CC-495A-ACE2-7510A1C06F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371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27197-E177-4344-BD67-AC259655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1BF-79BD-4DE5-B38D-616D6A954CEE}" type="datetimeFigureOut">
              <a:rPr lang="en-PH" smtClean="0"/>
              <a:t>10/06/2022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89157-100C-45B8-AD8C-129362C4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BB891-B1BF-417D-8366-2907F9CA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941-89CC-495A-ACE2-7510A1C06F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218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10B3-BB6D-486D-A241-1AF07B8F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51A3-A86B-41F9-B6D9-A8CECAF5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54955-99F4-41F4-8F21-EA41B1FE5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E3CAF-6224-4C57-94EF-2DE319D8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1BF-79BD-4DE5-B38D-616D6A954CEE}" type="datetimeFigureOut">
              <a:rPr lang="en-PH" smtClean="0"/>
              <a:t>10/06/2022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1D2A8-F600-42B9-AD05-C00FE28B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A96C-517C-42EC-B015-09923B4D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941-89CC-495A-ACE2-7510A1C06F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461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F4A8-18DC-4F95-BDF9-1162AF3D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4485A-EDFF-49E8-8433-59321D29C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2A6B1-ABAC-4A0A-904F-C4DCC6354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29563-B0CC-49AD-8845-A74DF303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1BF-79BD-4DE5-B38D-616D6A954CEE}" type="datetimeFigureOut">
              <a:rPr lang="en-PH" smtClean="0"/>
              <a:t>10/06/2022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77138-8534-4E27-97DB-116F0706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EAEF1-1FD2-4573-9844-2918B224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941-89CC-495A-ACE2-7510A1C06F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02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51357-5B82-42B8-BA29-2407800D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B5DF8-50E3-4421-AE1E-26609998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4456E-3F23-4EA2-9040-550B016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F1BF-79BD-4DE5-B38D-616D6A954CEE}" type="datetimeFigureOut">
              <a:rPr lang="en-PH" smtClean="0"/>
              <a:t>10/06/2022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8CBB7-7C88-44B7-9C87-1B25BD63F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779CA-69F0-4217-AF01-D56E26AF8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C3941-89CC-495A-ACE2-7510A1C06F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243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493F76-EC82-45C9-96FC-BAB15A929032}"/>
              </a:ext>
            </a:extLst>
          </p:cNvPr>
          <p:cNvSpPr/>
          <p:nvPr/>
        </p:nvSpPr>
        <p:spPr>
          <a:xfrm>
            <a:off x="5175819" y="3844550"/>
            <a:ext cx="2357315" cy="335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11B25C-FEAF-4FFC-ABD9-21043263D16D}"/>
              </a:ext>
            </a:extLst>
          </p:cNvPr>
          <p:cNvSpPr/>
          <p:nvPr/>
        </p:nvSpPr>
        <p:spPr>
          <a:xfrm>
            <a:off x="2195052" y="4259043"/>
            <a:ext cx="858416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D83194-47E9-42AF-AFC8-95C0FFAEF136}"/>
              </a:ext>
            </a:extLst>
          </p:cNvPr>
          <p:cNvSpPr/>
          <p:nvPr/>
        </p:nvSpPr>
        <p:spPr>
          <a:xfrm>
            <a:off x="5170010" y="4887285"/>
            <a:ext cx="639162" cy="543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9AAA1-D24B-4642-A7C4-73647ADE43FE}"/>
              </a:ext>
            </a:extLst>
          </p:cNvPr>
          <p:cNvSpPr/>
          <p:nvPr/>
        </p:nvSpPr>
        <p:spPr>
          <a:xfrm>
            <a:off x="5876746" y="2167633"/>
            <a:ext cx="858416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F8CFC-0A8B-463C-A4A8-8977A1EC25B1}"/>
              </a:ext>
            </a:extLst>
          </p:cNvPr>
          <p:cNvSpPr/>
          <p:nvPr/>
        </p:nvSpPr>
        <p:spPr>
          <a:xfrm>
            <a:off x="4242354" y="6044300"/>
            <a:ext cx="688987" cy="25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A8E095-3831-4029-A55A-9B91B43E8814}"/>
              </a:ext>
            </a:extLst>
          </p:cNvPr>
          <p:cNvSpPr/>
          <p:nvPr/>
        </p:nvSpPr>
        <p:spPr>
          <a:xfrm>
            <a:off x="9315061" y="774710"/>
            <a:ext cx="298580" cy="30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3BA919-ACB5-4EBD-B703-088F2661E504}"/>
              </a:ext>
            </a:extLst>
          </p:cNvPr>
          <p:cNvSpPr/>
          <p:nvPr/>
        </p:nvSpPr>
        <p:spPr>
          <a:xfrm>
            <a:off x="4641305" y="70887"/>
            <a:ext cx="482050" cy="468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14F64A-986A-4A09-9214-55C4D2EDFA1B}"/>
              </a:ext>
            </a:extLst>
          </p:cNvPr>
          <p:cNvSpPr/>
          <p:nvPr/>
        </p:nvSpPr>
        <p:spPr>
          <a:xfrm>
            <a:off x="6809275" y="2131666"/>
            <a:ext cx="482050" cy="468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B00B51-6F22-4109-A2ED-41C97B8AE1B0}"/>
              </a:ext>
            </a:extLst>
          </p:cNvPr>
          <p:cNvSpPr/>
          <p:nvPr/>
        </p:nvSpPr>
        <p:spPr>
          <a:xfrm>
            <a:off x="6652163" y="4259043"/>
            <a:ext cx="639162" cy="543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63F87-A648-496F-BE6D-B540F2714028}"/>
              </a:ext>
            </a:extLst>
          </p:cNvPr>
          <p:cNvSpPr/>
          <p:nvPr/>
        </p:nvSpPr>
        <p:spPr>
          <a:xfrm>
            <a:off x="5904739" y="4887285"/>
            <a:ext cx="639162" cy="543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87865-974C-4097-880D-6F9FFB126A61}"/>
              </a:ext>
            </a:extLst>
          </p:cNvPr>
          <p:cNvSpPr/>
          <p:nvPr/>
        </p:nvSpPr>
        <p:spPr>
          <a:xfrm>
            <a:off x="5898517" y="4259043"/>
            <a:ext cx="639162" cy="543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21626-26B5-4168-B18B-1C436140AF44}"/>
              </a:ext>
            </a:extLst>
          </p:cNvPr>
          <p:cNvSpPr/>
          <p:nvPr/>
        </p:nvSpPr>
        <p:spPr>
          <a:xfrm>
            <a:off x="5809172" y="3615751"/>
            <a:ext cx="426591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low Solid Italic" panose="04030604020F02020D02" pitchFamily="82" charset="0"/>
              </a:rPr>
              <a:t>Personal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A0007-DD05-44AC-ADC7-EE88FAE5BFBE}"/>
              </a:ext>
            </a:extLst>
          </p:cNvPr>
          <p:cNvSpPr/>
          <p:nvPr/>
        </p:nvSpPr>
        <p:spPr>
          <a:xfrm>
            <a:off x="6652163" y="4677580"/>
            <a:ext cx="21900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low Solid Italic" panose="04030604020F02020D02" pitchFamily="82" charset="0"/>
              </a:rPr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229845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ord 11">
            <a:extLst>
              <a:ext uri="{FF2B5EF4-FFF2-40B4-BE49-F238E27FC236}">
                <a16:creationId xmlns:a16="http://schemas.microsoft.com/office/drawing/2014/main" id="{3B1766B2-163C-4308-9B75-6EBA65CEE97F}"/>
              </a:ext>
            </a:extLst>
          </p:cNvPr>
          <p:cNvSpPr/>
          <p:nvPr/>
        </p:nvSpPr>
        <p:spPr>
          <a:xfrm rot="5237482">
            <a:off x="3822857" y="1167351"/>
            <a:ext cx="373225" cy="317241"/>
          </a:xfrm>
          <a:prstGeom prst="chord">
            <a:avLst>
              <a:gd name="adj1" fmla="val 2700000"/>
              <a:gd name="adj2" fmla="val 19269782"/>
            </a:avLst>
          </a:prstGeom>
          <a:solidFill>
            <a:srgbClr val="F5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Chord 12">
            <a:extLst>
              <a:ext uri="{FF2B5EF4-FFF2-40B4-BE49-F238E27FC236}">
                <a16:creationId xmlns:a16="http://schemas.microsoft.com/office/drawing/2014/main" id="{CA5C81D3-6C3E-48E0-97C2-BF9ECFD64AAE}"/>
              </a:ext>
            </a:extLst>
          </p:cNvPr>
          <p:cNvSpPr/>
          <p:nvPr/>
        </p:nvSpPr>
        <p:spPr>
          <a:xfrm rot="5237482">
            <a:off x="4795698" y="1176680"/>
            <a:ext cx="373225" cy="317241"/>
          </a:xfrm>
          <a:prstGeom prst="chord">
            <a:avLst>
              <a:gd name="adj1" fmla="val 2700000"/>
              <a:gd name="adj2" fmla="val 19269782"/>
            </a:avLst>
          </a:prstGeom>
          <a:solidFill>
            <a:srgbClr val="F5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5840EC-61F5-4227-A111-9FD32DA5DA57}"/>
              </a:ext>
            </a:extLst>
          </p:cNvPr>
          <p:cNvSpPr/>
          <p:nvPr/>
        </p:nvSpPr>
        <p:spPr>
          <a:xfrm>
            <a:off x="3564294" y="1436915"/>
            <a:ext cx="1843775" cy="1922106"/>
          </a:xfrm>
          <a:prstGeom prst="roundRect">
            <a:avLst>
              <a:gd name="adj" fmla="val 7403"/>
            </a:avLst>
          </a:prstGeom>
          <a:noFill/>
          <a:ln w="76200">
            <a:solidFill>
              <a:srgbClr val="F56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Moon 7">
            <a:extLst>
              <a:ext uri="{FF2B5EF4-FFF2-40B4-BE49-F238E27FC236}">
                <a16:creationId xmlns:a16="http://schemas.microsoft.com/office/drawing/2014/main" id="{20A3C6C3-FFCF-4C65-A4EC-1429B3555AF8}"/>
              </a:ext>
            </a:extLst>
          </p:cNvPr>
          <p:cNvSpPr/>
          <p:nvPr/>
        </p:nvSpPr>
        <p:spPr>
          <a:xfrm rot="14312830">
            <a:off x="4568201" y="2418264"/>
            <a:ext cx="523731" cy="1034759"/>
          </a:xfrm>
          <a:prstGeom prst="moon">
            <a:avLst>
              <a:gd name="adj" fmla="val 87500"/>
            </a:avLst>
          </a:prstGeom>
          <a:solidFill>
            <a:srgbClr val="F5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2ACF60-6C15-434D-BFCA-3D8326B2CBA0}"/>
              </a:ext>
            </a:extLst>
          </p:cNvPr>
          <p:cNvSpPr/>
          <p:nvPr/>
        </p:nvSpPr>
        <p:spPr>
          <a:xfrm>
            <a:off x="3766874" y="1749493"/>
            <a:ext cx="485192" cy="356896"/>
          </a:xfrm>
          <a:prstGeom prst="roundRect">
            <a:avLst/>
          </a:prstGeom>
          <a:solidFill>
            <a:srgbClr val="F5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0095C-4C58-49D7-854E-FAB809D3477A}"/>
              </a:ext>
            </a:extLst>
          </p:cNvPr>
          <p:cNvSpPr/>
          <p:nvPr/>
        </p:nvSpPr>
        <p:spPr>
          <a:xfrm>
            <a:off x="4739714" y="1758824"/>
            <a:ext cx="485192" cy="356896"/>
          </a:xfrm>
          <a:prstGeom prst="roundRect">
            <a:avLst/>
          </a:prstGeom>
          <a:solidFill>
            <a:srgbClr val="F5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86FE8B-3B04-4835-A149-E80FFC7DFE70}"/>
              </a:ext>
            </a:extLst>
          </p:cNvPr>
          <p:cNvSpPr/>
          <p:nvPr/>
        </p:nvSpPr>
        <p:spPr>
          <a:xfrm>
            <a:off x="5408068" y="1481530"/>
            <a:ext cx="30253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rgbClr val="F565A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low Solid Italic" panose="04030604020F02020D02" pitchFamily="82" charset="0"/>
              </a:rPr>
              <a:t>P</a:t>
            </a:r>
            <a:r>
              <a:rPr lang="en-US" sz="60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low Solid Italic" panose="04030604020F02020D02" pitchFamily="82" charset="0"/>
              </a:rPr>
              <a:t>ersonal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61F62-24F2-4FD1-8AD9-652844DBB133}"/>
              </a:ext>
            </a:extLst>
          </p:cNvPr>
          <p:cNvSpPr/>
          <p:nvPr/>
        </p:nvSpPr>
        <p:spPr>
          <a:xfrm>
            <a:off x="5339058" y="1899948"/>
            <a:ext cx="45624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rgbClr val="F565A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low Solid Italic" panose="04030604020F02020D02" pitchFamily="82" charset="0"/>
              </a:rPr>
              <a:t>C</a:t>
            </a:r>
            <a:r>
              <a:rPr lang="en-US" sz="96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low Solid Italic" panose="04030604020F02020D02" pitchFamily="82" charset="0"/>
              </a:rPr>
              <a:t>alendar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2F4E58-DA50-4D39-91A0-EBBB556E232C}"/>
              </a:ext>
            </a:extLst>
          </p:cNvPr>
          <p:cNvSpPr/>
          <p:nvPr/>
        </p:nvSpPr>
        <p:spPr>
          <a:xfrm>
            <a:off x="3257853" y="3705827"/>
            <a:ext cx="793551" cy="1471103"/>
          </a:xfrm>
          <a:custGeom>
            <a:avLst/>
            <a:gdLst/>
            <a:ahLst/>
            <a:cxnLst/>
            <a:rect l="l" t="t" r="r" b="b"/>
            <a:pathLst>
              <a:path w="793551" h="1471103">
                <a:moveTo>
                  <a:pt x="570309" y="623973"/>
                </a:moveTo>
                <a:cubicBezTo>
                  <a:pt x="539750" y="623973"/>
                  <a:pt x="506809" y="636276"/>
                  <a:pt x="471487" y="660882"/>
                </a:cubicBezTo>
                <a:cubicBezTo>
                  <a:pt x="436165" y="685489"/>
                  <a:pt x="404018" y="718429"/>
                  <a:pt x="375046" y="759704"/>
                </a:cubicBezTo>
                <a:lnTo>
                  <a:pt x="490537" y="759704"/>
                </a:lnTo>
                <a:cubicBezTo>
                  <a:pt x="589359" y="759704"/>
                  <a:pt x="638770" y="733312"/>
                  <a:pt x="638770" y="680528"/>
                </a:cubicBezTo>
                <a:cubicBezTo>
                  <a:pt x="638770" y="663859"/>
                  <a:pt x="632321" y="650266"/>
                  <a:pt x="619422" y="639749"/>
                </a:cubicBezTo>
                <a:cubicBezTo>
                  <a:pt x="606524" y="629231"/>
                  <a:pt x="590153" y="623973"/>
                  <a:pt x="570309" y="623973"/>
                </a:cubicBezTo>
                <a:close/>
                <a:moveTo>
                  <a:pt x="583849" y="88925"/>
                </a:moveTo>
                <a:lnTo>
                  <a:pt x="552967" y="164827"/>
                </a:lnTo>
                <a:lnTo>
                  <a:pt x="583105" y="164827"/>
                </a:lnTo>
                <a:cubicBezTo>
                  <a:pt x="622792" y="164827"/>
                  <a:pt x="642636" y="148704"/>
                  <a:pt x="642636" y="116458"/>
                </a:cubicBezTo>
                <a:cubicBezTo>
                  <a:pt x="642636" y="98102"/>
                  <a:pt x="631350" y="88925"/>
                  <a:pt x="608778" y="88925"/>
                </a:cubicBezTo>
                <a:close/>
                <a:moveTo>
                  <a:pt x="457717" y="0"/>
                </a:moveTo>
                <a:lnTo>
                  <a:pt x="599476" y="0"/>
                </a:lnTo>
                <a:cubicBezTo>
                  <a:pt x="647101" y="0"/>
                  <a:pt x="682262" y="8992"/>
                  <a:pt x="704958" y="26975"/>
                </a:cubicBezTo>
                <a:cubicBezTo>
                  <a:pt x="727654" y="44958"/>
                  <a:pt x="739002" y="72678"/>
                  <a:pt x="739002" y="110133"/>
                </a:cubicBezTo>
                <a:cubicBezTo>
                  <a:pt x="739002" y="155773"/>
                  <a:pt x="721391" y="193104"/>
                  <a:pt x="686168" y="222126"/>
                </a:cubicBezTo>
                <a:cubicBezTo>
                  <a:pt x="660619" y="243210"/>
                  <a:pt x="621180" y="253752"/>
                  <a:pt x="567850" y="253752"/>
                </a:cubicBezTo>
                <a:lnTo>
                  <a:pt x="516876" y="253752"/>
                </a:lnTo>
                <a:lnTo>
                  <a:pt x="455113" y="406301"/>
                </a:lnTo>
                <a:cubicBezTo>
                  <a:pt x="439734" y="444004"/>
                  <a:pt x="426107" y="475847"/>
                  <a:pt x="414231" y="501830"/>
                </a:cubicBezTo>
                <a:lnTo>
                  <a:pt x="385908" y="558130"/>
                </a:lnTo>
                <a:lnTo>
                  <a:pt x="460623" y="509524"/>
                </a:lnTo>
                <a:cubicBezTo>
                  <a:pt x="502195" y="492161"/>
                  <a:pt x="545306" y="483479"/>
                  <a:pt x="589954" y="483479"/>
                </a:cubicBezTo>
                <a:cubicBezTo>
                  <a:pt x="648692" y="483479"/>
                  <a:pt x="697309" y="501537"/>
                  <a:pt x="735806" y="537653"/>
                </a:cubicBezTo>
                <a:cubicBezTo>
                  <a:pt x="774303" y="573768"/>
                  <a:pt x="793551" y="619806"/>
                  <a:pt x="793551" y="675765"/>
                </a:cubicBezTo>
                <a:cubicBezTo>
                  <a:pt x="793551" y="755537"/>
                  <a:pt x="756443" y="816656"/>
                  <a:pt x="682228" y="859121"/>
                </a:cubicBezTo>
                <a:cubicBezTo>
                  <a:pt x="631825" y="887696"/>
                  <a:pt x="551656" y="901984"/>
                  <a:pt x="441721" y="901984"/>
                </a:cubicBezTo>
                <a:lnTo>
                  <a:pt x="286345" y="901984"/>
                </a:lnTo>
                <a:cubicBezTo>
                  <a:pt x="232767" y="997234"/>
                  <a:pt x="205978" y="1085538"/>
                  <a:pt x="205978" y="1166898"/>
                </a:cubicBezTo>
                <a:cubicBezTo>
                  <a:pt x="205978" y="1224842"/>
                  <a:pt x="219174" y="1266315"/>
                  <a:pt x="245566" y="1291318"/>
                </a:cubicBezTo>
                <a:cubicBezTo>
                  <a:pt x="271958" y="1316321"/>
                  <a:pt x="315912" y="1328823"/>
                  <a:pt x="377428" y="1328823"/>
                </a:cubicBezTo>
                <a:lnTo>
                  <a:pt x="708421" y="1328823"/>
                </a:lnTo>
                <a:cubicBezTo>
                  <a:pt x="763190" y="1328823"/>
                  <a:pt x="790575" y="1347476"/>
                  <a:pt x="790575" y="1384782"/>
                </a:cubicBezTo>
                <a:cubicBezTo>
                  <a:pt x="790575" y="1411770"/>
                  <a:pt x="780950" y="1432903"/>
                  <a:pt x="761702" y="1448183"/>
                </a:cubicBezTo>
                <a:cubicBezTo>
                  <a:pt x="742453" y="1463463"/>
                  <a:pt x="715367" y="1471103"/>
                  <a:pt x="680442" y="1471103"/>
                </a:cubicBezTo>
                <a:lnTo>
                  <a:pt x="335160" y="1471103"/>
                </a:lnTo>
                <a:cubicBezTo>
                  <a:pt x="277614" y="1471103"/>
                  <a:pt x="231576" y="1463165"/>
                  <a:pt x="197048" y="1447290"/>
                </a:cubicBezTo>
                <a:cubicBezTo>
                  <a:pt x="149026" y="1425065"/>
                  <a:pt x="111323" y="1390835"/>
                  <a:pt x="83939" y="1344599"/>
                </a:cubicBezTo>
                <a:cubicBezTo>
                  <a:pt x="56554" y="1298363"/>
                  <a:pt x="42862" y="1245678"/>
                  <a:pt x="42862" y="1186543"/>
                </a:cubicBezTo>
                <a:cubicBezTo>
                  <a:pt x="42862" y="1107168"/>
                  <a:pt x="67071" y="1012315"/>
                  <a:pt x="115490" y="901984"/>
                </a:cubicBezTo>
                <a:lnTo>
                  <a:pt x="82153" y="901984"/>
                </a:lnTo>
                <a:lnTo>
                  <a:pt x="66675" y="901984"/>
                </a:lnTo>
                <a:cubicBezTo>
                  <a:pt x="22225" y="901984"/>
                  <a:pt x="0" y="882934"/>
                  <a:pt x="0" y="844834"/>
                </a:cubicBezTo>
                <a:cubicBezTo>
                  <a:pt x="0" y="821021"/>
                  <a:pt x="9128" y="800880"/>
                  <a:pt x="27384" y="784410"/>
                </a:cubicBezTo>
                <a:cubicBezTo>
                  <a:pt x="45640" y="767939"/>
                  <a:pt x="67865" y="759704"/>
                  <a:pt x="94059" y="759704"/>
                </a:cubicBezTo>
                <a:lnTo>
                  <a:pt x="110132" y="759704"/>
                </a:lnTo>
                <a:lnTo>
                  <a:pt x="196453" y="759704"/>
                </a:lnTo>
                <a:cubicBezTo>
                  <a:pt x="214312" y="729939"/>
                  <a:pt x="235247" y="700719"/>
                  <a:pt x="259258" y="672044"/>
                </a:cubicBezTo>
                <a:lnTo>
                  <a:pt x="266381" y="664648"/>
                </a:lnTo>
                <a:lnTo>
                  <a:pt x="260148" y="668053"/>
                </a:lnTo>
                <a:cubicBezTo>
                  <a:pt x="238568" y="675370"/>
                  <a:pt x="215500" y="679029"/>
                  <a:pt x="190943" y="679029"/>
                </a:cubicBezTo>
                <a:cubicBezTo>
                  <a:pt x="139101" y="679029"/>
                  <a:pt x="97057" y="662657"/>
                  <a:pt x="64811" y="629915"/>
                </a:cubicBezTo>
                <a:cubicBezTo>
                  <a:pt x="32565" y="597173"/>
                  <a:pt x="16442" y="554633"/>
                  <a:pt x="16442" y="502295"/>
                </a:cubicBezTo>
                <a:cubicBezTo>
                  <a:pt x="16442" y="432346"/>
                  <a:pt x="41991" y="371202"/>
                  <a:pt x="93088" y="318864"/>
                </a:cubicBezTo>
                <a:cubicBezTo>
                  <a:pt x="120621" y="290587"/>
                  <a:pt x="155100" y="267829"/>
                  <a:pt x="196524" y="250589"/>
                </a:cubicBezTo>
                <a:cubicBezTo>
                  <a:pt x="237948" y="233350"/>
                  <a:pt x="278999" y="224730"/>
                  <a:pt x="319679" y="224730"/>
                </a:cubicBezTo>
                <a:cubicBezTo>
                  <a:pt x="339275" y="224730"/>
                  <a:pt x="355026" y="229133"/>
                  <a:pt x="366932" y="237939"/>
                </a:cubicBezTo>
                <a:cubicBezTo>
                  <a:pt x="378838" y="246745"/>
                  <a:pt x="384791" y="258341"/>
                  <a:pt x="384791" y="272728"/>
                </a:cubicBezTo>
                <a:cubicBezTo>
                  <a:pt x="384791" y="287859"/>
                  <a:pt x="378342" y="300013"/>
                  <a:pt x="365444" y="309191"/>
                </a:cubicBezTo>
                <a:cubicBezTo>
                  <a:pt x="358002" y="314648"/>
                  <a:pt x="343740" y="318368"/>
                  <a:pt x="322656" y="320353"/>
                </a:cubicBezTo>
                <a:cubicBezTo>
                  <a:pt x="273542" y="324818"/>
                  <a:pt x="233731" y="336104"/>
                  <a:pt x="203221" y="354211"/>
                </a:cubicBezTo>
                <a:cubicBezTo>
                  <a:pt x="177920" y="369342"/>
                  <a:pt x="157953" y="389124"/>
                  <a:pt x="143318" y="413556"/>
                </a:cubicBezTo>
                <a:cubicBezTo>
                  <a:pt x="128683" y="437989"/>
                  <a:pt x="121366" y="463724"/>
                  <a:pt x="121366" y="490761"/>
                </a:cubicBezTo>
                <a:cubicBezTo>
                  <a:pt x="121366" y="518294"/>
                  <a:pt x="128497" y="540184"/>
                  <a:pt x="142760" y="556431"/>
                </a:cubicBezTo>
                <a:cubicBezTo>
                  <a:pt x="157022" y="572678"/>
                  <a:pt x="176184" y="580802"/>
                  <a:pt x="200245" y="580802"/>
                </a:cubicBezTo>
                <a:cubicBezTo>
                  <a:pt x="230506" y="580802"/>
                  <a:pt x="256675" y="568028"/>
                  <a:pt x="278751" y="542479"/>
                </a:cubicBezTo>
                <a:cubicBezTo>
                  <a:pt x="300827" y="516930"/>
                  <a:pt x="325136" y="471537"/>
                  <a:pt x="351677" y="406301"/>
                </a:cubicBezTo>
                <a:lnTo>
                  <a:pt x="480785" y="88925"/>
                </a:lnTo>
                <a:lnTo>
                  <a:pt x="440230" y="88925"/>
                </a:lnTo>
                <a:cubicBezTo>
                  <a:pt x="405999" y="88925"/>
                  <a:pt x="388884" y="77018"/>
                  <a:pt x="388884" y="53206"/>
                </a:cubicBezTo>
                <a:cubicBezTo>
                  <a:pt x="388884" y="36339"/>
                  <a:pt x="394899" y="23254"/>
                  <a:pt x="406930" y="13953"/>
                </a:cubicBezTo>
                <a:cubicBezTo>
                  <a:pt x="418960" y="4651"/>
                  <a:pt x="435889" y="0"/>
                  <a:pt x="457717" y="0"/>
                </a:cubicBezTo>
                <a:close/>
              </a:path>
            </a:pathLst>
          </a:custGeom>
          <a:solidFill>
            <a:srgbClr val="F565AD"/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00" b="0" cap="none" spc="0" dirty="0">
              <a:ln w="0"/>
              <a:solidFill>
                <a:schemeClr val="tx1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5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1BA4B-7343-457C-8ED3-378A366382C9}"/>
              </a:ext>
            </a:extLst>
          </p:cNvPr>
          <p:cNvSpPr/>
          <p:nvPr/>
        </p:nvSpPr>
        <p:spPr>
          <a:xfrm>
            <a:off x="5408068" y="1481530"/>
            <a:ext cx="30253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rgbClr val="F565A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low Solid Italic" panose="04030604020F02020D02" pitchFamily="82" charset="0"/>
              </a:rPr>
              <a:t>P</a:t>
            </a:r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low Solid Italic" panose="04030604020F02020D02" pitchFamily="82" charset="0"/>
              </a:rPr>
              <a:t>ersonal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011F0-C2DC-4F55-BE42-386651C77065}"/>
              </a:ext>
            </a:extLst>
          </p:cNvPr>
          <p:cNvSpPr/>
          <p:nvPr/>
        </p:nvSpPr>
        <p:spPr>
          <a:xfrm>
            <a:off x="5339058" y="1899948"/>
            <a:ext cx="45624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rgbClr val="F565A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low Solid Italic" panose="04030604020F02020D02" pitchFamily="82" charset="0"/>
              </a:rPr>
              <a:t>C</a:t>
            </a:r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low Solid Italic" panose="04030604020F02020D02" pitchFamily="82" charset="0"/>
              </a:rPr>
              <a:t>alendar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561FAA-ED88-4875-9113-A170F39FB55E}"/>
              </a:ext>
            </a:extLst>
          </p:cNvPr>
          <p:cNvSpPr/>
          <p:nvPr/>
        </p:nvSpPr>
        <p:spPr>
          <a:xfrm>
            <a:off x="3257853" y="3705827"/>
            <a:ext cx="793551" cy="1471103"/>
          </a:xfrm>
          <a:custGeom>
            <a:avLst/>
            <a:gdLst/>
            <a:ahLst/>
            <a:cxnLst/>
            <a:rect l="l" t="t" r="r" b="b"/>
            <a:pathLst>
              <a:path w="793551" h="1471103">
                <a:moveTo>
                  <a:pt x="570309" y="623973"/>
                </a:moveTo>
                <a:cubicBezTo>
                  <a:pt x="539750" y="623973"/>
                  <a:pt x="506809" y="636276"/>
                  <a:pt x="471487" y="660882"/>
                </a:cubicBezTo>
                <a:cubicBezTo>
                  <a:pt x="436165" y="685489"/>
                  <a:pt x="404018" y="718429"/>
                  <a:pt x="375046" y="759704"/>
                </a:cubicBezTo>
                <a:lnTo>
                  <a:pt x="490537" y="759704"/>
                </a:lnTo>
                <a:cubicBezTo>
                  <a:pt x="589359" y="759704"/>
                  <a:pt x="638770" y="733312"/>
                  <a:pt x="638770" y="680528"/>
                </a:cubicBezTo>
                <a:cubicBezTo>
                  <a:pt x="638770" y="663859"/>
                  <a:pt x="632321" y="650266"/>
                  <a:pt x="619422" y="639749"/>
                </a:cubicBezTo>
                <a:cubicBezTo>
                  <a:pt x="606524" y="629231"/>
                  <a:pt x="590153" y="623973"/>
                  <a:pt x="570309" y="623973"/>
                </a:cubicBezTo>
                <a:close/>
                <a:moveTo>
                  <a:pt x="583849" y="88925"/>
                </a:moveTo>
                <a:lnTo>
                  <a:pt x="552967" y="164827"/>
                </a:lnTo>
                <a:lnTo>
                  <a:pt x="583105" y="164827"/>
                </a:lnTo>
                <a:cubicBezTo>
                  <a:pt x="622792" y="164827"/>
                  <a:pt x="642636" y="148704"/>
                  <a:pt x="642636" y="116458"/>
                </a:cubicBezTo>
                <a:cubicBezTo>
                  <a:pt x="642636" y="98102"/>
                  <a:pt x="631350" y="88925"/>
                  <a:pt x="608778" y="88925"/>
                </a:cubicBezTo>
                <a:close/>
                <a:moveTo>
                  <a:pt x="457717" y="0"/>
                </a:moveTo>
                <a:lnTo>
                  <a:pt x="599476" y="0"/>
                </a:lnTo>
                <a:cubicBezTo>
                  <a:pt x="647101" y="0"/>
                  <a:pt x="682262" y="8992"/>
                  <a:pt x="704958" y="26975"/>
                </a:cubicBezTo>
                <a:cubicBezTo>
                  <a:pt x="727654" y="44958"/>
                  <a:pt x="739002" y="72678"/>
                  <a:pt x="739002" y="110133"/>
                </a:cubicBezTo>
                <a:cubicBezTo>
                  <a:pt x="739002" y="155773"/>
                  <a:pt x="721391" y="193104"/>
                  <a:pt x="686168" y="222126"/>
                </a:cubicBezTo>
                <a:cubicBezTo>
                  <a:pt x="660619" y="243210"/>
                  <a:pt x="621180" y="253752"/>
                  <a:pt x="567850" y="253752"/>
                </a:cubicBezTo>
                <a:lnTo>
                  <a:pt x="516876" y="253752"/>
                </a:lnTo>
                <a:lnTo>
                  <a:pt x="455113" y="406301"/>
                </a:lnTo>
                <a:cubicBezTo>
                  <a:pt x="439734" y="444004"/>
                  <a:pt x="426107" y="475847"/>
                  <a:pt x="414231" y="501830"/>
                </a:cubicBezTo>
                <a:lnTo>
                  <a:pt x="385908" y="558130"/>
                </a:lnTo>
                <a:lnTo>
                  <a:pt x="460623" y="509524"/>
                </a:lnTo>
                <a:cubicBezTo>
                  <a:pt x="502195" y="492161"/>
                  <a:pt x="545306" y="483479"/>
                  <a:pt x="589954" y="483479"/>
                </a:cubicBezTo>
                <a:cubicBezTo>
                  <a:pt x="648692" y="483479"/>
                  <a:pt x="697309" y="501537"/>
                  <a:pt x="735806" y="537653"/>
                </a:cubicBezTo>
                <a:cubicBezTo>
                  <a:pt x="774303" y="573768"/>
                  <a:pt x="793551" y="619806"/>
                  <a:pt x="793551" y="675765"/>
                </a:cubicBezTo>
                <a:cubicBezTo>
                  <a:pt x="793551" y="755537"/>
                  <a:pt x="756443" y="816656"/>
                  <a:pt x="682228" y="859121"/>
                </a:cubicBezTo>
                <a:cubicBezTo>
                  <a:pt x="631825" y="887696"/>
                  <a:pt x="551656" y="901984"/>
                  <a:pt x="441721" y="901984"/>
                </a:cubicBezTo>
                <a:lnTo>
                  <a:pt x="286345" y="901984"/>
                </a:lnTo>
                <a:cubicBezTo>
                  <a:pt x="232767" y="997234"/>
                  <a:pt x="205978" y="1085538"/>
                  <a:pt x="205978" y="1166898"/>
                </a:cubicBezTo>
                <a:cubicBezTo>
                  <a:pt x="205978" y="1224842"/>
                  <a:pt x="219174" y="1266315"/>
                  <a:pt x="245566" y="1291318"/>
                </a:cubicBezTo>
                <a:cubicBezTo>
                  <a:pt x="271958" y="1316321"/>
                  <a:pt x="315912" y="1328823"/>
                  <a:pt x="377428" y="1328823"/>
                </a:cubicBezTo>
                <a:lnTo>
                  <a:pt x="708421" y="1328823"/>
                </a:lnTo>
                <a:cubicBezTo>
                  <a:pt x="763190" y="1328823"/>
                  <a:pt x="790575" y="1347476"/>
                  <a:pt x="790575" y="1384782"/>
                </a:cubicBezTo>
                <a:cubicBezTo>
                  <a:pt x="790575" y="1411770"/>
                  <a:pt x="780950" y="1432903"/>
                  <a:pt x="761702" y="1448183"/>
                </a:cubicBezTo>
                <a:cubicBezTo>
                  <a:pt x="742453" y="1463463"/>
                  <a:pt x="715367" y="1471103"/>
                  <a:pt x="680442" y="1471103"/>
                </a:cubicBezTo>
                <a:lnTo>
                  <a:pt x="335160" y="1471103"/>
                </a:lnTo>
                <a:cubicBezTo>
                  <a:pt x="277614" y="1471103"/>
                  <a:pt x="231576" y="1463165"/>
                  <a:pt x="197048" y="1447290"/>
                </a:cubicBezTo>
                <a:cubicBezTo>
                  <a:pt x="149026" y="1425065"/>
                  <a:pt x="111323" y="1390835"/>
                  <a:pt x="83939" y="1344599"/>
                </a:cubicBezTo>
                <a:cubicBezTo>
                  <a:pt x="56554" y="1298363"/>
                  <a:pt x="42862" y="1245678"/>
                  <a:pt x="42862" y="1186543"/>
                </a:cubicBezTo>
                <a:cubicBezTo>
                  <a:pt x="42862" y="1107168"/>
                  <a:pt x="67071" y="1012315"/>
                  <a:pt x="115490" y="901984"/>
                </a:cubicBezTo>
                <a:lnTo>
                  <a:pt x="82153" y="901984"/>
                </a:lnTo>
                <a:lnTo>
                  <a:pt x="66675" y="901984"/>
                </a:lnTo>
                <a:cubicBezTo>
                  <a:pt x="22225" y="901984"/>
                  <a:pt x="0" y="882934"/>
                  <a:pt x="0" y="844834"/>
                </a:cubicBezTo>
                <a:cubicBezTo>
                  <a:pt x="0" y="821021"/>
                  <a:pt x="9128" y="800880"/>
                  <a:pt x="27384" y="784410"/>
                </a:cubicBezTo>
                <a:cubicBezTo>
                  <a:pt x="45640" y="767939"/>
                  <a:pt x="67865" y="759704"/>
                  <a:pt x="94059" y="759704"/>
                </a:cubicBezTo>
                <a:lnTo>
                  <a:pt x="110132" y="759704"/>
                </a:lnTo>
                <a:lnTo>
                  <a:pt x="196453" y="759704"/>
                </a:lnTo>
                <a:cubicBezTo>
                  <a:pt x="214312" y="729939"/>
                  <a:pt x="235247" y="700719"/>
                  <a:pt x="259258" y="672044"/>
                </a:cubicBezTo>
                <a:lnTo>
                  <a:pt x="266381" y="664648"/>
                </a:lnTo>
                <a:lnTo>
                  <a:pt x="260148" y="668053"/>
                </a:lnTo>
                <a:cubicBezTo>
                  <a:pt x="238568" y="675370"/>
                  <a:pt x="215500" y="679029"/>
                  <a:pt x="190943" y="679029"/>
                </a:cubicBezTo>
                <a:cubicBezTo>
                  <a:pt x="139101" y="679029"/>
                  <a:pt x="97057" y="662657"/>
                  <a:pt x="64811" y="629915"/>
                </a:cubicBezTo>
                <a:cubicBezTo>
                  <a:pt x="32565" y="597173"/>
                  <a:pt x="16442" y="554633"/>
                  <a:pt x="16442" y="502295"/>
                </a:cubicBezTo>
                <a:cubicBezTo>
                  <a:pt x="16442" y="432346"/>
                  <a:pt x="41991" y="371202"/>
                  <a:pt x="93088" y="318864"/>
                </a:cubicBezTo>
                <a:cubicBezTo>
                  <a:pt x="120621" y="290587"/>
                  <a:pt x="155100" y="267829"/>
                  <a:pt x="196524" y="250589"/>
                </a:cubicBezTo>
                <a:cubicBezTo>
                  <a:pt x="237948" y="233350"/>
                  <a:pt x="278999" y="224730"/>
                  <a:pt x="319679" y="224730"/>
                </a:cubicBezTo>
                <a:cubicBezTo>
                  <a:pt x="339275" y="224730"/>
                  <a:pt x="355026" y="229133"/>
                  <a:pt x="366932" y="237939"/>
                </a:cubicBezTo>
                <a:cubicBezTo>
                  <a:pt x="378838" y="246745"/>
                  <a:pt x="384791" y="258341"/>
                  <a:pt x="384791" y="272728"/>
                </a:cubicBezTo>
                <a:cubicBezTo>
                  <a:pt x="384791" y="287859"/>
                  <a:pt x="378342" y="300013"/>
                  <a:pt x="365444" y="309191"/>
                </a:cubicBezTo>
                <a:cubicBezTo>
                  <a:pt x="358002" y="314648"/>
                  <a:pt x="343740" y="318368"/>
                  <a:pt x="322656" y="320353"/>
                </a:cubicBezTo>
                <a:cubicBezTo>
                  <a:pt x="273542" y="324818"/>
                  <a:pt x="233731" y="336104"/>
                  <a:pt x="203221" y="354211"/>
                </a:cubicBezTo>
                <a:cubicBezTo>
                  <a:pt x="177920" y="369342"/>
                  <a:pt x="157953" y="389124"/>
                  <a:pt x="143318" y="413556"/>
                </a:cubicBezTo>
                <a:cubicBezTo>
                  <a:pt x="128683" y="437989"/>
                  <a:pt x="121366" y="463724"/>
                  <a:pt x="121366" y="490761"/>
                </a:cubicBezTo>
                <a:cubicBezTo>
                  <a:pt x="121366" y="518294"/>
                  <a:pt x="128497" y="540184"/>
                  <a:pt x="142760" y="556431"/>
                </a:cubicBezTo>
                <a:cubicBezTo>
                  <a:pt x="157022" y="572678"/>
                  <a:pt x="176184" y="580802"/>
                  <a:pt x="200245" y="580802"/>
                </a:cubicBezTo>
                <a:cubicBezTo>
                  <a:pt x="230506" y="580802"/>
                  <a:pt x="256675" y="568028"/>
                  <a:pt x="278751" y="542479"/>
                </a:cubicBezTo>
                <a:cubicBezTo>
                  <a:pt x="300827" y="516930"/>
                  <a:pt x="325136" y="471537"/>
                  <a:pt x="351677" y="406301"/>
                </a:cubicBezTo>
                <a:lnTo>
                  <a:pt x="480785" y="88925"/>
                </a:lnTo>
                <a:lnTo>
                  <a:pt x="440230" y="88925"/>
                </a:lnTo>
                <a:cubicBezTo>
                  <a:pt x="405999" y="88925"/>
                  <a:pt x="388884" y="77018"/>
                  <a:pt x="388884" y="53206"/>
                </a:cubicBezTo>
                <a:cubicBezTo>
                  <a:pt x="388884" y="36339"/>
                  <a:pt x="394899" y="23254"/>
                  <a:pt x="406930" y="13953"/>
                </a:cubicBezTo>
                <a:cubicBezTo>
                  <a:pt x="418960" y="4651"/>
                  <a:pt x="435889" y="0"/>
                  <a:pt x="457717" y="0"/>
                </a:cubicBezTo>
                <a:close/>
              </a:path>
            </a:pathLst>
          </a:custGeom>
          <a:solidFill>
            <a:srgbClr val="F565AD"/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00" b="0" cap="none" spc="0" dirty="0">
              <a:ln w="0"/>
              <a:solidFill>
                <a:schemeClr val="tx1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9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1A2F371-2496-4890-A03C-3D57D66336ED}"/>
              </a:ext>
            </a:extLst>
          </p:cNvPr>
          <p:cNvSpPr/>
          <p:nvPr/>
        </p:nvSpPr>
        <p:spPr>
          <a:xfrm rot="5237482">
            <a:off x="3996017" y="1320561"/>
            <a:ext cx="30547" cy="251342"/>
          </a:xfrm>
          <a:custGeom>
            <a:avLst/>
            <a:gdLst>
              <a:gd name="connsiteX0" fmla="*/ 0 w 30547"/>
              <a:gd name="connsiteY0" fmla="*/ 251342 h 251342"/>
              <a:gd name="connsiteX1" fmla="*/ 11891 w 30547"/>
              <a:gd name="connsiteY1" fmla="*/ 0 h 251342"/>
              <a:gd name="connsiteX2" fmla="*/ 30547 w 30547"/>
              <a:gd name="connsiteY2" fmla="*/ 12730 h 251342"/>
              <a:gd name="connsiteX3" fmla="*/ 15920 w 30547"/>
              <a:gd name="connsiteY3" fmla="*/ 242666 h 251342"/>
              <a:gd name="connsiteX4" fmla="*/ 0 w 30547"/>
              <a:gd name="connsiteY4" fmla="*/ 251342 h 25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47" h="251342">
                <a:moveTo>
                  <a:pt x="0" y="251342"/>
                </a:moveTo>
                <a:lnTo>
                  <a:pt x="11891" y="0"/>
                </a:lnTo>
                <a:lnTo>
                  <a:pt x="30547" y="12730"/>
                </a:lnTo>
                <a:lnTo>
                  <a:pt x="15920" y="242666"/>
                </a:lnTo>
                <a:lnTo>
                  <a:pt x="0" y="251342"/>
                </a:lnTo>
                <a:close/>
              </a:path>
            </a:pathLst>
          </a:custGeom>
          <a:solidFill>
            <a:srgbClr val="F5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5B0136F-D9D7-4AC8-9CBA-B406B0808CBA}"/>
              </a:ext>
            </a:extLst>
          </p:cNvPr>
          <p:cNvSpPr/>
          <p:nvPr/>
        </p:nvSpPr>
        <p:spPr>
          <a:xfrm rot="5237482">
            <a:off x="4964313" y="1319382"/>
            <a:ext cx="40134" cy="262739"/>
          </a:xfrm>
          <a:custGeom>
            <a:avLst/>
            <a:gdLst>
              <a:gd name="connsiteX0" fmla="*/ 0 w 40134"/>
              <a:gd name="connsiteY0" fmla="*/ 262739 h 262739"/>
              <a:gd name="connsiteX1" fmla="*/ 12431 w 40134"/>
              <a:gd name="connsiteY1" fmla="*/ 0 h 262739"/>
              <a:gd name="connsiteX2" fmla="*/ 40134 w 40134"/>
              <a:gd name="connsiteY2" fmla="*/ 18904 h 262739"/>
              <a:gd name="connsiteX3" fmla="*/ 25507 w 40134"/>
              <a:gd name="connsiteY3" fmla="*/ 248840 h 262739"/>
              <a:gd name="connsiteX4" fmla="*/ 0 w 40134"/>
              <a:gd name="connsiteY4" fmla="*/ 262739 h 26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4" h="262739">
                <a:moveTo>
                  <a:pt x="0" y="262739"/>
                </a:moveTo>
                <a:lnTo>
                  <a:pt x="12431" y="0"/>
                </a:lnTo>
                <a:lnTo>
                  <a:pt x="40134" y="18904"/>
                </a:lnTo>
                <a:lnTo>
                  <a:pt x="25507" y="248840"/>
                </a:lnTo>
                <a:lnTo>
                  <a:pt x="0" y="262739"/>
                </a:lnTo>
                <a:close/>
              </a:path>
            </a:pathLst>
          </a:custGeom>
          <a:solidFill>
            <a:srgbClr val="F5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BF1935-9727-45A9-BAF1-82A19AC794C1}"/>
              </a:ext>
            </a:extLst>
          </p:cNvPr>
          <p:cNvSpPr/>
          <p:nvPr/>
        </p:nvSpPr>
        <p:spPr>
          <a:xfrm rot="5237482">
            <a:off x="2126906" y="1296463"/>
            <a:ext cx="373938" cy="496028"/>
          </a:xfrm>
          <a:custGeom>
            <a:avLst/>
            <a:gdLst>
              <a:gd name="connsiteX0" fmla="*/ 68 w 373938"/>
              <a:gd name="connsiteY0" fmla="*/ 422489 h 496028"/>
              <a:gd name="connsiteX1" fmla="*/ 17374 w 373938"/>
              <a:gd name="connsiteY1" fmla="*/ 56674 h 496028"/>
              <a:gd name="connsiteX2" fmla="*/ 79603 w 373938"/>
              <a:gd name="connsiteY2" fmla="*/ 67 h 496028"/>
              <a:gd name="connsiteX3" fmla="*/ 317265 w 373938"/>
              <a:gd name="connsiteY3" fmla="*/ 11311 h 496028"/>
              <a:gd name="connsiteX4" fmla="*/ 373871 w 373938"/>
              <a:gd name="connsiteY4" fmla="*/ 73540 h 496028"/>
              <a:gd name="connsiteX5" fmla="*/ 356565 w 373938"/>
              <a:gd name="connsiteY5" fmla="*/ 439355 h 496028"/>
              <a:gd name="connsiteX6" fmla="*/ 294336 w 373938"/>
              <a:gd name="connsiteY6" fmla="*/ 495961 h 496028"/>
              <a:gd name="connsiteX7" fmla="*/ 56674 w 373938"/>
              <a:gd name="connsiteY7" fmla="*/ 484717 h 496028"/>
              <a:gd name="connsiteX8" fmla="*/ 68 w 373938"/>
              <a:gd name="connsiteY8" fmla="*/ 422489 h 49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3938" h="496028">
                <a:moveTo>
                  <a:pt x="68" y="422489"/>
                </a:moveTo>
                <a:lnTo>
                  <a:pt x="17374" y="56674"/>
                </a:lnTo>
                <a:cubicBezTo>
                  <a:pt x="18927" y="23859"/>
                  <a:pt x="46787" y="-1485"/>
                  <a:pt x="79603" y="67"/>
                </a:cubicBezTo>
                <a:lnTo>
                  <a:pt x="317265" y="11311"/>
                </a:lnTo>
                <a:cubicBezTo>
                  <a:pt x="350080" y="12864"/>
                  <a:pt x="375424" y="40724"/>
                  <a:pt x="373871" y="73540"/>
                </a:cubicBezTo>
                <a:lnTo>
                  <a:pt x="356565" y="439355"/>
                </a:lnTo>
                <a:cubicBezTo>
                  <a:pt x="355012" y="472170"/>
                  <a:pt x="327152" y="497514"/>
                  <a:pt x="294336" y="495961"/>
                </a:cubicBezTo>
                <a:lnTo>
                  <a:pt x="56674" y="484717"/>
                </a:lnTo>
                <a:cubicBezTo>
                  <a:pt x="23859" y="483165"/>
                  <a:pt x="-1485" y="455304"/>
                  <a:pt x="68" y="422489"/>
                </a:cubicBezTo>
                <a:close/>
              </a:path>
            </a:pathLst>
          </a:custGeom>
          <a:solidFill>
            <a:srgbClr val="F5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99B7DE7-9769-47A5-BAFE-2379ECA27CF2}"/>
              </a:ext>
            </a:extLst>
          </p:cNvPr>
          <p:cNvSpPr/>
          <p:nvPr/>
        </p:nvSpPr>
        <p:spPr>
          <a:xfrm rot="5237482">
            <a:off x="2080755" y="2244164"/>
            <a:ext cx="373938" cy="496029"/>
          </a:xfrm>
          <a:custGeom>
            <a:avLst/>
            <a:gdLst>
              <a:gd name="connsiteX0" fmla="*/ 68 w 373938"/>
              <a:gd name="connsiteY0" fmla="*/ 422489 h 496029"/>
              <a:gd name="connsiteX1" fmla="*/ 17374 w 373938"/>
              <a:gd name="connsiteY1" fmla="*/ 56674 h 496029"/>
              <a:gd name="connsiteX2" fmla="*/ 79603 w 373938"/>
              <a:gd name="connsiteY2" fmla="*/ 67 h 496029"/>
              <a:gd name="connsiteX3" fmla="*/ 317265 w 373938"/>
              <a:gd name="connsiteY3" fmla="*/ 11311 h 496029"/>
              <a:gd name="connsiteX4" fmla="*/ 373871 w 373938"/>
              <a:gd name="connsiteY4" fmla="*/ 73540 h 496029"/>
              <a:gd name="connsiteX5" fmla="*/ 356565 w 373938"/>
              <a:gd name="connsiteY5" fmla="*/ 439354 h 496029"/>
              <a:gd name="connsiteX6" fmla="*/ 294336 w 373938"/>
              <a:gd name="connsiteY6" fmla="*/ 495961 h 496029"/>
              <a:gd name="connsiteX7" fmla="*/ 56674 w 373938"/>
              <a:gd name="connsiteY7" fmla="*/ 484717 h 496029"/>
              <a:gd name="connsiteX8" fmla="*/ 68 w 373938"/>
              <a:gd name="connsiteY8" fmla="*/ 422489 h 49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3938" h="496029">
                <a:moveTo>
                  <a:pt x="68" y="422489"/>
                </a:moveTo>
                <a:lnTo>
                  <a:pt x="17374" y="56674"/>
                </a:lnTo>
                <a:cubicBezTo>
                  <a:pt x="18927" y="23858"/>
                  <a:pt x="46787" y="-1485"/>
                  <a:pt x="79603" y="67"/>
                </a:cubicBezTo>
                <a:lnTo>
                  <a:pt x="317265" y="11311"/>
                </a:lnTo>
                <a:cubicBezTo>
                  <a:pt x="350080" y="12863"/>
                  <a:pt x="375424" y="40724"/>
                  <a:pt x="373871" y="73540"/>
                </a:cubicBezTo>
                <a:lnTo>
                  <a:pt x="356565" y="439354"/>
                </a:lnTo>
                <a:cubicBezTo>
                  <a:pt x="355012" y="472170"/>
                  <a:pt x="327152" y="497513"/>
                  <a:pt x="294336" y="495961"/>
                </a:cubicBezTo>
                <a:lnTo>
                  <a:pt x="56674" y="484717"/>
                </a:lnTo>
                <a:cubicBezTo>
                  <a:pt x="23859" y="483165"/>
                  <a:pt x="-1485" y="455304"/>
                  <a:pt x="68" y="422489"/>
                </a:cubicBezTo>
                <a:close/>
              </a:path>
            </a:pathLst>
          </a:custGeom>
          <a:solidFill>
            <a:srgbClr val="F5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D0EC14-A608-494A-9642-1815A432D022}"/>
              </a:ext>
            </a:extLst>
          </p:cNvPr>
          <p:cNvSpPr/>
          <p:nvPr/>
        </p:nvSpPr>
        <p:spPr>
          <a:xfrm rot="5237482">
            <a:off x="5558507" y="2612510"/>
            <a:ext cx="771177" cy="972576"/>
          </a:xfrm>
          <a:custGeom>
            <a:avLst/>
            <a:gdLst>
              <a:gd name="connsiteX0" fmla="*/ 0 w 771177"/>
              <a:gd name="connsiteY0" fmla="*/ 65324 h 972576"/>
              <a:gd name="connsiteX1" fmla="*/ 708002 w 771177"/>
              <a:gd name="connsiteY1" fmla="*/ 267087 h 972576"/>
              <a:gd name="connsiteX2" fmla="*/ 497616 w 771177"/>
              <a:gd name="connsiteY2" fmla="*/ 972576 h 972576"/>
              <a:gd name="connsiteX3" fmla="*/ 1 w 771177"/>
              <a:gd name="connsiteY3" fmla="*/ 65325 h 972576"/>
              <a:gd name="connsiteX4" fmla="*/ 0 w 771177"/>
              <a:gd name="connsiteY4" fmla="*/ 65324 h 9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177" h="972576">
                <a:moveTo>
                  <a:pt x="0" y="65324"/>
                </a:moveTo>
                <a:cubicBezTo>
                  <a:pt x="253607" y="-73776"/>
                  <a:pt x="570590" y="16557"/>
                  <a:pt x="708002" y="267087"/>
                </a:cubicBezTo>
                <a:cubicBezTo>
                  <a:pt x="845415" y="517618"/>
                  <a:pt x="751223" y="833476"/>
                  <a:pt x="497616" y="972576"/>
                </a:cubicBezTo>
                <a:cubicBezTo>
                  <a:pt x="410869" y="632907"/>
                  <a:pt x="239812" y="321039"/>
                  <a:pt x="1" y="65325"/>
                </a:cubicBezTo>
                <a:lnTo>
                  <a:pt x="0" y="65324"/>
                </a:lnTo>
                <a:close/>
              </a:path>
            </a:pathLst>
          </a:custGeom>
          <a:solidFill>
            <a:srgbClr val="F5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DDF9FD-7D07-42FF-A6DD-ECC6D829F479}"/>
              </a:ext>
            </a:extLst>
          </p:cNvPr>
          <p:cNvSpPr/>
          <p:nvPr/>
        </p:nvSpPr>
        <p:spPr>
          <a:xfrm rot="5237482">
            <a:off x="3856098" y="1132495"/>
            <a:ext cx="303445" cy="317247"/>
          </a:xfrm>
          <a:custGeom>
            <a:avLst/>
            <a:gdLst>
              <a:gd name="connsiteX0" fmla="*/ 375 w 303445"/>
              <a:gd name="connsiteY0" fmla="*/ 148598 h 317247"/>
              <a:gd name="connsiteX1" fmla="*/ 137271 w 303445"/>
              <a:gd name="connsiteY1" fmla="*/ 5649 h 317247"/>
              <a:gd name="connsiteX2" fmla="*/ 282581 w 303445"/>
              <a:gd name="connsiteY2" fmla="*/ 22580 h 317247"/>
              <a:gd name="connsiteX3" fmla="*/ 303445 w 303445"/>
              <a:gd name="connsiteY3" fmla="*/ 36816 h 317247"/>
              <a:gd name="connsiteX4" fmla="*/ 291554 w 303445"/>
              <a:gd name="connsiteY4" fmla="*/ 288158 h 317247"/>
              <a:gd name="connsiteX5" fmla="*/ 265337 w 303445"/>
              <a:gd name="connsiteY5" fmla="*/ 302444 h 317247"/>
              <a:gd name="connsiteX6" fmla="*/ 120453 w 303445"/>
              <a:gd name="connsiteY6" fmla="*/ 306941 h 317247"/>
              <a:gd name="connsiteX7" fmla="*/ 375 w 303445"/>
              <a:gd name="connsiteY7" fmla="*/ 148598 h 31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445" h="317247">
                <a:moveTo>
                  <a:pt x="375" y="148598"/>
                </a:moveTo>
                <a:cubicBezTo>
                  <a:pt x="5413" y="80989"/>
                  <a:pt x="60408" y="23562"/>
                  <a:pt x="137271" y="5649"/>
                </a:cubicBezTo>
                <a:cubicBezTo>
                  <a:pt x="187086" y="-5960"/>
                  <a:pt x="239505" y="629"/>
                  <a:pt x="282581" y="22580"/>
                </a:cubicBezTo>
                <a:lnTo>
                  <a:pt x="303445" y="36816"/>
                </a:lnTo>
                <a:lnTo>
                  <a:pt x="291554" y="288158"/>
                </a:lnTo>
                <a:lnTo>
                  <a:pt x="265337" y="302444"/>
                </a:lnTo>
                <a:cubicBezTo>
                  <a:pt x="220352" y="320232"/>
                  <a:pt x="168130" y="322307"/>
                  <a:pt x="120453" y="306941"/>
                </a:cubicBezTo>
                <a:cubicBezTo>
                  <a:pt x="43895" y="282267"/>
                  <a:pt x="-4801" y="218055"/>
                  <a:pt x="375" y="148598"/>
                </a:cubicBezTo>
                <a:close/>
              </a:path>
            </a:pathLst>
          </a:custGeom>
          <a:solidFill>
            <a:srgbClr val="F5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3AAFB9-FFD4-4738-B878-0970D13CD5FC}"/>
              </a:ext>
            </a:extLst>
          </p:cNvPr>
          <p:cNvSpPr/>
          <p:nvPr/>
        </p:nvSpPr>
        <p:spPr>
          <a:xfrm rot="5237482">
            <a:off x="4833249" y="1137304"/>
            <a:ext cx="294399" cy="317248"/>
          </a:xfrm>
          <a:custGeom>
            <a:avLst/>
            <a:gdLst>
              <a:gd name="connsiteX0" fmla="*/ 376 w 294399"/>
              <a:gd name="connsiteY0" fmla="*/ 148598 h 317248"/>
              <a:gd name="connsiteX1" fmla="*/ 137272 w 294399"/>
              <a:gd name="connsiteY1" fmla="*/ 5649 h 317248"/>
              <a:gd name="connsiteX2" fmla="*/ 282582 w 294399"/>
              <a:gd name="connsiteY2" fmla="*/ 22581 h 317248"/>
              <a:gd name="connsiteX3" fmla="*/ 294399 w 294399"/>
              <a:gd name="connsiteY3" fmla="*/ 30643 h 317248"/>
              <a:gd name="connsiteX4" fmla="*/ 281968 w 294399"/>
              <a:gd name="connsiteY4" fmla="*/ 293382 h 317248"/>
              <a:gd name="connsiteX5" fmla="*/ 265339 w 294399"/>
              <a:gd name="connsiteY5" fmla="*/ 302445 h 317248"/>
              <a:gd name="connsiteX6" fmla="*/ 120454 w 294399"/>
              <a:gd name="connsiteY6" fmla="*/ 306942 h 317248"/>
              <a:gd name="connsiteX7" fmla="*/ 376 w 294399"/>
              <a:gd name="connsiteY7" fmla="*/ 148598 h 31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4399" h="317248">
                <a:moveTo>
                  <a:pt x="376" y="148598"/>
                </a:moveTo>
                <a:cubicBezTo>
                  <a:pt x="5414" y="80990"/>
                  <a:pt x="60409" y="23563"/>
                  <a:pt x="137272" y="5649"/>
                </a:cubicBezTo>
                <a:cubicBezTo>
                  <a:pt x="187087" y="-5960"/>
                  <a:pt x="239506" y="630"/>
                  <a:pt x="282582" y="22581"/>
                </a:cubicBezTo>
                <a:lnTo>
                  <a:pt x="294399" y="30643"/>
                </a:lnTo>
                <a:lnTo>
                  <a:pt x="281968" y="293382"/>
                </a:lnTo>
                <a:lnTo>
                  <a:pt x="265339" y="302445"/>
                </a:lnTo>
                <a:cubicBezTo>
                  <a:pt x="220353" y="320232"/>
                  <a:pt x="168131" y="322308"/>
                  <a:pt x="120454" y="306942"/>
                </a:cubicBezTo>
                <a:cubicBezTo>
                  <a:pt x="43896" y="282267"/>
                  <a:pt x="-4800" y="218055"/>
                  <a:pt x="376" y="148598"/>
                </a:cubicBezTo>
                <a:close/>
              </a:path>
            </a:pathLst>
          </a:custGeom>
          <a:solidFill>
            <a:srgbClr val="F5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62670B-0CFE-4DC2-8CA3-DB6C43A6CC4B}"/>
              </a:ext>
            </a:extLst>
          </p:cNvPr>
          <p:cNvSpPr/>
          <p:nvPr/>
        </p:nvSpPr>
        <p:spPr>
          <a:xfrm rot="5237482">
            <a:off x="3488930" y="1427520"/>
            <a:ext cx="1994500" cy="1919957"/>
          </a:xfrm>
          <a:custGeom>
            <a:avLst/>
            <a:gdLst>
              <a:gd name="connsiteX0" fmla="*/ 156 w 1994500"/>
              <a:gd name="connsiteY0" fmla="*/ 1699077 h 1919957"/>
              <a:gd name="connsiteX1" fmla="*/ 8863 w 1994500"/>
              <a:gd name="connsiteY1" fmla="*/ 1515033 h 1919957"/>
              <a:gd name="connsiteX2" fmla="*/ 24783 w 1994500"/>
              <a:gd name="connsiteY2" fmla="*/ 1506357 h 1919957"/>
              <a:gd name="connsiteX3" fmla="*/ 39410 w 1994500"/>
              <a:gd name="connsiteY3" fmla="*/ 1276421 h 1919957"/>
              <a:gd name="connsiteX4" fmla="*/ 20754 w 1994500"/>
              <a:gd name="connsiteY4" fmla="*/ 1263691 h 1919957"/>
              <a:gd name="connsiteX5" fmla="*/ 54568 w 1994500"/>
              <a:gd name="connsiteY5" fmla="*/ 548943 h 1919957"/>
              <a:gd name="connsiteX6" fmla="*/ 80075 w 1994500"/>
              <a:gd name="connsiteY6" fmla="*/ 535044 h 1919957"/>
              <a:gd name="connsiteX7" fmla="*/ 94702 w 1994500"/>
              <a:gd name="connsiteY7" fmla="*/ 305108 h 1919957"/>
              <a:gd name="connsiteX8" fmla="*/ 66999 w 1994500"/>
              <a:gd name="connsiteY8" fmla="*/ 286204 h 1919957"/>
              <a:gd name="connsiteX9" fmla="*/ 74386 w 1994500"/>
              <a:gd name="connsiteY9" fmla="*/ 130047 h 1919957"/>
              <a:gd name="connsiteX10" fmla="*/ 217179 w 1994500"/>
              <a:gd name="connsiteY10" fmla="*/ 155 h 1919957"/>
              <a:gd name="connsiteX11" fmla="*/ 1864453 w 1994500"/>
              <a:gd name="connsiteY11" fmla="*/ 78087 h 1919957"/>
              <a:gd name="connsiteX12" fmla="*/ 1994345 w 1994500"/>
              <a:gd name="connsiteY12" fmla="*/ 220880 h 1919957"/>
              <a:gd name="connsiteX13" fmla="*/ 1920114 w 1994500"/>
              <a:gd name="connsiteY13" fmla="*/ 1789910 h 1919957"/>
              <a:gd name="connsiteX14" fmla="*/ 1777321 w 1994500"/>
              <a:gd name="connsiteY14" fmla="*/ 1919802 h 1919957"/>
              <a:gd name="connsiteX15" fmla="*/ 130048 w 1994500"/>
              <a:gd name="connsiteY15" fmla="*/ 1841870 h 1919957"/>
              <a:gd name="connsiteX16" fmla="*/ 156 w 1994500"/>
              <a:gd name="connsiteY16" fmla="*/ 1699077 h 1919957"/>
              <a:gd name="connsiteX17" fmla="*/ 318319 w 1994500"/>
              <a:gd name="connsiteY17" fmla="*/ 1588420 h 1919957"/>
              <a:gd name="connsiteX18" fmla="*/ 374925 w 1994500"/>
              <a:gd name="connsiteY18" fmla="*/ 1650648 h 1919957"/>
              <a:gd name="connsiteX19" fmla="*/ 612587 w 1994500"/>
              <a:gd name="connsiteY19" fmla="*/ 1661892 h 1919957"/>
              <a:gd name="connsiteX20" fmla="*/ 674816 w 1994500"/>
              <a:gd name="connsiteY20" fmla="*/ 1605286 h 1919957"/>
              <a:gd name="connsiteX21" fmla="*/ 692122 w 1994500"/>
              <a:gd name="connsiteY21" fmla="*/ 1239471 h 1919957"/>
              <a:gd name="connsiteX22" fmla="*/ 635516 w 1994500"/>
              <a:gd name="connsiteY22" fmla="*/ 1177242 h 1919957"/>
              <a:gd name="connsiteX23" fmla="*/ 397854 w 1994500"/>
              <a:gd name="connsiteY23" fmla="*/ 1165998 h 1919957"/>
              <a:gd name="connsiteX24" fmla="*/ 335625 w 1994500"/>
              <a:gd name="connsiteY24" fmla="*/ 1222605 h 1919957"/>
              <a:gd name="connsiteX25" fmla="*/ 318319 w 1994500"/>
              <a:gd name="connsiteY25" fmla="*/ 1588420 h 1919957"/>
              <a:gd name="connsiteX26" fmla="*/ 373613 w 1994500"/>
              <a:gd name="connsiteY26" fmla="*/ 617108 h 1919957"/>
              <a:gd name="connsiteX27" fmla="*/ 430219 w 1994500"/>
              <a:gd name="connsiteY27" fmla="*/ 679336 h 1919957"/>
              <a:gd name="connsiteX28" fmla="*/ 667881 w 1994500"/>
              <a:gd name="connsiteY28" fmla="*/ 690580 h 1919957"/>
              <a:gd name="connsiteX29" fmla="*/ 730110 w 1994500"/>
              <a:gd name="connsiteY29" fmla="*/ 633973 h 1919957"/>
              <a:gd name="connsiteX30" fmla="*/ 747416 w 1994500"/>
              <a:gd name="connsiteY30" fmla="*/ 268159 h 1919957"/>
              <a:gd name="connsiteX31" fmla="*/ 690810 w 1994500"/>
              <a:gd name="connsiteY31" fmla="*/ 205930 h 1919957"/>
              <a:gd name="connsiteX32" fmla="*/ 453148 w 1994500"/>
              <a:gd name="connsiteY32" fmla="*/ 194686 h 1919957"/>
              <a:gd name="connsiteX33" fmla="*/ 390919 w 1994500"/>
              <a:gd name="connsiteY33" fmla="*/ 251293 h 1919957"/>
              <a:gd name="connsiteX34" fmla="*/ 373613 w 1994500"/>
              <a:gd name="connsiteY34" fmla="*/ 617108 h 1919957"/>
              <a:gd name="connsiteX35" fmla="*/ 1072171 w 1994500"/>
              <a:gd name="connsiteY35" fmla="*/ 314192 h 1919957"/>
              <a:gd name="connsiteX36" fmla="*/ 1072172 w 1994500"/>
              <a:gd name="connsiteY36" fmla="*/ 314193 h 1919957"/>
              <a:gd name="connsiteX37" fmla="*/ 1569787 w 1994500"/>
              <a:gd name="connsiteY37" fmla="*/ 1221444 h 1919957"/>
              <a:gd name="connsiteX38" fmla="*/ 1780173 w 1994500"/>
              <a:gd name="connsiteY38" fmla="*/ 515955 h 1919957"/>
              <a:gd name="connsiteX39" fmla="*/ 1072171 w 1994500"/>
              <a:gd name="connsiteY39" fmla="*/ 314192 h 19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94500" h="1919957">
                <a:moveTo>
                  <a:pt x="156" y="1699077"/>
                </a:moveTo>
                <a:lnTo>
                  <a:pt x="8863" y="1515033"/>
                </a:lnTo>
                <a:lnTo>
                  <a:pt x="24783" y="1506357"/>
                </a:lnTo>
                <a:lnTo>
                  <a:pt x="39410" y="1276421"/>
                </a:lnTo>
                <a:lnTo>
                  <a:pt x="20754" y="1263691"/>
                </a:lnTo>
                <a:lnTo>
                  <a:pt x="54568" y="548943"/>
                </a:lnTo>
                <a:lnTo>
                  <a:pt x="80075" y="535044"/>
                </a:lnTo>
                <a:lnTo>
                  <a:pt x="94702" y="305108"/>
                </a:lnTo>
                <a:lnTo>
                  <a:pt x="66999" y="286204"/>
                </a:lnTo>
                <a:lnTo>
                  <a:pt x="74386" y="130047"/>
                </a:lnTo>
                <a:cubicBezTo>
                  <a:pt x="77949" y="54747"/>
                  <a:pt x="141879" y="-3408"/>
                  <a:pt x="217179" y="155"/>
                </a:cubicBezTo>
                <a:lnTo>
                  <a:pt x="1864453" y="78087"/>
                </a:lnTo>
                <a:cubicBezTo>
                  <a:pt x="1939752" y="81649"/>
                  <a:pt x="1997907" y="145580"/>
                  <a:pt x="1994345" y="220880"/>
                </a:cubicBezTo>
                <a:lnTo>
                  <a:pt x="1920114" y="1789910"/>
                </a:lnTo>
                <a:cubicBezTo>
                  <a:pt x="1916552" y="1865210"/>
                  <a:pt x="1852621" y="1923364"/>
                  <a:pt x="1777321" y="1919802"/>
                </a:cubicBezTo>
                <a:lnTo>
                  <a:pt x="130048" y="1841870"/>
                </a:lnTo>
                <a:cubicBezTo>
                  <a:pt x="54748" y="1838307"/>
                  <a:pt x="-3407" y="1774377"/>
                  <a:pt x="156" y="1699077"/>
                </a:cubicBezTo>
                <a:close/>
                <a:moveTo>
                  <a:pt x="318319" y="1588420"/>
                </a:moveTo>
                <a:cubicBezTo>
                  <a:pt x="316766" y="1621235"/>
                  <a:pt x="342110" y="1649096"/>
                  <a:pt x="374925" y="1650648"/>
                </a:cubicBezTo>
                <a:lnTo>
                  <a:pt x="612587" y="1661892"/>
                </a:lnTo>
                <a:cubicBezTo>
                  <a:pt x="645403" y="1663445"/>
                  <a:pt x="673263" y="1638101"/>
                  <a:pt x="674816" y="1605286"/>
                </a:cubicBezTo>
                <a:lnTo>
                  <a:pt x="692122" y="1239471"/>
                </a:lnTo>
                <a:cubicBezTo>
                  <a:pt x="693675" y="1206655"/>
                  <a:pt x="668331" y="1178795"/>
                  <a:pt x="635516" y="1177242"/>
                </a:cubicBezTo>
                <a:lnTo>
                  <a:pt x="397854" y="1165998"/>
                </a:lnTo>
                <a:cubicBezTo>
                  <a:pt x="365038" y="1164446"/>
                  <a:pt x="337178" y="1189790"/>
                  <a:pt x="335625" y="1222605"/>
                </a:cubicBezTo>
                <a:lnTo>
                  <a:pt x="318319" y="1588420"/>
                </a:lnTo>
                <a:close/>
                <a:moveTo>
                  <a:pt x="373613" y="617108"/>
                </a:moveTo>
                <a:cubicBezTo>
                  <a:pt x="372060" y="649923"/>
                  <a:pt x="397404" y="677784"/>
                  <a:pt x="430219" y="679336"/>
                </a:cubicBezTo>
                <a:lnTo>
                  <a:pt x="667881" y="690580"/>
                </a:lnTo>
                <a:cubicBezTo>
                  <a:pt x="700697" y="692132"/>
                  <a:pt x="728557" y="666789"/>
                  <a:pt x="730110" y="633973"/>
                </a:cubicBezTo>
                <a:lnTo>
                  <a:pt x="747416" y="268159"/>
                </a:lnTo>
                <a:cubicBezTo>
                  <a:pt x="748969" y="235343"/>
                  <a:pt x="723625" y="207482"/>
                  <a:pt x="690810" y="205930"/>
                </a:cubicBezTo>
                <a:lnTo>
                  <a:pt x="453148" y="194686"/>
                </a:lnTo>
                <a:cubicBezTo>
                  <a:pt x="420332" y="193134"/>
                  <a:pt x="392472" y="218477"/>
                  <a:pt x="390919" y="251293"/>
                </a:cubicBezTo>
                <a:lnTo>
                  <a:pt x="373613" y="617108"/>
                </a:lnTo>
                <a:close/>
                <a:moveTo>
                  <a:pt x="1072171" y="314192"/>
                </a:moveTo>
                <a:lnTo>
                  <a:pt x="1072172" y="314193"/>
                </a:lnTo>
                <a:cubicBezTo>
                  <a:pt x="1311983" y="569907"/>
                  <a:pt x="1483040" y="881775"/>
                  <a:pt x="1569787" y="1221444"/>
                </a:cubicBezTo>
                <a:cubicBezTo>
                  <a:pt x="1823394" y="1082344"/>
                  <a:pt x="1917586" y="766486"/>
                  <a:pt x="1780173" y="515955"/>
                </a:cubicBezTo>
                <a:cubicBezTo>
                  <a:pt x="1642761" y="265425"/>
                  <a:pt x="1325778" y="175092"/>
                  <a:pt x="1072171" y="314192"/>
                </a:cubicBezTo>
                <a:close/>
              </a:path>
            </a:pathLst>
          </a:custGeom>
          <a:solidFill>
            <a:srgbClr val="F5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338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Harlow Solid Italic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 Jane De Guzman</dc:creator>
  <cp:lastModifiedBy>Apple Jane De Guzman</cp:lastModifiedBy>
  <cp:revision>9</cp:revision>
  <dcterms:created xsi:type="dcterms:W3CDTF">2022-06-10T03:08:50Z</dcterms:created>
  <dcterms:modified xsi:type="dcterms:W3CDTF">2022-06-10T07:12:47Z</dcterms:modified>
</cp:coreProperties>
</file>