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7294AED-18D1-4A36-9651-A2BB93CB17E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87F7134-C138-40F0-A0BD-A5DCE0165F72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94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4AED-18D1-4A36-9651-A2BB93CB17E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7134-C138-40F0-A0BD-A5DCE0165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52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4AED-18D1-4A36-9651-A2BB93CB17E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7134-C138-40F0-A0BD-A5DCE0165F72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698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4AED-18D1-4A36-9651-A2BB93CB17E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7134-C138-40F0-A0BD-A5DCE0165F7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452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4AED-18D1-4A36-9651-A2BB93CB17E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7134-C138-40F0-A0BD-A5DCE0165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3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4AED-18D1-4A36-9651-A2BB93CB17E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7134-C138-40F0-A0BD-A5DCE0165F7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857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4AED-18D1-4A36-9651-A2BB93CB17E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7134-C138-40F0-A0BD-A5DCE0165F72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199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4AED-18D1-4A36-9651-A2BB93CB17E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7134-C138-40F0-A0BD-A5DCE0165F72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409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4AED-18D1-4A36-9651-A2BB93CB17E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7134-C138-40F0-A0BD-A5DCE0165F72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60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4AED-18D1-4A36-9651-A2BB93CB17E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7134-C138-40F0-A0BD-A5DCE0165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6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4AED-18D1-4A36-9651-A2BB93CB17E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7134-C138-40F0-A0BD-A5DCE0165F72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43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4AED-18D1-4A36-9651-A2BB93CB17E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7134-C138-40F0-A0BD-A5DCE0165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22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4AED-18D1-4A36-9651-A2BB93CB17E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7134-C138-40F0-A0BD-A5DCE0165F72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8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4AED-18D1-4A36-9651-A2BB93CB17E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7134-C138-40F0-A0BD-A5DCE0165F72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05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4AED-18D1-4A36-9651-A2BB93CB17E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7134-C138-40F0-A0BD-A5DCE0165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03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4AED-18D1-4A36-9651-A2BB93CB17E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7134-C138-40F0-A0BD-A5DCE0165F72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96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4AED-18D1-4A36-9651-A2BB93CB17E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7134-C138-40F0-A0BD-A5DCE0165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03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294AED-18D1-4A36-9651-A2BB93CB17E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7F7134-C138-40F0-A0BD-A5DCE0165F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18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transitions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ref/tryit.asp?filename=trycss3_transition-dela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ref/tryit.asp?filename=trycss3_transition-timing-func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-art-of-web.com/css/timing-function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5" name="Group 13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7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BB2C3D-0B39-4DB5-8975-41AB7343D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CSS transitions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16C69-1C03-4B05-BD02-171350213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 Lyudmila </a:t>
            </a:r>
            <a:r>
              <a:rPr lang="en-US" dirty="0" err="1">
                <a:solidFill>
                  <a:schemeClr val="bg1"/>
                </a:solidFill>
              </a:rPr>
              <a:t>Savicheva</a:t>
            </a:r>
            <a:r>
              <a:rPr lang="en-US" dirty="0">
                <a:solidFill>
                  <a:schemeClr val="bg1"/>
                </a:solidFill>
              </a:rPr>
              <a:t> (Semenova)</a:t>
            </a:r>
          </a:p>
          <a:p>
            <a:r>
              <a:rPr lang="en-US" dirty="0">
                <a:solidFill>
                  <a:schemeClr val="bg1"/>
                </a:solidFill>
              </a:rPr>
              <a:t>CIT 230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19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00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75C2-6D75-41A9-A42E-DC57F0C84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do we need it?</a:t>
            </a:r>
            <a:endParaRPr lang="ru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5CC6A-D010-4945-A577-5C5761113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CSS transitions allows you to change property values smoothly (from one value to another), over a given duration</a:t>
            </a:r>
            <a:r>
              <a:rPr lang="en-US" dirty="0"/>
              <a:t>.</a:t>
            </a:r>
          </a:p>
          <a:p>
            <a:r>
              <a:rPr lang="en-US" dirty="0"/>
              <a:t>(example: </a:t>
            </a:r>
            <a:r>
              <a:rPr lang="en-US" dirty="0">
                <a:hlinkClick r:id="rId2"/>
              </a:rPr>
              <a:t>https://www.w3schools.com/css/css3_transitions.asp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8520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02C78-23F9-470A-B94A-5B769719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To create a transition effect, you must specify two things</a:t>
            </a:r>
            <a:r>
              <a:rPr lang="en-US" dirty="0"/>
              <a:t>:</a:t>
            </a:r>
          </a:p>
          <a:p>
            <a:r>
              <a:rPr lang="en-US" dirty="0"/>
              <a:t>the CSS property you want to add an effect to</a:t>
            </a:r>
          </a:p>
          <a:p>
            <a:r>
              <a:rPr lang="en-US" dirty="0"/>
              <a:t>the duration of the effect</a:t>
            </a:r>
          </a:p>
          <a:p>
            <a:pPr marL="0" indent="0">
              <a:buNone/>
            </a:pPr>
            <a:r>
              <a:rPr lang="en-US" b="1" dirty="0"/>
              <a:t>Note:</a:t>
            </a:r>
            <a:r>
              <a:rPr lang="en-US" dirty="0"/>
              <a:t> If the duration part is not specified, the transition will have no effect, because the default value is 0.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418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0977-7B71-4587-81C1-4227C4FE4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your code can look:</a:t>
            </a:r>
            <a:endParaRPr lang="ru-RU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714B4-5204-47C9-BCB7-83CE0EEAC0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div {</a:t>
            </a:r>
            <a:br>
              <a:rPr lang="en-US" dirty="0"/>
            </a:br>
            <a:r>
              <a:rPr lang="en-US" dirty="0"/>
              <a:t>  transition-property: width;</a:t>
            </a:r>
            <a:br>
              <a:rPr lang="en-US" dirty="0"/>
            </a:br>
            <a:r>
              <a:rPr lang="en-US" dirty="0"/>
              <a:t>  transition-duration: 2s;</a:t>
            </a:r>
            <a:br>
              <a:rPr lang="en-US" dirty="0"/>
            </a:br>
            <a:r>
              <a:rPr lang="en-US" dirty="0"/>
              <a:t>  transition-timing-function: linear;</a:t>
            </a:r>
            <a:br>
              <a:rPr lang="en-US" dirty="0"/>
            </a:br>
            <a:r>
              <a:rPr lang="en-US" dirty="0"/>
              <a:t>  transition-delay: 1s;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54934C-CEA7-4BBD-A62C-AFD283B91F8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div {</a:t>
            </a:r>
            <a:br>
              <a:rPr lang="en-US" dirty="0"/>
            </a:br>
            <a:r>
              <a:rPr lang="en-US" dirty="0"/>
              <a:t>  transition: width 2s linear 1s;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152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3BF3-1E28-4E25-9532-F02C6CA2E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Transition-delay</a:t>
            </a:r>
            <a:endParaRPr lang="ru-RU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DB06-1A9B-4E9B-9751-B5F8E1129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Specifies a delay (in seconds) for the transition effect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https://www.w3schools.com/cssref/tryit.asp?filename=trycss3_transition-delay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271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7E2CC-4AE5-4474-A2C2-19F23E8B6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Transition-timing-function</a:t>
            </a:r>
            <a:endParaRPr lang="ru-RU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CFB4B-C333-455A-B73B-3D79794D9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Specifies the speed curve of the transition effect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https://www.w3schools.com/cssref/tryit.asp?filename=trycss3_transition-timing-function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493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23D4C7-506B-4947-8C91-5EF3DD6740E8}"/>
              </a:ext>
            </a:extLst>
          </p:cNvPr>
          <p:cNvSpPr txBox="1"/>
          <p:nvPr/>
        </p:nvSpPr>
        <p:spPr>
          <a:xfrm>
            <a:off x="1083212" y="1026942"/>
            <a:ext cx="98895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Ease - Default value. Specifies a transition effect with a slow start, then fast, then end slowly 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Linear - Specifies a transition effect with the same speed from start to end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Ease-in - Specifies a transition effect with a slow start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Ease-out - Specifies a transition effect with a slow end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Ease-in-out - Specifies a transition effect with a slow start and end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Cubic-</a:t>
            </a:r>
            <a:r>
              <a:rPr lang="en-US" dirty="0" err="1"/>
              <a:t>bezier</a:t>
            </a:r>
            <a:r>
              <a:rPr lang="en-US" dirty="0"/>
              <a:t>(n, n, n, n) - Define your own values in the cubic-</a:t>
            </a:r>
            <a:r>
              <a:rPr lang="en-US" dirty="0" err="1"/>
              <a:t>bezier</a:t>
            </a:r>
            <a:r>
              <a:rPr lang="en-US" dirty="0"/>
              <a:t> function. Possible values are numeric values from 0 to 1</a:t>
            </a:r>
          </a:p>
          <a:p>
            <a:pPr>
              <a:lnSpc>
                <a:spcPct val="200000"/>
              </a:lnSpc>
            </a:pPr>
            <a:r>
              <a:rPr lang="en-US" dirty="0"/>
              <a:t>(example: </a:t>
            </a:r>
            <a:r>
              <a:rPr lang="en-US" dirty="0">
                <a:hlinkClick r:id="rId2"/>
              </a:rPr>
              <a:t>https://www.the-art-of-web.com/css/timing-function/</a:t>
            </a:r>
            <a:r>
              <a:rPr lang="en-US" dirty="0"/>
              <a:t>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1635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AF8B-A326-47BB-9521-ABAFAFCC8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b="1" dirty="0"/>
              <a:t>Transformations</a:t>
            </a:r>
            <a:endParaRPr lang="ru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F14CB-2FC1-4016-A3A6-498FD7723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3437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Rotate: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-transform: rotate(360deg);</a:t>
            </a:r>
          </a:p>
          <a:p>
            <a:pPr>
              <a:lnSpc>
                <a:spcPct val="120000"/>
              </a:lnSpc>
            </a:pPr>
            <a:r>
              <a:rPr lang="en-US" dirty="0"/>
              <a:t>Translate: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-transform: (20px,20px);</a:t>
            </a:r>
          </a:p>
          <a:p>
            <a:pPr>
              <a:lnSpc>
                <a:spcPct val="120000"/>
              </a:lnSpc>
            </a:pPr>
            <a:r>
              <a:rPr lang="en-US" dirty="0"/>
              <a:t>Skew: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-transform: </a:t>
            </a:r>
            <a:r>
              <a:rPr lang="en-US" dirty="0" err="1"/>
              <a:t>skewX</a:t>
            </a:r>
            <a:r>
              <a:rPr lang="en-US" dirty="0"/>
              <a:t> (25deg); OR transform: </a:t>
            </a:r>
            <a:r>
              <a:rPr lang="en-US" dirty="0" err="1"/>
              <a:t>skewY</a:t>
            </a:r>
            <a:r>
              <a:rPr lang="en-US" dirty="0"/>
              <a:t> (10deg); OR transform: skew(25deg,10deg);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5272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Garamond</vt:lpstr>
      <vt:lpstr>Wingdings</vt:lpstr>
      <vt:lpstr>Organic</vt:lpstr>
      <vt:lpstr>CSS transitions</vt:lpstr>
      <vt:lpstr>Why do we need it?</vt:lpstr>
      <vt:lpstr>PowerPoint Presentation</vt:lpstr>
      <vt:lpstr>How your code can look:</vt:lpstr>
      <vt:lpstr>Transition-delay</vt:lpstr>
      <vt:lpstr>Transition-timing-function</vt:lpstr>
      <vt:lpstr>PowerPoint Presentation</vt:lpstr>
      <vt:lpstr>Transformations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transitions</dc:title>
  <dc:creator>semenova.lyuda@gmail.com</dc:creator>
  <cp:lastModifiedBy>semenova.lyuda@gmail.com</cp:lastModifiedBy>
  <cp:revision>8</cp:revision>
  <dcterms:created xsi:type="dcterms:W3CDTF">2019-06-03T22:57:20Z</dcterms:created>
  <dcterms:modified xsi:type="dcterms:W3CDTF">2019-06-04T00:17:12Z</dcterms:modified>
</cp:coreProperties>
</file>