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/\\publicip\sharenam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file:///\\publicip\sharena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7CD35-022C-40D3-AF2E-802F36D292EF}" type="doc">
      <dgm:prSet loTypeId="urn:microsoft.com/office/officeart/2005/8/layout/vList2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18D15E0D-3984-4389-B497-9950F3990631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3200" dirty="0" smtClean="0"/>
            <a:t>net use </a:t>
          </a:r>
          <a:r>
            <a:rPr lang="en-IN" sz="3200" dirty="0" smtClean="0">
              <a:solidFill>
                <a:schemeClr val="bg1"/>
              </a:solidFill>
              <a:hlinkClick xmlns:r="http://schemas.openxmlformats.org/officeDocument/2006/relationships" r:id="rId1" action="ppaction://hlinkfile"/>
            </a:rPr>
            <a:t>\\publicip\sharename</a:t>
          </a:r>
          <a:r>
            <a:rPr lang="en-IN" sz="3200" dirty="0" smtClean="0">
              <a:solidFill>
                <a:schemeClr val="bg1"/>
              </a:solidFill>
            </a:rPr>
            <a:t> </a:t>
          </a:r>
          <a:r>
            <a:rPr lang="en-IN" sz="3200" dirty="0" smtClean="0"/>
            <a:t>/user:Devicename\username </a:t>
          </a:r>
          <a:endParaRPr lang="en-IN" sz="3200" dirty="0"/>
        </a:p>
      </dgm:t>
    </dgm:pt>
    <dgm:pt modelId="{CAF3B58C-4602-435B-81DD-FF4CAC8C992B}" type="parTrans" cxnId="{A0BF3EA6-DFB5-445E-B65C-F6FCFA0A0287}">
      <dgm:prSet/>
      <dgm:spPr/>
      <dgm:t>
        <a:bodyPr/>
        <a:lstStyle/>
        <a:p>
          <a:endParaRPr lang="en-IN"/>
        </a:p>
      </dgm:t>
    </dgm:pt>
    <dgm:pt modelId="{3DBCCA58-E17B-4572-8E87-32997A36114E}" type="sibTrans" cxnId="{A0BF3EA6-DFB5-445E-B65C-F6FCFA0A0287}">
      <dgm:prSet/>
      <dgm:spPr/>
      <dgm:t>
        <a:bodyPr/>
        <a:lstStyle/>
        <a:p>
          <a:endParaRPr lang="en-IN"/>
        </a:p>
      </dgm:t>
    </dgm:pt>
    <dgm:pt modelId="{B1D6CC69-C0C6-4D8D-9442-938FBFF64E61}" type="pres">
      <dgm:prSet presAssocID="{FA97CD35-022C-40D3-AF2E-802F36D292EF}" presName="linear" presStyleCnt="0">
        <dgm:presLayoutVars>
          <dgm:animLvl val="lvl"/>
          <dgm:resizeHandles val="exact"/>
        </dgm:presLayoutVars>
      </dgm:prSet>
      <dgm:spPr/>
    </dgm:pt>
    <dgm:pt modelId="{600447BF-6D80-47F0-A9D6-F61BEAA03D6C}" type="pres">
      <dgm:prSet presAssocID="{18D15E0D-3984-4389-B497-9950F3990631}" presName="parentText" presStyleLbl="node1" presStyleIdx="0" presStyleCnt="1" custScaleX="100000" custScaleY="92462" custLinFactNeighborX="-4660" custLinFactNeighborY="-6592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BF3EA6-DFB5-445E-B65C-F6FCFA0A0287}" srcId="{FA97CD35-022C-40D3-AF2E-802F36D292EF}" destId="{18D15E0D-3984-4389-B497-9950F3990631}" srcOrd="0" destOrd="0" parTransId="{CAF3B58C-4602-435B-81DD-FF4CAC8C992B}" sibTransId="{3DBCCA58-E17B-4572-8E87-32997A36114E}"/>
    <dgm:cxn modelId="{98800305-0BCA-4052-AAC6-5D3C2DFB0A58}" type="presOf" srcId="{18D15E0D-3984-4389-B497-9950F3990631}" destId="{600447BF-6D80-47F0-A9D6-F61BEAA03D6C}" srcOrd="0" destOrd="0" presId="urn:microsoft.com/office/officeart/2005/8/layout/vList2"/>
    <dgm:cxn modelId="{5513BA2F-111D-4574-A658-5BC8FB5B995D}" type="presOf" srcId="{FA97CD35-022C-40D3-AF2E-802F36D292EF}" destId="{B1D6CC69-C0C6-4D8D-9442-938FBFF64E61}" srcOrd="0" destOrd="0" presId="urn:microsoft.com/office/officeart/2005/8/layout/vList2"/>
    <dgm:cxn modelId="{F1448056-D057-46E0-98A2-E2E39369D8D0}" type="presParOf" srcId="{B1D6CC69-C0C6-4D8D-9442-938FBFF64E61}" destId="{600447BF-6D80-47F0-A9D6-F61BEAA03D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0E1A8-BA17-4261-A2AB-59EACC90641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5A13D77-591E-4FB5-98BE-C5FD53BC186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3200" dirty="0" err="1" smtClean="0"/>
            <a:t>robocopy</a:t>
          </a:r>
          <a:r>
            <a:rPr lang="en-IN" sz="3200" dirty="0" smtClean="0"/>
            <a:t> </a:t>
          </a:r>
          <a:r>
            <a:rPr lang="en-IN" sz="3200" dirty="0" err="1" smtClean="0"/>
            <a:t>SourceFolderPath</a:t>
          </a:r>
          <a:r>
            <a:rPr lang="en-IN" sz="3200" dirty="0" smtClean="0"/>
            <a:t> </a:t>
          </a:r>
          <a:r>
            <a:rPr lang="en-IN" sz="3200" dirty="0" err="1" smtClean="0"/>
            <a:t>DestinationShareFolder</a:t>
          </a:r>
          <a:r>
            <a:rPr lang="en-IN" sz="3200" dirty="0" smtClean="0"/>
            <a:t> </a:t>
          </a:r>
          <a:endParaRPr lang="en-IN" sz="3200" dirty="0"/>
        </a:p>
      </dgm:t>
    </dgm:pt>
    <dgm:pt modelId="{908BA4D1-DFCB-461F-AD84-836C88452748}" type="parTrans" cxnId="{D2EE3F02-402A-476D-A8AE-07792D3DBB65}">
      <dgm:prSet/>
      <dgm:spPr/>
      <dgm:t>
        <a:bodyPr/>
        <a:lstStyle/>
        <a:p>
          <a:endParaRPr lang="en-IN"/>
        </a:p>
      </dgm:t>
    </dgm:pt>
    <dgm:pt modelId="{15C878B7-36B7-4991-BB19-6E3D33E9D962}" type="sibTrans" cxnId="{D2EE3F02-402A-476D-A8AE-07792D3DBB65}">
      <dgm:prSet/>
      <dgm:spPr/>
      <dgm:t>
        <a:bodyPr/>
        <a:lstStyle/>
        <a:p>
          <a:endParaRPr lang="en-IN"/>
        </a:p>
      </dgm:t>
    </dgm:pt>
    <dgm:pt modelId="{1C976504-0E1F-414A-A986-527960FD8553}" type="pres">
      <dgm:prSet presAssocID="{4030E1A8-BA17-4261-A2AB-59EACC90641D}" presName="linear" presStyleCnt="0">
        <dgm:presLayoutVars>
          <dgm:animLvl val="lvl"/>
          <dgm:resizeHandles val="exact"/>
        </dgm:presLayoutVars>
      </dgm:prSet>
      <dgm:spPr/>
    </dgm:pt>
    <dgm:pt modelId="{F7AA0340-FE71-4372-BA56-36AAAAD6B184}" type="pres">
      <dgm:prSet presAssocID="{55A13D77-591E-4FB5-98BE-C5FD53BC186F}" presName="parentText" presStyleLbl="node1" presStyleIdx="0" presStyleCnt="1" custScaleY="9997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5B1DEC-4B3A-4C8B-8F1A-80B84E94F67E}" type="presOf" srcId="{4030E1A8-BA17-4261-A2AB-59EACC90641D}" destId="{1C976504-0E1F-414A-A986-527960FD8553}" srcOrd="0" destOrd="0" presId="urn:microsoft.com/office/officeart/2005/8/layout/vList2"/>
    <dgm:cxn modelId="{996C8615-397C-4AC9-9909-04E71CF667D8}" type="presOf" srcId="{55A13D77-591E-4FB5-98BE-C5FD53BC186F}" destId="{F7AA0340-FE71-4372-BA56-36AAAAD6B184}" srcOrd="0" destOrd="0" presId="urn:microsoft.com/office/officeart/2005/8/layout/vList2"/>
    <dgm:cxn modelId="{D2EE3F02-402A-476D-A8AE-07792D3DBB65}" srcId="{4030E1A8-BA17-4261-A2AB-59EACC90641D}" destId="{55A13D77-591E-4FB5-98BE-C5FD53BC186F}" srcOrd="0" destOrd="0" parTransId="{908BA4D1-DFCB-461F-AD84-836C88452748}" sibTransId="{15C878B7-36B7-4991-BB19-6E3D33E9D962}"/>
    <dgm:cxn modelId="{1B55506E-8819-400B-BFAE-B0537A9C7710}" type="presParOf" srcId="{1C976504-0E1F-414A-A986-527960FD8553}" destId="{F7AA0340-FE71-4372-BA56-36AAAAD6B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47BF-6D80-47F0-A9D6-F61BEAA03D6C}">
      <dsp:nvSpPr>
        <dsp:cNvPr id="0" name=""/>
        <dsp:cNvSpPr/>
      </dsp:nvSpPr>
      <dsp:spPr>
        <a:xfrm>
          <a:off x="0" y="854398"/>
          <a:ext cx="10225825" cy="112507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net use </a:t>
          </a:r>
          <a:r>
            <a:rPr lang="en-IN" sz="3200" kern="1200" dirty="0" smtClean="0">
              <a:solidFill>
                <a:schemeClr val="bg1"/>
              </a:solidFill>
              <a:hlinkClick xmlns:r="http://schemas.openxmlformats.org/officeDocument/2006/relationships" r:id="rId1" action="ppaction://hlinkfile"/>
            </a:rPr>
            <a:t>\\publicip\sharename</a:t>
          </a:r>
          <a:r>
            <a:rPr lang="en-IN" sz="3200" kern="1200" dirty="0" smtClean="0">
              <a:solidFill>
                <a:schemeClr val="bg1"/>
              </a:solidFill>
            </a:rPr>
            <a:t> </a:t>
          </a:r>
          <a:r>
            <a:rPr lang="en-IN" sz="3200" kern="1200" dirty="0" smtClean="0"/>
            <a:t>/user:Devicename\username </a:t>
          </a:r>
          <a:endParaRPr lang="en-IN" sz="3200" kern="1200" dirty="0"/>
        </a:p>
      </dsp:txBody>
      <dsp:txXfrm>
        <a:off x="54922" y="909320"/>
        <a:ext cx="10115981" cy="1015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A0340-FE71-4372-BA56-36AAAAD6B184}">
      <dsp:nvSpPr>
        <dsp:cNvPr id="0" name=""/>
        <dsp:cNvSpPr/>
      </dsp:nvSpPr>
      <dsp:spPr>
        <a:xfrm>
          <a:off x="0" y="2101103"/>
          <a:ext cx="9581167" cy="1216459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err="1" smtClean="0"/>
            <a:t>robocopy</a:t>
          </a:r>
          <a:r>
            <a:rPr lang="en-IN" sz="3200" kern="1200" dirty="0" smtClean="0"/>
            <a:t> </a:t>
          </a:r>
          <a:r>
            <a:rPr lang="en-IN" sz="3200" kern="1200" dirty="0" err="1" smtClean="0"/>
            <a:t>SourceFolderPath</a:t>
          </a:r>
          <a:r>
            <a:rPr lang="en-IN" sz="3200" kern="1200" dirty="0" smtClean="0"/>
            <a:t> </a:t>
          </a:r>
          <a:r>
            <a:rPr lang="en-IN" sz="3200" kern="1200" dirty="0" err="1" smtClean="0"/>
            <a:t>DestinationShareFolder</a:t>
          </a:r>
          <a:r>
            <a:rPr lang="en-IN" sz="3200" kern="1200" dirty="0" smtClean="0"/>
            <a:t> </a:t>
          </a:r>
          <a:endParaRPr lang="en-IN" sz="3200" kern="1200" dirty="0"/>
        </a:p>
      </dsp:txBody>
      <dsp:txXfrm>
        <a:off x="59383" y="2160486"/>
        <a:ext cx="9462401" cy="1097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4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034E-8216-402F-B499-B0F4D591D61A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22B-1F95-4B6E-BFE5-F8640DF57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9403" y="2614411"/>
            <a:ext cx="9968248" cy="1043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File Server Migration  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9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" y="795314"/>
            <a:ext cx="10297584" cy="542518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7577" y="218940"/>
            <a:ext cx="11526591" cy="63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Step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3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73" y="743799"/>
            <a:ext cx="9576366" cy="557972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7577" y="218940"/>
            <a:ext cx="11526591" cy="63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Step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86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373487"/>
            <a:ext cx="11552350" cy="62848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Customize Permissions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6" y="1037378"/>
            <a:ext cx="860864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0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67425"/>
            <a:ext cx="11346288" cy="64909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Step 7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8" y="863780"/>
            <a:ext cx="9020424" cy="56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425003"/>
            <a:ext cx="11487955" cy="610458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Step 8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09" y="927111"/>
            <a:ext cx="8124198" cy="56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247" y="2266682"/>
            <a:ext cx="10534919" cy="1777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Transfer </a:t>
            </a:r>
            <a:r>
              <a:rPr lang="en-IN" sz="4400" b="1" dirty="0" err="1" smtClean="0">
                <a:solidFill>
                  <a:schemeClr val="tx1"/>
                </a:solidFill>
              </a:rPr>
              <a:t>on-premise</a:t>
            </a:r>
            <a:r>
              <a:rPr lang="en-IN" sz="4400" b="1" dirty="0" smtClean="0">
                <a:solidFill>
                  <a:schemeClr val="tx1"/>
                </a:solidFill>
              </a:rPr>
              <a:t> files to File Server Shared Folder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83335"/>
            <a:ext cx="11436439" cy="61303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Connect to the File Share using “net use” command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9147920"/>
              </p:ext>
            </p:extLst>
          </p:nvPr>
        </p:nvGraphicFramePr>
        <p:xfrm>
          <a:off x="1455313" y="1700011"/>
          <a:ext cx="10225825" cy="443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7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450760"/>
            <a:ext cx="11423560" cy="60401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Use “</a:t>
            </a:r>
            <a:r>
              <a:rPr lang="en-IN" dirty="0" err="1" smtClean="0"/>
              <a:t>robocopy</a:t>
            </a:r>
            <a:r>
              <a:rPr lang="en-IN" dirty="0" smtClean="0"/>
              <a:t>” to copy the files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279808"/>
              </p:ext>
            </p:extLst>
          </p:nvPr>
        </p:nvGraphicFramePr>
        <p:xfrm>
          <a:off x="1256047" y="542580"/>
          <a:ext cx="95811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7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270456"/>
            <a:ext cx="11462197" cy="624625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VM in Azure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8" y="1102848"/>
            <a:ext cx="8689843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3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321972"/>
            <a:ext cx="11590986" cy="638792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Add Data Disk to VM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7" y="986174"/>
            <a:ext cx="9208295" cy="46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28789"/>
            <a:ext cx="11848564" cy="655534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Install File Server Role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5" y="656823"/>
            <a:ext cx="9897459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216" y="2897746"/>
            <a:ext cx="10534919" cy="9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Steps to Create File Server Share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7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18940"/>
            <a:ext cx="11526591" cy="63621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Step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9" y="805660"/>
            <a:ext cx="9187938" cy="53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2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3" y="821071"/>
            <a:ext cx="9228637" cy="54509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7577" y="218940"/>
            <a:ext cx="11526591" cy="63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Step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6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7577" y="218940"/>
            <a:ext cx="11526591" cy="63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Step 3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28" y="846830"/>
            <a:ext cx="8731203" cy="5283514"/>
          </a:xfrm>
        </p:spPr>
      </p:pic>
    </p:spTree>
    <p:extLst>
      <p:ext uri="{BB962C8B-B14F-4D97-AF65-F5344CB8AC3E}">
        <p14:creationId xmlns:p14="http://schemas.microsoft.com/office/powerpoint/2010/main" val="56313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4" y="1014256"/>
            <a:ext cx="9769550" cy="527063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7577" y="218940"/>
            <a:ext cx="11526591" cy="63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Step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8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76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Lakshmi Penta</dc:creator>
  <cp:lastModifiedBy>Sai Lakshmi Penta</cp:lastModifiedBy>
  <cp:revision>7</cp:revision>
  <dcterms:created xsi:type="dcterms:W3CDTF">2016-09-06T06:41:25Z</dcterms:created>
  <dcterms:modified xsi:type="dcterms:W3CDTF">2016-09-06T10:04:08Z</dcterms:modified>
</cp:coreProperties>
</file>