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1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7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0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1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8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8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42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C877-09D3-4BF3-809B-C0C78485E437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970C-EFFB-4512-8D9B-8F06DCAA4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982" y="2859110"/>
            <a:ext cx="8912181" cy="1378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HYBRID NETWORK SETUP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4857" y="2768957"/>
            <a:ext cx="9903853" cy="119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CREATE EXPRESS ROUTE CONNECTION 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5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218941"/>
            <a:ext cx="11681138" cy="64008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Add Connection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5" y="1044211"/>
            <a:ext cx="10099446" cy="54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579550"/>
            <a:ext cx="8615966" cy="552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9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15910"/>
            <a:ext cx="11809926" cy="661974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Virtual Network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677433"/>
            <a:ext cx="5048518" cy="5774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62" y="677433"/>
            <a:ext cx="5239481" cy="59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28790"/>
            <a:ext cx="11706896" cy="654246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Virtual Network Gateway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635978"/>
            <a:ext cx="5589431" cy="5919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2" y="635978"/>
            <a:ext cx="5110877" cy="60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2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15910"/>
            <a:ext cx="11861443" cy="66068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Local Network Gateway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0" y="593158"/>
            <a:ext cx="5310246" cy="5897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72" y="593158"/>
            <a:ext cx="5220429" cy="61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705" y="2975020"/>
            <a:ext cx="10006884" cy="1043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CREATE SITE-TO-SITE CONNECTION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7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54546"/>
            <a:ext cx="11874322" cy="670345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Site-to-Site Connection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5" y="658597"/>
            <a:ext cx="5525271" cy="5909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18" y="658597"/>
            <a:ext cx="4074168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34" y="672939"/>
            <a:ext cx="7689137" cy="5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44699"/>
            <a:ext cx="11809926" cy="637504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Express Route Virtual Network Gateway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6" y="713251"/>
            <a:ext cx="5110877" cy="6035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18" y="713251"/>
            <a:ext cx="5163271" cy="60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67425"/>
            <a:ext cx="11912957" cy="647807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Express Circuit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7" y="722507"/>
            <a:ext cx="4811308" cy="5716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54" y="722507"/>
            <a:ext cx="5210902" cy="57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1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35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Lakshmi Penta</dc:creator>
  <cp:lastModifiedBy>Sai Lakshmi Penta</cp:lastModifiedBy>
  <cp:revision>10</cp:revision>
  <dcterms:created xsi:type="dcterms:W3CDTF">2016-09-03T07:44:40Z</dcterms:created>
  <dcterms:modified xsi:type="dcterms:W3CDTF">2016-09-03T11:09:43Z</dcterms:modified>
</cp:coreProperties>
</file>