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82" r:id="rId9"/>
    <p:sldId id="262" r:id="rId10"/>
    <p:sldId id="263" r:id="rId11"/>
    <p:sldId id="264" r:id="rId12"/>
    <p:sldId id="265" r:id="rId13"/>
    <p:sldId id="268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911-D48D-4BC1-803F-163212690F30}" type="datetimeFigureOut">
              <a:rPr lang="en-IN" smtClean="0"/>
              <a:t>05-09-2016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56B-3A0D-43C4-9123-96E9B906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8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911-D48D-4BC1-803F-163212690F30}" type="datetimeFigureOut">
              <a:rPr lang="en-IN" smtClean="0"/>
              <a:t>05-09-2016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56B-3A0D-43C4-9123-96E9B906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67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911-D48D-4BC1-803F-163212690F30}" type="datetimeFigureOut">
              <a:rPr lang="en-IN" smtClean="0"/>
              <a:t>05-09-2016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56B-3A0D-43C4-9123-96E9B906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28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911-D48D-4BC1-803F-163212690F30}" type="datetimeFigureOut">
              <a:rPr lang="en-IN" smtClean="0"/>
              <a:t>05-09-2016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56B-3A0D-43C4-9123-96E9B906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36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911-D48D-4BC1-803F-163212690F30}" type="datetimeFigureOut">
              <a:rPr lang="en-IN" smtClean="0"/>
              <a:t>05-09-2016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56B-3A0D-43C4-9123-96E9B906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911-D48D-4BC1-803F-163212690F30}" type="datetimeFigureOut">
              <a:rPr lang="en-IN" smtClean="0"/>
              <a:t>05-09-2016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56B-3A0D-43C4-9123-96E9B906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37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911-D48D-4BC1-803F-163212690F30}" type="datetimeFigureOut">
              <a:rPr lang="en-IN" smtClean="0"/>
              <a:t>05-09-2016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56B-3A0D-43C4-9123-96E9B906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89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911-D48D-4BC1-803F-163212690F30}" type="datetimeFigureOut">
              <a:rPr lang="en-IN" smtClean="0"/>
              <a:t>05-09-2016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56B-3A0D-43C4-9123-96E9B906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71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911-D48D-4BC1-803F-163212690F30}" type="datetimeFigureOut">
              <a:rPr lang="en-IN" smtClean="0"/>
              <a:t>05-09-2016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56B-3A0D-43C4-9123-96E9B906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911-D48D-4BC1-803F-163212690F30}" type="datetimeFigureOut">
              <a:rPr lang="en-IN" smtClean="0"/>
              <a:t>05-09-2016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56B-3A0D-43C4-9123-96E9B906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0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911-D48D-4BC1-803F-163212690F30}" type="datetimeFigureOut">
              <a:rPr lang="en-IN" smtClean="0"/>
              <a:t>05-09-2016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56B-3A0D-43C4-9123-96E9B906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5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B3911-D48D-4BC1-803F-163212690F30}" type="datetimeFigureOut">
              <a:rPr lang="en-IN" smtClean="0"/>
              <a:t>05-09-2016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B756B-3A0D-43C4-9123-96E9B906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21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808" y="2696201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On-Premise Server Migration to Azure - Setup -</a:t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AD Setup (Hybrid)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198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5787"/>
            <a:ext cx="10515600" cy="1325563"/>
          </a:xfrm>
        </p:spPr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Step-2: Create site to site VPN &amp; Configure DNS Servers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615"/>
            <a:ext cx="10515600" cy="4351338"/>
          </a:xfrm>
        </p:spPr>
        <p:txBody>
          <a:bodyPr/>
          <a:lstStyle/>
          <a:p>
            <a:r>
              <a:rPr lang="en-IN" sz="2000" b="1" dirty="0" smtClean="0"/>
              <a:t>Create Azure</a:t>
            </a:r>
            <a:r>
              <a:rPr lang="en-IN" sz="2000" b="1" baseline="0" dirty="0" smtClean="0"/>
              <a:t> </a:t>
            </a:r>
            <a:r>
              <a:rPr lang="en-IN" sz="2000" b="1" baseline="0" dirty="0" err="1" smtClean="0"/>
              <a:t>Vnet</a:t>
            </a:r>
            <a:endParaRPr lang="en-IN" sz="2000" b="1" baseline="0" dirty="0" smtClean="0"/>
          </a:p>
          <a:p>
            <a:r>
              <a:rPr lang="en-IN" sz="2000" b="1" dirty="0" smtClean="0"/>
              <a:t>Register DNS servers of On-premises to </a:t>
            </a:r>
            <a:br>
              <a:rPr lang="en-IN" sz="2000" b="1" dirty="0" smtClean="0"/>
            </a:br>
            <a:r>
              <a:rPr lang="en-IN" sz="2000" b="1" dirty="0" smtClean="0"/>
              <a:t>created Azure </a:t>
            </a:r>
            <a:r>
              <a:rPr lang="en-IN" sz="2000" b="1" dirty="0" err="1" smtClean="0"/>
              <a:t>Vnet</a:t>
            </a:r>
            <a:r>
              <a:rPr lang="en-IN" sz="2000" b="1" dirty="0" smtClean="0"/>
              <a:t>.</a:t>
            </a:r>
            <a:endParaRPr lang="en-IN" sz="2000" b="1" baseline="0" dirty="0" smtClean="0"/>
          </a:p>
          <a:p>
            <a:pPr marL="0" indent="0">
              <a:buNone/>
            </a:pPr>
            <a:r>
              <a:rPr lang="en-IN" sz="2000" b="1" dirty="0"/>
              <a:t> </a:t>
            </a:r>
            <a:r>
              <a:rPr lang="en-IN" sz="2000" b="1" dirty="0" smtClean="0"/>
              <a:t> 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49" y="958255"/>
            <a:ext cx="3580326" cy="55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0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239" y="78527"/>
            <a:ext cx="10515600" cy="1381595"/>
          </a:xfrm>
        </p:spPr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Step-2: Create site to site VPN &amp; Configure DNS Servers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38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Create</a:t>
            </a:r>
            <a:r>
              <a:rPr lang="en-IN" sz="2000" b="1" baseline="0" dirty="0" smtClean="0"/>
              <a:t> Azure </a:t>
            </a:r>
            <a:r>
              <a:rPr lang="en-IN" sz="2000" b="1" baseline="0" dirty="0" err="1" smtClean="0"/>
              <a:t>Vnet</a:t>
            </a:r>
            <a:r>
              <a:rPr lang="en-IN" sz="2000" b="1" baseline="0" dirty="0" smtClean="0"/>
              <a:t> Gateway</a:t>
            </a:r>
          </a:p>
          <a:p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5647"/>
            <a:ext cx="4250028" cy="54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4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732"/>
            <a:ext cx="10515600" cy="678063"/>
          </a:xfrm>
        </p:spPr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Step-2: Create site to site VPN &amp; Configure DNS Servers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3491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 smtClean="0"/>
              <a:t>Create Local Network Gateway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862" y="1043189"/>
            <a:ext cx="3348104" cy="550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1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8657" y="2979536"/>
            <a:ext cx="10515600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        Step-3</a:t>
            </a:r>
            <a:r>
              <a:rPr lang="en-IN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: </a:t>
            </a:r>
            <a:r>
              <a:rPr lang="en-IN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Promote Azure </a:t>
            </a:r>
            <a:r>
              <a:rPr lang="en-IN" sz="3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Vm</a:t>
            </a:r>
            <a:r>
              <a:rPr lang="en-IN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as Additional DC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611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57" y="605307"/>
            <a:ext cx="10515600" cy="643944"/>
          </a:xfrm>
        </p:spPr>
        <p:txBody>
          <a:bodyPr/>
          <a:lstStyle/>
          <a:p>
            <a:pPr fontAlgn="b"/>
            <a:r>
              <a:rPr lang="en-IN" sz="28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Step-3: 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Promote Azure </a:t>
            </a:r>
            <a:r>
              <a:rPr lang="en-IN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Vm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as Additional DC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295700"/>
              </p:ext>
            </p:extLst>
          </p:nvPr>
        </p:nvGraphicFramePr>
        <p:xfrm>
          <a:off x="1559417" y="2331076"/>
          <a:ext cx="788079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541"/>
                <a:gridCol w="2099256"/>
              </a:tblGrid>
              <a:tr h="303383">
                <a:tc>
                  <a:txBody>
                    <a:bodyPr/>
                    <a:lstStyle/>
                    <a:p>
                      <a:r>
                        <a:rPr lang="en-IN" dirty="0" smtClean="0"/>
                        <a:t>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Create Azure VM in Created </a:t>
                      </a:r>
                      <a:r>
                        <a:rPr lang="en-IN" dirty="0" err="1" smtClean="0"/>
                        <a:t>Vnet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Script/Portal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Join</a:t>
                      </a:r>
                      <a:r>
                        <a:rPr lang="en-IN" baseline="0" dirty="0" smtClean="0"/>
                        <a:t> this VM to On-premises Domain as member server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Script/Portal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Promote</a:t>
                      </a:r>
                      <a:r>
                        <a:rPr lang="en-IN" baseline="0" dirty="0" smtClean="0"/>
                        <a:t> Azure VM as Additional DC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Script/Portal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91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397"/>
            <a:ext cx="10515600" cy="917956"/>
          </a:xfrm>
        </p:spPr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Step-3: 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Promote Azure </a:t>
            </a:r>
            <a:r>
              <a:rPr lang="en-IN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Vm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as Additional DC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Create </a:t>
            </a:r>
            <a:r>
              <a:rPr lang="en-IN" sz="2000" b="1" dirty="0" err="1" smtClean="0"/>
              <a:t>AzureVM</a:t>
            </a:r>
            <a:r>
              <a:rPr lang="en-IN" sz="2000" b="1" dirty="0" smtClean="0"/>
              <a:t>       </a:t>
            </a:r>
            <a:endParaRPr lang="en-IN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28" y="1088353"/>
            <a:ext cx="5524164" cy="50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13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226901"/>
            <a:ext cx="10515600" cy="665185"/>
          </a:xfrm>
        </p:spPr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Step-3: 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Promote Azure </a:t>
            </a:r>
            <a:r>
              <a:rPr lang="en-IN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VM 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as Additional DC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431" y="9884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Join</a:t>
            </a:r>
            <a:r>
              <a:rPr lang="en-IN" sz="2000" b="1" baseline="0" dirty="0" smtClean="0"/>
              <a:t> this VM to On-premises Domain as member server</a:t>
            </a:r>
          </a:p>
          <a:p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62" y="1350683"/>
            <a:ext cx="7627983" cy="53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3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</p:spPr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Step-3: 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Promote Azure VM as Additional DC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 smtClean="0"/>
              <a:t>Promote</a:t>
            </a:r>
            <a:r>
              <a:rPr lang="en-IN" sz="2000" b="1" baseline="0" dirty="0" smtClean="0"/>
              <a:t> Azure VM as Additional DC</a:t>
            </a:r>
          </a:p>
          <a:p>
            <a:pPr marL="0" indent="0">
              <a:buNone/>
            </a:pPr>
            <a:endParaRPr lang="en-IN" sz="2000" b="1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58" y="1777486"/>
            <a:ext cx="7399918" cy="486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3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Step-3: 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Promote Azure VM as Additional DC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325" y="1996281"/>
            <a:ext cx="39433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02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Step-3: 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Promote Azure VM as Additional DC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037" y="1834356"/>
            <a:ext cx="70199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9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7548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smtClean="0">
                <a:latin typeface="Calibri" panose="020F0502020204030204" pitchFamily="34" charset="0"/>
              </a:rPr>
              <a:t>Diagrammatic Representation </a:t>
            </a:r>
            <a:r>
              <a:rPr lang="en-IN" sz="2800" b="1" dirty="0" smtClean="0">
                <a:latin typeface="Calibri" panose="020F0502020204030204" pitchFamily="34" charset="0"/>
              </a:rPr>
              <a:t>of AD Migration</a:t>
            </a:r>
            <a:endParaRPr lang="en-IN" sz="2800" dirty="0">
              <a:latin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541175"/>
            <a:ext cx="9754961" cy="4124901"/>
          </a:xfrm>
        </p:spPr>
      </p:pic>
    </p:spTree>
    <p:extLst>
      <p:ext uri="{BB962C8B-B14F-4D97-AF65-F5344CB8AC3E}">
        <p14:creationId xmlns:p14="http://schemas.microsoft.com/office/powerpoint/2010/main" val="541958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Step-3: 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Promote Azure VM as Additional DC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125" y="2096294"/>
            <a:ext cx="4857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93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Step-3: 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Promote Azure VM as Additional DC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77" y="1786989"/>
            <a:ext cx="5952446" cy="4351338"/>
          </a:xfrm>
        </p:spPr>
      </p:pic>
    </p:spTree>
    <p:extLst>
      <p:ext uri="{BB962C8B-B14F-4D97-AF65-F5344CB8AC3E}">
        <p14:creationId xmlns:p14="http://schemas.microsoft.com/office/powerpoint/2010/main" val="2214363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Step-3: 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Promote Azure VM as Additional DC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471" y="1825625"/>
            <a:ext cx="6191058" cy="4351338"/>
          </a:xfrm>
        </p:spPr>
      </p:pic>
    </p:spTree>
    <p:extLst>
      <p:ext uri="{BB962C8B-B14F-4D97-AF65-F5344CB8AC3E}">
        <p14:creationId xmlns:p14="http://schemas.microsoft.com/office/powerpoint/2010/main" val="3980376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Step-3: 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Promote Azure VM as Additional DC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271" y="1812746"/>
            <a:ext cx="5911395" cy="4351338"/>
          </a:xfrm>
        </p:spPr>
      </p:pic>
    </p:spTree>
    <p:extLst>
      <p:ext uri="{BB962C8B-B14F-4D97-AF65-F5344CB8AC3E}">
        <p14:creationId xmlns:p14="http://schemas.microsoft.com/office/powerpoint/2010/main" val="1757030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Step-3: 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Promote Azure VM as Additional DC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16" y="1825625"/>
            <a:ext cx="5992767" cy="4351338"/>
          </a:xfrm>
        </p:spPr>
      </p:pic>
    </p:spTree>
    <p:extLst>
      <p:ext uri="{BB962C8B-B14F-4D97-AF65-F5344CB8AC3E}">
        <p14:creationId xmlns:p14="http://schemas.microsoft.com/office/powerpoint/2010/main" val="2307802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Step-3: 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Promote Azure VM as Additional DC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89" y="1825625"/>
            <a:ext cx="5928021" cy="4351338"/>
          </a:xfrm>
        </p:spPr>
      </p:pic>
    </p:spTree>
    <p:extLst>
      <p:ext uri="{BB962C8B-B14F-4D97-AF65-F5344CB8AC3E}">
        <p14:creationId xmlns:p14="http://schemas.microsoft.com/office/powerpoint/2010/main" val="700796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Step-3: 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Promote Azure VM as Additional DC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062" y="1825625"/>
            <a:ext cx="65098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80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Step-3: 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Promote Azure VM as Additional DC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44" y="1825625"/>
            <a:ext cx="5865511" cy="4351338"/>
          </a:xfrm>
        </p:spPr>
      </p:pic>
    </p:spTree>
    <p:extLst>
      <p:ext uri="{BB962C8B-B14F-4D97-AF65-F5344CB8AC3E}">
        <p14:creationId xmlns:p14="http://schemas.microsoft.com/office/powerpoint/2010/main" val="110425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Calibri" panose="020F0502020204030204" pitchFamily="34" charset="0"/>
              </a:rPr>
              <a:t>Configuration Steps</a:t>
            </a:r>
            <a:endParaRPr lang="en-IN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87126"/>
              </p:ext>
            </p:extLst>
          </p:nvPr>
        </p:nvGraphicFramePr>
        <p:xfrm>
          <a:off x="2126088" y="2624116"/>
          <a:ext cx="7636100" cy="189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050"/>
                <a:gridCol w="3818050"/>
              </a:tblGrid>
              <a:tr h="3553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Steps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Process</a:t>
                      </a:r>
                    </a:p>
                  </a:txBody>
                  <a:tcPr marL="9525" marR="9525" marT="9525" marB="0" anchor="b"/>
                </a:tc>
              </a:tr>
              <a:tr h="534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Configure On-Premise Active Directory Sites and Subnets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Manual(On-Premises)</a:t>
                      </a:r>
                    </a:p>
                  </a:txBody>
                  <a:tcPr marL="9525" marR="9525" marT="9525" marB="0" anchor="b"/>
                </a:tc>
              </a:tr>
              <a:tr h="52864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site to site VPN &amp; 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Register 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DNS Servers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Script/Portal</a:t>
                      </a:r>
                    </a:p>
                  </a:txBody>
                  <a:tcPr marL="9525" marR="9525" marT="9525" marB="0" anchor="b"/>
                </a:tc>
              </a:tr>
              <a:tr h="42601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Promote Azure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Vm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as Additional DC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Script/Portal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40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6445" y="2812110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24248" y="2772992"/>
            <a:ext cx="10547797" cy="14037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Step-1: Configure On-premises AD sites and subnets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471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7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Calibri" panose="020F0502020204030204" pitchFamily="34" charset="0"/>
              </a:rPr>
              <a:t>Step-1: Configure On-premises AD sites and subnets</a:t>
            </a:r>
            <a:endParaRPr lang="en-IN" sz="2800" b="1" dirty="0">
              <a:latin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1" y="1218137"/>
            <a:ext cx="7993240" cy="5549711"/>
          </a:xfrm>
        </p:spPr>
      </p:pic>
    </p:spTree>
    <p:extLst>
      <p:ext uri="{BB962C8B-B14F-4D97-AF65-F5344CB8AC3E}">
        <p14:creationId xmlns:p14="http://schemas.microsoft.com/office/powerpoint/2010/main" val="171007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491"/>
            <a:ext cx="10515600" cy="1325563"/>
          </a:xfrm>
        </p:spPr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Configure On-premises AD sites and subnets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470"/>
            <a:ext cx="10515600" cy="4351338"/>
          </a:xfrm>
        </p:spPr>
        <p:txBody>
          <a:bodyPr>
            <a:normAutofit/>
          </a:bodyPr>
          <a:lstStyle/>
          <a:p>
            <a:r>
              <a:rPr lang="en-IN" sz="1800" dirty="0"/>
              <a:t>Create a new AD Site for Windows Azure. </a:t>
            </a:r>
            <a:endParaRPr lang="en-IN" sz="1800" dirty="0" smtClean="0"/>
          </a:p>
          <a:p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78" y="1793836"/>
            <a:ext cx="5866457" cy="500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9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Configure On-premises AD sites and subnets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3239"/>
            <a:ext cx="10515600" cy="4351338"/>
          </a:xfrm>
        </p:spPr>
        <p:txBody>
          <a:bodyPr/>
          <a:lstStyle/>
          <a:p>
            <a:r>
              <a:rPr lang="en-IN" sz="1800" dirty="0" smtClean="0"/>
              <a:t>Create </a:t>
            </a:r>
            <a:r>
              <a:rPr lang="en-IN" sz="1800" dirty="0"/>
              <a:t>a new AD Subnet for Windows Azure. 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7" y="1481913"/>
            <a:ext cx="5177307" cy="49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5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2130" y="2459865"/>
            <a:ext cx="9465971" cy="1661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Step-2: Create site to site VPN &amp; Configure DNS Servers 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660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6" y="-193183"/>
            <a:ext cx="10515600" cy="1325563"/>
          </a:xfrm>
        </p:spPr>
        <p:txBody>
          <a:bodyPr/>
          <a:lstStyle/>
          <a:p>
            <a:r>
              <a:rPr lang="en-IN" sz="2800" b="1" dirty="0" smtClean="0">
                <a:latin typeface="Calibri" panose="020F0502020204030204" pitchFamily="34" charset="0"/>
              </a:rPr>
              <a:t>Step-2: Create </a:t>
            </a:r>
            <a:r>
              <a:rPr lang="en-IN" sz="2800" b="1" dirty="0">
                <a:latin typeface="Calibri" panose="020F0502020204030204" pitchFamily="34" charset="0"/>
              </a:rPr>
              <a:t>site to site VPN &amp; Configure DNS Servers</a:t>
            </a:r>
            <a:r>
              <a:rPr lang="en-IN" sz="2800" b="1" dirty="0" smtClean="0">
                <a:latin typeface="Calibri" panose="020F0502020204030204" pitchFamily="34" charset="0"/>
              </a:rPr>
              <a:t> 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016" y="12460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      Configuration:</a:t>
            </a:r>
          </a:p>
          <a:p>
            <a:pPr marL="0" indent="0">
              <a:buNone/>
            </a:pPr>
            <a:endParaRPr lang="en-IN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286948"/>
              </p:ext>
            </p:extLst>
          </p:nvPr>
        </p:nvGraphicFramePr>
        <p:xfrm>
          <a:off x="1312213" y="2368161"/>
          <a:ext cx="9181206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603"/>
                <a:gridCol w="459060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Create Azure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Vnet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Script/Portal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Create</a:t>
                      </a:r>
                      <a:r>
                        <a:rPr lang="en-IN" baseline="0" dirty="0" smtClean="0"/>
                        <a:t> Azure </a:t>
                      </a:r>
                      <a:r>
                        <a:rPr lang="en-IN" baseline="0" dirty="0" err="1" smtClean="0"/>
                        <a:t>Vnet</a:t>
                      </a:r>
                      <a:r>
                        <a:rPr lang="en-IN" baseline="0" dirty="0" smtClean="0"/>
                        <a:t>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Script/Portal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Create Local Network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Script/Portal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Exchange</a:t>
                      </a:r>
                      <a:r>
                        <a:rPr lang="en-IN" baseline="0" dirty="0" smtClean="0"/>
                        <a:t> keys and establish connection between </a:t>
                      </a:r>
                      <a:r>
                        <a:rPr lang="en-IN" baseline="0" dirty="0" err="1" smtClean="0"/>
                        <a:t>Vnet</a:t>
                      </a:r>
                      <a:r>
                        <a:rPr lang="en-IN" baseline="0" dirty="0" smtClean="0"/>
                        <a:t> Gateway and Local Network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Script/Portal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51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357</Words>
  <Application>Microsoft Office PowerPoint</Application>
  <PresentationFormat>Widescreen</PresentationFormat>
  <Paragraphs>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On-Premise Server Migration to Azure - Setup -                       AD Setup (Hybrid)</vt:lpstr>
      <vt:lpstr>Diagrammatic Representation of AD Migration</vt:lpstr>
      <vt:lpstr>Configuration Steps</vt:lpstr>
      <vt:lpstr>PowerPoint Presentation</vt:lpstr>
      <vt:lpstr>Step-1: Configure On-premises AD sites and subnets</vt:lpstr>
      <vt:lpstr>Configure On-premises AD sites and subnets</vt:lpstr>
      <vt:lpstr>Configure On-premises AD sites and subnets</vt:lpstr>
      <vt:lpstr>PowerPoint Presentation</vt:lpstr>
      <vt:lpstr>Step-2: Create site to site VPN &amp; Configure DNS Servers </vt:lpstr>
      <vt:lpstr>Step-2: Create site to site VPN &amp; Configure DNS Servers</vt:lpstr>
      <vt:lpstr>Step-2: Create site to site VPN &amp; Configure DNS Servers</vt:lpstr>
      <vt:lpstr>Step-2: Create site to site VPN &amp; Configure DNS Servers</vt:lpstr>
      <vt:lpstr>         Step-3: Promote Azure Vm as Additional DC</vt:lpstr>
      <vt:lpstr>Step-3: Promote Azure Vm as Additional DC</vt:lpstr>
      <vt:lpstr>Step-3: Promote Azure Vm as Additional DC</vt:lpstr>
      <vt:lpstr>Step-3: Promote Azure VM as Additional DC</vt:lpstr>
      <vt:lpstr>Step-3: Promote Azure VM as Additional DC</vt:lpstr>
      <vt:lpstr>Step-3: Promote Azure VM as Additional DC</vt:lpstr>
      <vt:lpstr>Step-3: Promote Azure VM as Additional DC</vt:lpstr>
      <vt:lpstr>Step-3: Promote Azure VM as Additional DC</vt:lpstr>
      <vt:lpstr>Step-3: Promote Azure VM as Additional DC</vt:lpstr>
      <vt:lpstr>Step-3: Promote Azure VM as Additional DC</vt:lpstr>
      <vt:lpstr>Step-3: Promote Azure VM as Additional DC</vt:lpstr>
      <vt:lpstr>Step-3: Promote Azure VM as Additional DC</vt:lpstr>
      <vt:lpstr>Step-3: Promote Azure VM as Additional DC</vt:lpstr>
      <vt:lpstr>Step-3: Promote Azure VM as Additional DC</vt:lpstr>
      <vt:lpstr>Step-3: Promote Azure VM as Additional DC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On-Premise Server Migration to Azure - Setup -                       AD Setup (Hybrid)</dc:title>
  <dc:creator>Himabindu Thati</dc:creator>
  <cp:lastModifiedBy>Himabindu Thati</cp:lastModifiedBy>
  <cp:revision>13</cp:revision>
  <dcterms:created xsi:type="dcterms:W3CDTF">2016-09-04T04:31:56Z</dcterms:created>
  <dcterms:modified xsi:type="dcterms:W3CDTF">2016-09-05T05:05:19Z</dcterms:modified>
</cp:coreProperties>
</file>