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57" r:id="rId5"/>
    <p:sldId id="268" r:id="rId6"/>
    <p:sldId id="258" r:id="rId7"/>
    <p:sldId id="262" r:id="rId8"/>
    <p:sldId id="263" r:id="rId9"/>
    <p:sldId id="265" r:id="rId10"/>
    <p:sldId id="266" r:id="rId11"/>
    <p:sldId id="259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4CDC2-053B-4E2A-8CBF-2DAB72806E43}" type="doc">
      <dgm:prSet loTypeId="urn:microsoft.com/office/officeart/2005/8/layout/vList2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739DB064-0156-4F8A-9C99-55203FA04754}">
      <dgm:prSet custT="1"/>
      <dgm:spPr/>
      <dgm:t>
        <a:bodyPr/>
        <a:lstStyle/>
        <a:p>
          <a:pPr rtl="0"/>
          <a:r>
            <a:rPr lang="en-IN" sz="3800" dirty="0" err="1" smtClean="0"/>
            <a:t>Vboxmanage</a:t>
          </a:r>
          <a:r>
            <a:rPr lang="en-IN" sz="3800" dirty="0" smtClean="0"/>
            <a:t> </a:t>
          </a:r>
          <a:r>
            <a:rPr lang="en-IN" sz="3800" dirty="0" err="1" smtClean="0"/>
            <a:t>clonehd</a:t>
          </a:r>
          <a:r>
            <a:rPr lang="en-IN" sz="3800" dirty="0" smtClean="0"/>
            <a:t> </a:t>
          </a:r>
          <a:r>
            <a:rPr lang="en-IN" sz="3800" dirty="0" err="1" smtClean="0"/>
            <a:t>vdifilepath</a:t>
          </a:r>
          <a:r>
            <a:rPr lang="en-IN" sz="3800" dirty="0" smtClean="0"/>
            <a:t> </a:t>
          </a:r>
          <a:r>
            <a:rPr lang="en-IN" sz="3800" dirty="0" err="1" smtClean="0"/>
            <a:t>vhdfilepath</a:t>
          </a:r>
          <a:r>
            <a:rPr lang="en-IN" sz="3800" dirty="0" smtClean="0"/>
            <a:t> –-format VHD</a:t>
          </a:r>
          <a:endParaRPr lang="en-IN" sz="3800" dirty="0"/>
        </a:p>
      </dgm:t>
    </dgm:pt>
    <dgm:pt modelId="{BD9429DB-B219-4A8D-87F1-4F88395D8042}" type="parTrans" cxnId="{E38EAAE6-EAB8-45AB-8E44-919CB67D35BD}">
      <dgm:prSet/>
      <dgm:spPr/>
      <dgm:t>
        <a:bodyPr/>
        <a:lstStyle/>
        <a:p>
          <a:endParaRPr lang="en-IN"/>
        </a:p>
      </dgm:t>
    </dgm:pt>
    <dgm:pt modelId="{4D89B174-3EB0-4D1B-8AB1-506AB0567894}" type="sibTrans" cxnId="{E38EAAE6-EAB8-45AB-8E44-919CB67D35BD}">
      <dgm:prSet/>
      <dgm:spPr/>
      <dgm:t>
        <a:bodyPr/>
        <a:lstStyle/>
        <a:p>
          <a:endParaRPr lang="en-IN"/>
        </a:p>
      </dgm:t>
    </dgm:pt>
    <dgm:pt modelId="{DD6D8766-0C39-4ACC-BAA9-2114BDC4B407}" type="pres">
      <dgm:prSet presAssocID="{D434CDC2-053B-4E2A-8CBF-2DAB72806E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304B4FE-6432-41DD-87C5-7DC064EF1F52}" type="pres">
      <dgm:prSet presAssocID="{739DB064-0156-4F8A-9C99-55203FA04754}" presName="parentText" presStyleLbl="node1" presStyleIdx="0" presStyleCnt="1" custScaleY="13281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38EAAE6-EAB8-45AB-8E44-919CB67D35BD}" srcId="{D434CDC2-053B-4E2A-8CBF-2DAB72806E43}" destId="{739DB064-0156-4F8A-9C99-55203FA04754}" srcOrd="0" destOrd="0" parTransId="{BD9429DB-B219-4A8D-87F1-4F88395D8042}" sibTransId="{4D89B174-3EB0-4D1B-8AB1-506AB0567894}"/>
    <dgm:cxn modelId="{95946E54-AA6E-4770-A7F0-95BDD4D3B3E8}" type="presOf" srcId="{D434CDC2-053B-4E2A-8CBF-2DAB72806E43}" destId="{DD6D8766-0C39-4ACC-BAA9-2114BDC4B407}" srcOrd="0" destOrd="0" presId="urn:microsoft.com/office/officeart/2005/8/layout/vList2"/>
    <dgm:cxn modelId="{176098E1-FD35-4E60-9345-A36F824F2CFA}" type="presOf" srcId="{739DB064-0156-4F8A-9C99-55203FA04754}" destId="{F304B4FE-6432-41DD-87C5-7DC064EF1F52}" srcOrd="0" destOrd="0" presId="urn:microsoft.com/office/officeart/2005/8/layout/vList2"/>
    <dgm:cxn modelId="{EC3F958F-C1E0-492C-965A-5070348387A6}" type="presParOf" srcId="{DD6D8766-0C39-4ACC-BAA9-2114BDC4B407}" destId="{F304B4FE-6432-41DD-87C5-7DC064EF1F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FCB06-8AFE-4B77-929A-6286748538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96122B-42BF-4469-9FDB-AB59A85E58D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dirty="0" smtClean="0"/>
            <a:t>Add-</a:t>
          </a:r>
          <a:r>
            <a:rPr lang="en-IN" dirty="0" err="1" smtClean="0"/>
            <a:t>AzureVHD</a:t>
          </a:r>
          <a:r>
            <a:rPr lang="en-IN" dirty="0" smtClean="0"/>
            <a:t> –Destination “</a:t>
          </a:r>
          <a:r>
            <a:rPr lang="en-IN" dirty="0" err="1" smtClean="0"/>
            <a:t>storageaccounturl</a:t>
          </a:r>
          <a:r>
            <a:rPr lang="en-IN" dirty="0" smtClean="0"/>
            <a:t>/container/</a:t>
          </a:r>
          <a:r>
            <a:rPr lang="en-IN" dirty="0" err="1" smtClean="0"/>
            <a:t>filename.vhd</a:t>
          </a:r>
          <a:r>
            <a:rPr lang="en-IN" dirty="0" smtClean="0"/>
            <a:t>” –</a:t>
          </a:r>
          <a:r>
            <a:rPr lang="en-IN" dirty="0" err="1" smtClean="0"/>
            <a:t>LocalFilePath</a:t>
          </a:r>
          <a:r>
            <a:rPr lang="en-IN" dirty="0" smtClean="0"/>
            <a:t>  “</a:t>
          </a:r>
          <a:r>
            <a:rPr lang="en-IN" dirty="0" err="1" smtClean="0"/>
            <a:t>Localvdifilepath</a:t>
          </a:r>
          <a:r>
            <a:rPr lang="en-IN" dirty="0" smtClean="0"/>
            <a:t>”</a:t>
          </a:r>
          <a:endParaRPr lang="en-IN" dirty="0"/>
        </a:p>
      </dgm:t>
    </dgm:pt>
    <dgm:pt modelId="{D3915480-5C1B-4E4F-9F9A-C481DFA7817A}" type="parTrans" cxnId="{B01A636D-859E-4036-A938-F7E33197658B}">
      <dgm:prSet/>
      <dgm:spPr/>
      <dgm:t>
        <a:bodyPr/>
        <a:lstStyle/>
        <a:p>
          <a:endParaRPr lang="en-IN"/>
        </a:p>
      </dgm:t>
    </dgm:pt>
    <dgm:pt modelId="{4E48C98A-532E-4850-B32B-5DF5E47E4029}" type="sibTrans" cxnId="{B01A636D-859E-4036-A938-F7E33197658B}">
      <dgm:prSet/>
      <dgm:spPr/>
      <dgm:t>
        <a:bodyPr/>
        <a:lstStyle/>
        <a:p>
          <a:endParaRPr lang="en-IN"/>
        </a:p>
      </dgm:t>
    </dgm:pt>
    <dgm:pt modelId="{0DC3AA5F-73E7-436C-AFE4-D2D2813F3104}" type="pres">
      <dgm:prSet presAssocID="{24DFCB06-8AFE-4B77-929A-6286748538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6671A8D-84A2-4BA4-9C3B-FA15B912D313}" type="pres">
      <dgm:prSet presAssocID="{1A96122B-42BF-4469-9FDB-AB59A85E58D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8DBA21D-829C-4FE7-80E3-A02563505046}" type="presOf" srcId="{1A96122B-42BF-4469-9FDB-AB59A85E58DB}" destId="{26671A8D-84A2-4BA4-9C3B-FA15B912D313}" srcOrd="0" destOrd="0" presId="urn:microsoft.com/office/officeart/2005/8/layout/vList2"/>
    <dgm:cxn modelId="{BFA292A2-7B72-4F6F-945B-D469C65E7EC5}" type="presOf" srcId="{24DFCB06-8AFE-4B77-929A-62867485386A}" destId="{0DC3AA5F-73E7-436C-AFE4-D2D2813F3104}" srcOrd="0" destOrd="0" presId="urn:microsoft.com/office/officeart/2005/8/layout/vList2"/>
    <dgm:cxn modelId="{B01A636D-859E-4036-A938-F7E33197658B}" srcId="{24DFCB06-8AFE-4B77-929A-62867485386A}" destId="{1A96122B-42BF-4469-9FDB-AB59A85E58DB}" srcOrd="0" destOrd="0" parTransId="{D3915480-5C1B-4E4F-9F9A-C481DFA7817A}" sibTransId="{4E48C98A-532E-4850-B32B-5DF5E47E4029}"/>
    <dgm:cxn modelId="{3D73BCAE-2958-464C-9311-494F770942E7}" type="presParOf" srcId="{0DC3AA5F-73E7-436C-AFE4-D2D2813F3104}" destId="{26671A8D-84A2-4BA4-9C3B-FA15B912D3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4B4FE-6432-41DD-87C5-7DC064EF1F52}">
      <dsp:nvSpPr>
        <dsp:cNvPr id="0" name=""/>
        <dsp:cNvSpPr/>
      </dsp:nvSpPr>
      <dsp:spPr>
        <a:xfrm>
          <a:off x="0" y="2351335"/>
          <a:ext cx="9280478" cy="2020100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err="1" smtClean="0"/>
            <a:t>Vboxmanage</a:t>
          </a:r>
          <a:r>
            <a:rPr lang="en-IN" sz="3800" kern="1200" dirty="0" smtClean="0"/>
            <a:t> </a:t>
          </a:r>
          <a:r>
            <a:rPr lang="en-IN" sz="3800" kern="1200" dirty="0" err="1" smtClean="0"/>
            <a:t>clonehd</a:t>
          </a:r>
          <a:r>
            <a:rPr lang="en-IN" sz="3800" kern="1200" dirty="0" smtClean="0"/>
            <a:t> </a:t>
          </a:r>
          <a:r>
            <a:rPr lang="en-IN" sz="3800" kern="1200" dirty="0" err="1" smtClean="0"/>
            <a:t>vdifilepath</a:t>
          </a:r>
          <a:r>
            <a:rPr lang="en-IN" sz="3800" kern="1200" dirty="0" smtClean="0"/>
            <a:t> </a:t>
          </a:r>
          <a:r>
            <a:rPr lang="en-IN" sz="3800" kern="1200" dirty="0" err="1" smtClean="0"/>
            <a:t>vhdfilepath</a:t>
          </a:r>
          <a:r>
            <a:rPr lang="en-IN" sz="3800" kern="1200" dirty="0" smtClean="0"/>
            <a:t> –-format VHD</a:t>
          </a:r>
          <a:endParaRPr lang="en-IN" sz="3800" kern="1200" dirty="0"/>
        </a:p>
      </dsp:txBody>
      <dsp:txXfrm>
        <a:off x="98613" y="2449948"/>
        <a:ext cx="9083252" cy="1822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71A8D-84A2-4BA4-9C3B-FA15B912D313}">
      <dsp:nvSpPr>
        <dsp:cNvPr id="0" name=""/>
        <dsp:cNvSpPr/>
      </dsp:nvSpPr>
      <dsp:spPr>
        <a:xfrm>
          <a:off x="0" y="1664523"/>
          <a:ext cx="9241051" cy="2089619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smtClean="0"/>
            <a:t>Add-</a:t>
          </a:r>
          <a:r>
            <a:rPr lang="en-IN" sz="3800" kern="1200" dirty="0" err="1" smtClean="0"/>
            <a:t>AzureVHD</a:t>
          </a:r>
          <a:r>
            <a:rPr lang="en-IN" sz="3800" kern="1200" dirty="0" smtClean="0"/>
            <a:t> –Destination “</a:t>
          </a:r>
          <a:r>
            <a:rPr lang="en-IN" sz="3800" kern="1200" dirty="0" err="1" smtClean="0"/>
            <a:t>storageaccounturl</a:t>
          </a:r>
          <a:r>
            <a:rPr lang="en-IN" sz="3800" kern="1200" dirty="0" smtClean="0"/>
            <a:t>/container/</a:t>
          </a:r>
          <a:r>
            <a:rPr lang="en-IN" sz="3800" kern="1200" dirty="0" err="1" smtClean="0"/>
            <a:t>filename.vhd</a:t>
          </a:r>
          <a:r>
            <a:rPr lang="en-IN" sz="3800" kern="1200" dirty="0" smtClean="0"/>
            <a:t>” –</a:t>
          </a:r>
          <a:r>
            <a:rPr lang="en-IN" sz="3800" kern="1200" dirty="0" err="1" smtClean="0"/>
            <a:t>LocalFilePath</a:t>
          </a:r>
          <a:r>
            <a:rPr lang="en-IN" sz="3800" kern="1200" dirty="0" smtClean="0"/>
            <a:t>  “</a:t>
          </a:r>
          <a:r>
            <a:rPr lang="en-IN" sz="3800" kern="1200" dirty="0" err="1" smtClean="0"/>
            <a:t>Localvdifilepath</a:t>
          </a:r>
          <a:r>
            <a:rPr lang="en-IN" sz="3800" kern="1200" dirty="0" smtClean="0"/>
            <a:t>”</a:t>
          </a:r>
          <a:endParaRPr lang="en-IN" sz="3800" kern="1200" dirty="0"/>
        </a:p>
      </dsp:txBody>
      <dsp:txXfrm>
        <a:off x="102007" y="1766530"/>
        <a:ext cx="9037037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4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2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8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0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0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9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5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25986-5A20-424B-BC60-DA116416E7A7}" type="datetimeFigureOut">
              <a:rPr lang="en-IN" smtClean="0"/>
              <a:t>06-09-2016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05F9-DDF1-4C38-90A1-51349730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7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3234" y="2669578"/>
            <a:ext cx="9285668" cy="1184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AD MIGRATION (LIFT AND SHIFT)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8048" y="2456597"/>
            <a:ext cx="10549719" cy="1460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ysClr val="windowText" lastClr="000000"/>
                </a:solidFill>
              </a:rPr>
              <a:t>Create VM with that VHD in the created Virtual Network</a:t>
            </a:r>
            <a:endParaRPr lang="en-IN" sz="4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7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45660"/>
            <a:ext cx="11778018" cy="625067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Virtual Machine with that </a:t>
            </a:r>
            <a:r>
              <a:rPr lang="en-IN" dirty="0" smtClean="0"/>
              <a:t>VHD.</a:t>
            </a:r>
            <a:r>
              <a:rPr lang="en-IN" dirty="0" smtClean="0"/>
              <a:t> 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</a:rPr>
              <a:t>azure.microsoft.com/enus/documentation/templates/201-vm-from-specialized-vhd/</a:t>
            </a:r>
            <a:r>
              <a:rPr lang="en-IN" dirty="0" smtClean="0"/>
              <a:t>-------------(</a:t>
            </a:r>
            <a:r>
              <a:rPr lang="en-IN" dirty="0"/>
              <a:t>Template Link 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433015"/>
            <a:ext cx="9662615" cy="52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" y="245660"/>
            <a:ext cx="11709779" cy="64963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Successfully created a VM with that VHD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sailakshmi.penta\Desktop\DPM\su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04" y="1000871"/>
            <a:ext cx="7383438" cy="4985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1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ailakshmi.penta\Desktop\DPM\succes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2" y="487836"/>
            <a:ext cx="10155071" cy="5967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50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3140" y="2647666"/>
            <a:ext cx="9157648" cy="1146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Pre-requisite Check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01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218364"/>
            <a:ext cx="11341290" cy="618243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RDP must be enabled in the AD before migrating that to Azure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3307" r="-288" b="-827"/>
          <a:stretch/>
        </p:blipFill>
        <p:spPr>
          <a:xfrm>
            <a:off x="1138022" y="668740"/>
            <a:ext cx="9501971" cy="60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46539"/>
              </p:ext>
            </p:extLst>
          </p:nvPr>
        </p:nvGraphicFramePr>
        <p:xfrm>
          <a:off x="1357952" y="0"/>
          <a:ext cx="9280478" cy="6722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04716" y="232012"/>
            <a:ext cx="11586950" cy="642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/>
              <a:t>Convert to VHD (if required)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1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1" y="269780"/>
            <a:ext cx="11513025" cy="622655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a Storage Account in Azure to store VHD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sailakshmi.penta\Desktop\DPM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7" y="878763"/>
            <a:ext cx="7380952" cy="5617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40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232012"/>
            <a:ext cx="11586950" cy="642809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Upload VHD to Azure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1282238"/>
              </p:ext>
            </p:extLst>
          </p:nvPr>
        </p:nvGraphicFramePr>
        <p:xfrm>
          <a:off x="1636973" y="627797"/>
          <a:ext cx="924105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0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6" y="583678"/>
            <a:ext cx="9280478" cy="5598757"/>
          </a:xfrm>
        </p:spPr>
      </p:pic>
    </p:spTree>
    <p:extLst>
      <p:ext uri="{BB962C8B-B14F-4D97-AF65-F5344CB8AC3E}">
        <p14:creationId xmlns:p14="http://schemas.microsoft.com/office/powerpoint/2010/main" val="29022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355" y="2647666"/>
            <a:ext cx="9840036" cy="1119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Create Virtual Network and Subnet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15910"/>
            <a:ext cx="11809926" cy="661974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Create Virtual Network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677433"/>
            <a:ext cx="5048518" cy="5774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62" y="677433"/>
            <a:ext cx="5239481" cy="5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98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Lakshmi Penta</dc:creator>
  <cp:lastModifiedBy>Sai Lakshmi Penta</cp:lastModifiedBy>
  <cp:revision>14</cp:revision>
  <dcterms:created xsi:type="dcterms:W3CDTF">2016-09-03T11:14:14Z</dcterms:created>
  <dcterms:modified xsi:type="dcterms:W3CDTF">2016-09-06T03:12:41Z</dcterms:modified>
</cp:coreProperties>
</file>