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4" r:id="rId14"/>
    <p:sldId id="285" r:id="rId15"/>
    <p:sldId id="286" r:id="rId16"/>
    <p:sldId id="287" r:id="rId17"/>
    <p:sldId id="288" r:id="rId18"/>
    <p:sldId id="289" r:id="rId19"/>
    <p:sldId id="297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9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2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8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8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0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3E0D-C54E-4D56-8E82-222232C887CB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6936-2E87-4A12-8674-7824FCA0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2507333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Server Migration to Azure - Setup - </a:t>
            </a:r>
          </a:p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 Setup (only Azure)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78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Step-3: Install ADDS</a:t>
            </a:r>
            <a:r>
              <a:rPr lang="en-IN" sz="2800" b="1" baseline="0" dirty="0" smtClean="0">
                <a:latin typeface="+mn-lt"/>
              </a:rPr>
              <a:t> Role</a:t>
            </a:r>
            <a:endParaRPr lang="en-IN" sz="2800" b="1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255" y="1825625"/>
            <a:ext cx="6257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802" y="1825625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411" y="1825625"/>
            <a:ext cx="6159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868" y="1825625"/>
            <a:ext cx="6146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85" y="1825625"/>
            <a:ext cx="6174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965" y="1825625"/>
            <a:ext cx="6046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338" y="1825625"/>
            <a:ext cx="6113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0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343" y="1825625"/>
            <a:ext cx="6015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44" y="1825625"/>
            <a:ext cx="5956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817" y="1825625"/>
            <a:ext cx="5894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Configuration Steps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39764"/>
              </p:ext>
            </p:extLst>
          </p:nvPr>
        </p:nvGraphicFramePr>
        <p:xfrm>
          <a:off x="1082899" y="267563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Create VM in Azure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Attach Static IP to 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Script/Portal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Install ADDS</a:t>
                      </a:r>
                      <a:r>
                        <a:rPr lang="en-IN" baseline="0" dirty="0" smtClean="0"/>
                        <a:t> 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Script/Portal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Promote Azure</a:t>
                      </a:r>
                      <a:r>
                        <a:rPr lang="en-IN" baseline="0" dirty="0" smtClean="0"/>
                        <a:t> VM as Domain 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Script/Portal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1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30" y="1825625"/>
            <a:ext cx="5981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844" y="1825625"/>
            <a:ext cx="5898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Step-3: Install ADDS Role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36" y="1825625"/>
            <a:ext cx="5942728" cy="4351338"/>
          </a:xfrm>
        </p:spPr>
      </p:pic>
    </p:spTree>
    <p:extLst>
      <p:ext uri="{BB962C8B-B14F-4D97-AF65-F5344CB8AC3E}">
        <p14:creationId xmlns:p14="http://schemas.microsoft.com/office/powerpoint/2010/main" val="13240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9865" y="2678806"/>
            <a:ext cx="7585656" cy="1223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Step1: Create VM in Azure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3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latin typeface="+mn-lt"/>
              </a:rPr>
              <a:t>Step1: Create VM in Azure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88" y="1159098"/>
            <a:ext cx="8246513" cy="2723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01" y="4483154"/>
            <a:ext cx="4778061" cy="18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0"/>
            <a:ext cx="10515600" cy="1325563"/>
          </a:xfrm>
        </p:spPr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Step1: Create VM in Azure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958" y="1080864"/>
            <a:ext cx="3205766" cy="549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31" y="1094663"/>
            <a:ext cx="5262228" cy="54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prstClr val="black"/>
                </a:solidFill>
                <a:latin typeface="Calibri" panose="020F0502020204030204"/>
              </a:rPr>
              <a:t>Step1: Create VM in Azure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875" y="1555168"/>
            <a:ext cx="2517244" cy="5075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8" y="1555168"/>
            <a:ext cx="5115081" cy="50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6828" y="2717442"/>
            <a:ext cx="8139447" cy="1609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Step-2: Attach Static IP to VM</a:t>
            </a:r>
          </a:p>
        </p:txBody>
      </p:sp>
    </p:spTree>
    <p:extLst>
      <p:ext uri="{BB962C8B-B14F-4D97-AF65-F5344CB8AC3E}">
        <p14:creationId xmlns:p14="http://schemas.microsoft.com/office/powerpoint/2010/main" val="40274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427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Step-2: Attach Static IP to VM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988498"/>
            <a:ext cx="10515600" cy="4351338"/>
          </a:xfrm>
        </p:spPr>
        <p:txBody>
          <a:bodyPr/>
          <a:lstStyle/>
          <a:p>
            <a:r>
              <a:rPr lang="en-IN" dirty="0" smtClean="0"/>
              <a:t>Open Network Interface settings of VM to change Private IP of VM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12" y="1777285"/>
            <a:ext cx="9072704" cy="42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4407" y="2665927"/>
            <a:ext cx="8345510" cy="1571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Step-3: Install ADDS</a:t>
            </a:r>
            <a:r>
              <a:rPr lang="en-IN" sz="3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Role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05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161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Configuration Steps</vt:lpstr>
      <vt:lpstr>PowerPoint Presentation</vt:lpstr>
      <vt:lpstr>Step1: Create VM in Azure </vt:lpstr>
      <vt:lpstr>Step1: Create VM in Azure</vt:lpstr>
      <vt:lpstr>Step1: Create VM in Azure</vt:lpstr>
      <vt:lpstr>PowerPoint Presentation</vt:lpstr>
      <vt:lpstr>Step-2: Attach Static IP to VM</vt:lpstr>
      <vt:lpstr>PowerPoint Presentation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  <vt:lpstr>Step-3: Install ADDS Role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Himabindu Thati</dc:creator>
  <cp:lastModifiedBy>Himabindu Thati</cp:lastModifiedBy>
  <cp:revision>8</cp:revision>
  <dcterms:created xsi:type="dcterms:W3CDTF">2016-09-05T05:01:39Z</dcterms:created>
  <dcterms:modified xsi:type="dcterms:W3CDTF">2016-09-06T03:12:11Z</dcterms:modified>
</cp:coreProperties>
</file>