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8A9ED-C923-490B-8C42-2F19158B121F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E97098-9A8A-4C69-93B6-D72E672A0A74}">
      <dgm:prSet/>
      <dgm:spPr/>
      <dgm:t>
        <a:bodyPr/>
        <a:lstStyle/>
        <a:p>
          <a:r>
            <a:rPr lang="en-US"/>
            <a:t>Draw a card</a:t>
          </a:r>
        </a:p>
      </dgm:t>
    </dgm:pt>
    <dgm:pt modelId="{08A2529C-7753-45BF-9972-B5FAD8ED438E}" type="parTrans" cxnId="{F8A78541-2B01-4855-B8C8-E5A119CDBD67}">
      <dgm:prSet/>
      <dgm:spPr/>
      <dgm:t>
        <a:bodyPr/>
        <a:lstStyle/>
        <a:p>
          <a:endParaRPr lang="en-US"/>
        </a:p>
      </dgm:t>
    </dgm:pt>
    <dgm:pt modelId="{5AF74E53-65F0-4EE1-96F4-2E53AC33A1B6}" type="sibTrans" cxnId="{F8A78541-2B01-4855-B8C8-E5A119CDBD67}">
      <dgm:prSet/>
      <dgm:spPr/>
      <dgm:t>
        <a:bodyPr/>
        <a:lstStyle/>
        <a:p>
          <a:endParaRPr lang="en-US"/>
        </a:p>
      </dgm:t>
    </dgm:pt>
    <dgm:pt modelId="{3EF63916-CAE4-4953-8FDA-D680283C9F73}">
      <dgm:prSet/>
      <dgm:spPr/>
      <dgm:t>
        <a:bodyPr/>
        <a:lstStyle/>
        <a:p>
          <a:r>
            <a:rPr lang="en-US"/>
            <a:t>Play Trainers</a:t>
          </a:r>
        </a:p>
      </dgm:t>
    </dgm:pt>
    <dgm:pt modelId="{75379F68-94AA-4A24-A109-48932CABD0EC}" type="parTrans" cxnId="{C9D6773C-5CF7-4257-87D8-399543988C8E}">
      <dgm:prSet/>
      <dgm:spPr/>
      <dgm:t>
        <a:bodyPr/>
        <a:lstStyle/>
        <a:p>
          <a:endParaRPr lang="en-US"/>
        </a:p>
      </dgm:t>
    </dgm:pt>
    <dgm:pt modelId="{CB95B77C-96A2-4B7E-8A97-7B71CE55A3AC}" type="sibTrans" cxnId="{C9D6773C-5CF7-4257-87D8-399543988C8E}">
      <dgm:prSet/>
      <dgm:spPr/>
      <dgm:t>
        <a:bodyPr/>
        <a:lstStyle/>
        <a:p>
          <a:endParaRPr lang="en-US"/>
        </a:p>
      </dgm:t>
    </dgm:pt>
    <dgm:pt modelId="{B786F455-1D67-492C-A5CA-812D738D4BBF}">
      <dgm:prSet/>
      <dgm:spPr/>
      <dgm:t>
        <a:bodyPr/>
        <a:lstStyle/>
        <a:p>
          <a:r>
            <a:rPr lang="en-US"/>
            <a:t>Play Pokemon</a:t>
          </a:r>
        </a:p>
      </dgm:t>
    </dgm:pt>
    <dgm:pt modelId="{5286E291-AE45-431F-B5EC-6552677F9491}" type="parTrans" cxnId="{1412B00E-4F7F-4D86-9164-B2707696794F}">
      <dgm:prSet/>
      <dgm:spPr/>
      <dgm:t>
        <a:bodyPr/>
        <a:lstStyle/>
        <a:p>
          <a:endParaRPr lang="en-US"/>
        </a:p>
      </dgm:t>
    </dgm:pt>
    <dgm:pt modelId="{5321F67C-CDA4-470F-8A56-622EC1A3E932}" type="sibTrans" cxnId="{1412B00E-4F7F-4D86-9164-B2707696794F}">
      <dgm:prSet/>
      <dgm:spPr/>
      <dgm:t>
        <a:bodyPr/>
        <a:lstStyle/>
        <a:p>
          <a:endParaRPr lang="en-US"/>
        </a:p>
      </dgm:t>
    </dgm:pt>
    <dgm:pt modelId="{562A1269-B5CD-451A-B811-B054B82A43E8}">
      <dgm:prSet/>
      <dgm:spPr/>
      <dgm:t>
        <a:bodyPr/>
        <a:lstStyle/>
        <a:p>
          <a:r>
            <a:rPr lang="en-US"/>
            <a:t>Play Energy</a:t>
          </a:r>
        </a:p>
      </dgm:t>
    </dgm:pt>
    <dgm:pt modelId="{EF65479D-014C-4A88-A57B-CA36B5CF1AAB}" type="parTrans" cxnId="{A4BAC182-01DF-4470-944B-375938B3002C}">
      <dgm:prSet/>
      <dgm:spPr/>
      <dgm:t>
        <a:bodyPr/>
        <a:lstStyle/>
        <a:p>
          <a:endParaRPr lang="en-US"/>
        </a:p>
      </dgm:t>
    </dgm:pt>
    <dgm:pt modelId="{EC4DCE0E-9CA3-4ADB-B840-AC49ECD88F8B}" type="sibTrans" cxnId="{A4BAC182-01DF-4470-944B-375938B3002C}">
      <dgm:prSet/>
      <dgm:spPr/>
      <dgm:t>
        <a:bodyPr/>
        <a:lstStyle/>
        <a:p>
          <a:endParaRPr lang="en-US"/>
        </a:p>
      </dgm:t>
    </dgm:pt>
    <dgm:pt modelId="{E40E3F6E-45C3-48F1-9A21-2F54BAB76550}">
      <dgm:prSet/>
      <dgm:spPr/>
      <dgm:t>
        <a:bodyPr/>
        <a:lstStyle/>
        <a:p>
          <a:r>
            <a:rPr lang="en-US"/>
            <a:t>Use Abilities</a:t>
          </a:r>
        </a:p>
      </dgm:t>
    </dgm:pt>
    <dgm:pt modelId="{F49B82B4-9365-4995-8986-F847588452E6}" type="parTrans" cxnId="{3CFC5F67-0B93-4783-A5D5-B39B433D493D}">
      <dgm:prSet/>
      <dgm:spPr/>
      <dgm:t>
        <a:bodyPr/>
        <a:lstStyle/>
        <a:p>
          <a:endParaRPr lang="en-US"/>
        </a:p>
      </dgm:t>
    </dgm:pt>
    <dgm:pt modelId="{12274B0E-90D6-4F5A-9B64-FDFE694BA096}" type="sibTrans" cxnId="{3CFC5F67-0B93-4783-A5D5-B39B433D493D}">
      <dgm:prSet/>
      <dgm:spPr/>
      <dgm:t>
        <a:bodyPr/>
        <a:lstStyle/>
        <a:p>
          <a:endParaRPr lang="en-US"/>
        </a:p>
      </dgm:t>
    </dgm:pt>
    <dgm:pt modelId="{37E10DE8-9934-4621-BF41-DA0B3D34C355}">
      <dgm:prSet/>
      <dgm:spPr/>
      <dgm:t>
        <a:bodyPr/>
        <a:lstStyle/>
        <a:p>
          <a:r>
            <a:rPr lang="en-US"/>
            <a:t>Retreat</a:t>
          </a:r>
        </a:p>
      </dgm:t>
    </dgm:pt>
    <dgm:pt modelId="{0147ABA6-C03E-4345-89A9-6B05D274E6DB}" type="parTrans" cxnId="{65B90204-9950-4EC5-8DFE-EB1768C45043}">
      <dgm:prSet/>
      <dgm:spPr/>
      <dgm:t>
        <a:bodyPr/>
        <a:lstStyle/>
        <a:p>
          <a:endParaRPr lang="en-US"/>
        </a:p>
      </dgm:t>
    </dgm:pt>
    <dgm:pt modelId="{EF7DD491-7D62-44F7-BDFE-BAEF35555DDE}" type="sibTrans" cxnId="{65B90204-9950-4EC5-8DFE-EB1768C45043}">
      <dgm:prSet/>
      <dgm:spPr/>
      <dgm:t>
        <a:bodyPr/>
        <a:lstStyle/>
        <a:p>
          <a:endParaRPr lang="en-US"/>
        </a:p>
      </dgm:t>
    </dgm:pt>
    <dgm:pt modelId="{FE843DB7-978D-4083-A80C-F8F18F73FEB8}">
      <dgm:prSet/>
      <dgm:spPr/>
      <dgm:t>
        <a:bodyPr/>
        <a:lstStyle/>
        <a:p>
          <a:r>
            <a:rPr lang="en-US"/>
            <a:t>Attack</a:t>
          </a:r>
        </a:p>
      </dgm:t>
    </dgm:pt>
    <dgm:pt modelId="{14C6588A-F43A-4EEC-88ED-0709145C825E}" type="parTrans" cxnId="{92026D27-A211-41A4-88F0-70EB669269E3}">
      <dgm:prSet/>
      <dgm:spPr/>
      <dgm:t>
        <a:bodyPr/>
        <a:lstStyle/>
        <a:p>
          <a:endParaRPr lang="en-US"/>
        </a:p>
      </dgm:t>
    </dgm:pt>
    <dgm:pt modelId="{0713EE13-75D8-4A5A-B37A-DC6A46B5F183}" type="sibTrans" cxnId="{92026D27-A211-41A4-88F0-70EB669269E3}">
      <dgm:prSet/>
      <dgm:spPr/>
      <dgm:t>
        <a:bodyPr/>
        <a:lstStyle/>
        <a:p>
          <a:endParaRPr lang="en-US"/>
        </a:p>
      </dgm:t>
    </dgm:pt>
    <dgm:pt modelId="{D863EFBD-228F-4128-8EFF-58B17A2D8D64}" type="pres">
      <dgm:prSet presAssocID="{E828A9ED-C923-490B-8C42-2F19158B121F}" presName="diagram" presStyleCnt="0">
        <dgm:presLayoutVars>
          <dgm:dir/>
          <dgm:resizeHandles val="exact"/>
        </dgm:presLayoutVars>
      </dgm:prSet>
      <dgm:spPr/>
    </dgm:pt>
    <dgm:pt modelId="{684F9C65-739B-46AD-B3BD-14879D1634E7}" type="pres">
      <dgm:prSet presAssocID="{4FE97098-9A8A-4C69-93B6-D72E672A0A74}" presName="node" presStyleLbl="node1" presStyleIdx="0" presStyleCnt="7">
        <dgm:presLayoutVars>
          <dgm:bulletEnabled val="1"/>
        </dgm:presLayoutVars>
      </dgm:prSet>
      <dgm:spPr/>
    </dgm:pt>
    <dgm:pt modelId="{28EE321C-1C01-474F-B970-1AA9A7227362}" type="pres">
      <dgm:prSet presAssocID="{5AF74E53-65F0-4EE1-96F4-2E53AC33A1B6}" presName="sibTrans" presStyleCnt="0"/>
      <dgm:spPr/>
    </dgm:pt>
    <dgm:pt modelId="{68D92A97-18E2-4A63-B1B5-CD41780C4C6D}" type="pres">
      <dgm:prSet presAssocID="{3EF63916-CAE4-4953-8FDA-D680283C9F73}" presName="node" presStyleLbl="node1" presStyleIdx="1" presStyleCnt="7">
        <dgm:presLayoutVars>
          <dgm:bulletEnabled val="1"/>
        </dgm:presLayoutVars>
      </dgm:prSet>
      <dgm:spPr/>
    </dgm:pt>
    <dgm:pt modelId="{B5B64DE1-9C84-4142-8352-6D0B1FA89A29}" type="pres">
      <dgm:prSet presAssocID="{CB95B77C-96A2-4B7E-8A97-7B71CE55A3AC}" presName="sibTrans" presStyleCnt="0"/>
      <dgm:spPr/>
    </dgm:pt>
    <dgm:pt modelId="{745E4D74-1C7E-41F1-BDEB-57DAF5E2C2C6}" type="pres">
      <dgm:prSet presAssocID="{B786F455-1D67-492C-A5CA-812D738D4BBF}" presName="node" presStyleLbl="node1" presStyleIdx="2" presStyleCnt="7">
        <dgm:presLayoutVars>
          <dgm:bulletEnabled val="1"/>
        </dgm:presLayoutVars>
      </dgm:prSet>
      <dgm:spPr/>
    </dgm:pt>
    <dgm:pt modelId="{49B75E03-8510-4B66-BF7C-F17E4B947DCC}" type="pres">
      <dgm:prSet presAssocID="{5321F67C-CDA4-470F-8A56-622EC1A3E932}" presName="sibTrans" presStyleCnt="0"/>
      <dgm:spPr/>
    </dgm:pt>
    <dgm:pt modelId="{45085AD8-AD70-4418-9DA2-9FE80F911647}" type="pres">
      <dgm:prSet presAssocID="{562A1269-B5CD-451A-B811-B054B82A43E8}" presName="node" presStyleLbl="node1" presStyleIdx="3" presStyleCnt="7">
        <dgm:presLayoutVars>
          <dgm:bulletEnabled val="1"/>
        </dgm:presLayoutVars>
      </dgm:prSet>
      <dgm:spPr/>
    </dgm:pt>
    <dgm:pt modelId="{CDD98654-27E9-43B0-ACA5-B10E692BCB68}" type="pres">
      <dgm:prSet presAssocID="{EC4DCE0E-9CA3-4ADB-B840-AC49ECD88F8B}" presName="sibTrans" presStyleCnt="0"/>
      <dgm:spPr/>
    </dgm:pt>
    <dgm:pt modelId="{7B0F0806-0ACA-42A7-8DCB-6922E752E2D4}" type="pres">
      <dgm:prSet presAssocID="{E40E3F6E-45C3-48F1-9A21-2F54BAB76550}" presName="node" presStyleLbl="node1" presStyleIdx="4" presStyleCnt="7">
        <dgm:presLayoutVars>
          <dgm:bulletEnabled val="1"/>
        </dgm:presLayoutVars>
      </dgm:prSet>
      <dgm:spPr/>
    </dgm:pt>
    <dgm:pt modelId="{D21E348C-EE62-45EC-B327-7F9FCDDCE73E}" type="pres">
      <dgm:prSet presAssocID="{12274B0E-90D6-4F5A-9B64-FDFE694BA096}" presName="sibTrans" presStyleCnt="0"/>
      <dgm:spPr/>
    </dgm:pt>
    <dgm:pt modelId="{024B063E-B6B0-4FCE-AFEC-D7EBA5153A70}" type="pres">
      <dgm:prSet presAssocID="{37E10DE8-9934-4621-BF41-DA0B3D34C355}" presName="node" presStyleLbl="node1" presStyleIdx="5" presStyleCnt="7">
        <dgm:presLayoutVars>
          <dgm:bulletEnabled val="1"/>
        </dgm:presLayoutVars>
      </dgm:prSet>
      <dgm:spPr/>
    </dgm:pt>
    <dgm:pt modelId="{F6B09967-7D03-41F6-B543-D5AF8F8EAE11}" type="pres">
      <dgm:prSet presAssocID="{EF7DD491-7D62-44F7-BDFE-BAEF35555DDE}" presName="sibTrans" presStyleCnt="0"/>
      <dgm:spPr/>
    </dgm:pt>
    <dgm:pt modelId="{9E821532-289F-405F-8EF8-05CAE1F6D2F8}" type="pres">
      <dgm:prSet presAssocID="{FE843DB7-978D-4083-A80C-F8F18F73FEB8}" presName="node" presStyleLbl="node1" presStyleIdx="6" presStyleCnt="7">
        <dgm:presLayoutVars>
          <dgm:bulletEnabled val="1"/>
        </dgm:presLayoutVars>
      </dgm:prSet>
      <dgm:spPr/>
    </dgm:pt>
  </dgm:ptLst>
  <dgm:cxnLst>
    <dgm:cxn modelId="{65B90204-9950-4EC5-8DFE-EB1768C45043}" srcId="{E828A9ED-C923-490B-8C42-2F19158B121F}" destId="{37E10DE8-9934-4621-BF41-DA0B3D34C355}" srcOrd="5" destOrd="0" parTransId="{0147ABA6-C03E-4345-89A9-6B05D274E6DB}" sibTransId="{EF7DD491-7D62-44F7-BDFE-BAEF35555DDE}"/>
    <dgm:cxn modelId="{1412B00E-4F7F-4D86-9164-B2707696794F}" srcId="{E828A9ED-C923-490B-8C42-2F19158B121F}" destId="{B786F455-1D67-492C-A5CA-812D738D4BBF}" srcOrd="2" destOrd="0" parTransId="{5286E291-AE45-431F-B5EC-6552677F9491}" sibTransId="{5321F67C-CDA4-470F-8A56-622EC1A3E932}"/>
    <dgm:cxn modelId="{1451FD1A-D401-4D32-900E-44D948A7D86B}" type="presOf" srcId="{E828A9ED-C923-490B-8C42-2F19158B121F}" destId="{D863EFBD-228F-4128-8EFF-58B17A2D8D64}" srcOrd="0" destOrd="0" presId="urn:microsoft.com/office/officeart/2005/8/layout/default"/>
    <dgm:cxn modelId="{92026D27-A211-41A4-88F0-70EB669269E3}" srcId="{E828A9ED-C923-490B-8C42-2F19158B121F}" destId="{FE843DB7-978D-4083-A80C-F8F18F73FEB8}" srcOrd="6" destOrd="0" parTransId="{14C6588A-F43A-4EEC-88ED-0709145C825E}" sibTransId="{0713EE13-75D8-4A5A-B37A-DC6A46B5F183}"/>
    <dgm:cxn modelId="{C9D6773C-5CF7-4257-87D8-399543988C8E}" srcId="{E828A9ED-C923-490B-8C42-2F19158B121F}" destId="{3EF63916-CAE4-4953-8FDA-D680283C9F73}" srcOrd="1" destOrd="0" parTransId="{75379F68-94AA-4A24-A109-48932CABD0EC}" sibTransId="{CB95B77C-96A2-4B7E-8A97-7B71CE55A3AC}"/>
    <dgm:cxn modelId="{F8A78541-2B01-4855-B8C8-E5A119CDBD67}" srcId="{E828A9ED-C923-490B-8C42-2F19158B121F}" destId="{4FE97098-9A8A-4C69-93B6-D72E672A0A74}" srcOrd="0" destOrd="0" parTransId="{08A2529C-7753-45BF-9972-B5FAD8ED438E}" sibTransId="{5AF74E53-65F0-4EE1-96F4-2E53AC33A1B6}"/>
    <dgm:cxn modelId="{CDCBCC43-D8BC-4F1A-BC89-152A9601D708}" type="presOf" srcId="{3EF63916-CAE4-4953-8FDA-D680283C9F73}" destId="{68D92A97-18E2-4A63-B1B5-CD41780C4C6D}" srcOrd="0" destOrd="0" presId="urn:microsoft.com/office/officeart/2005/8/layout/default"/>
    <dgm:cxn modelId="{3CFC5F67-0B93-4783-A5D5-B39B433D493D}" srcId="{E828A9ED-C923-490B-8C42-2F19158B121F}" destId="{E40E3F6E-45C3-48F1-9A21-2F54BAB76550}" srcOrd="4" destOrd="0" parTransId="{F49B82B4-9365-4995-8986-F847588452E6}" sibTransId="{12274B0E-90D6-4F5A-9B64-FDFE694BA096}"/>
    <dgm:cxn modelId="{ED55DD6F-6BAF-4CDD-81A2-CBB2DBF72584}" type="presOf" srcId="{37E10DE8-9934-4621-BF41-DA0B3D34C355}" destId="{024B063E-B6B0-4FCE-AFEC-D7EBA5153A70}" srcOrd="0" destOrd="0" presId="urn:microsoft.com/office/officeart/2005/8/layout/default"/>
    <dgm:cxn modelId="{A4BAC182-01DF-4470-944B-375938B3002C}" srcId="{E828A9ED-C923-490B-8C42-2F19158B121F}" destId="{562A1269-B5CD-451A-B811-B054B82A43E8}" srcOrd="3" destOrd="0" parTransId="{EF65479D-014C-4A88-A57B-CA36B5CF1AAB}" sibTransId="{EC4DCE0E-9CA3-4ADB-B840-AC49ECD88F8B}"/>
    <dgm:cxn modelId="{074E009C-9110-4993-BAB4-E8C27396A872}" type="presOf" srcId="{562A1269-B5CD-451A-B811-B054B82A43E8}" destId="{45085AD8-AD70-4418-9DA2-9FE80F911647}" srcOrd="0" destOrd="0" presId="urn:microsoft.com/office/officeart/2005/8/layout/default"/>
    <dgm:cxn modelId="{B5AA74AB-4D79-4CAD-827F-208D85256D69}" type="presOf" srcId="{B786F455-1D67-492C-A5CA-812D738D4BBF}" destId="{745E4D74-1C7E-41F1-BDEB-57DAF5E2C2C6}" srcOrd="0" destOrd="0" presId="urn:microsoft.com/office/officeart/2005/8/layout/default"/>
    <dgm:cxn modelId="{E7B2C7B5-376C-4284-AB54-C63A066D53AB}" type="presOf" srcId="{FE843DB7-978D-4083-A80C-F8F18F73FEB8}" destId="{9E821532-289F-405F-8EF8-05CAE1F6D2F8}" srcOrd="0" destOrd="0" presId="urn:microsoft.com/office/officeart/2005/8/layout/default"/>
    <dgm:cxn modelId="{03B849F5-65DB-4370-9717-6A1901A4FBC0}" type="presOf" srcId="{4FE97098-9A8A-4C69-93B6-D72E672A0A74}" destId="{684F9C65-739B-46AD-B3BD-14879D1634E7}" srcOrd="0" destOrd="0" presId="urn:microsoft.com/office/officeart/2005/8/layout/default"/>
    <dgm:cxn modelId="{D019C4F9-C5AA-4EF1-B341-84F93633E065}" type="presOf" srcId="{E40E3F6E-45C3-48F1-9A21-2F54BAB76550}" destId="{7B0F0806-0ACA-42A7-8DCB-6922E752E2D4}" srcOrd="0" destOrd="0" presId="urn:microsoft.com/office/officeart/2005/8/layout/default"/>
    <dgm:cxn modelId="{AE8E7C92-C399-4B57-A885-225B39C65840}" type="presParOf" srcId="{D863EFBD-228F-4128-8EFF-58B17A2D8D64}" destId="{684F9C65-739B-46AD-B3BD-14879D1634E7}" srcOrd="0" destOrd="0" presId="urn:microsoft.com/office/officeart/2005/8/layout/default"/>
    <dgm:cxn modelId="{A6AFAFE9-C359-4757-ADB1-2701B660B36A}" type="presParOf" srcId="{D863EFBD-228F-4128-8EFF-58B17A2D8D64}" destId="{28EE321C-1C01-474F-B970-1AA9A7227362}" srcOrd="1" destOrd="0" presId="urn:microsoft.com/office/officeart/2005/8/layout/default"/>
    <dgm:cxn modelId="{D1CA02D3-E55D-48D3-B17F-B8F90D867B7A}" type="presParOf" srcId="{D863EFBD-228F-4128-8EFF-58B17A2D8D64}" destId="{68D92A97-18E2-4A63-B1B5-CD41780C4C6D}" srcOrd="2" destOrd="0" presId="urn:microsoft.com/office/officeart/2005/8/layout/default"/>
    <dgm:cxn modelId="{8B89FA5E-3195-492F-8C81-0A65EAE2D494}" type="presParOf" srcId="{D863EFBD-228F-4128-8EFF-58B17A2D8D64}" destId="{B5B64DE1-9C84-4142-8352-6D0B1FA89A29}" srcOrd="3" destOrd="0" presId="urn:microsoft.com/office/officeart/2005/8/layout/default"/>
    <dgm:cxn modelId="{D660A5FB-7BCE-44B9-9B37-DDF741EC10BB}" type="presParOf" srcId="{D863EFBD-228F-4128-8EFF-58B17A2D8D64}" destId="{745E4D74-1C7E-41F1-BDEB-57DAF5E2C2C6}" srcOrd="4" destOrd="0" presId="urn:microsoft.com/office/officeart/2005/8/layout/default"/>
    <dgm:cxn modelId="{0F0C12E8-B903-4372-AE85-29C19DB9562A}" type="presParOf" srcId="{D863EFBD-228F-4128-8EFF-58B17A2D8D64}" destId="{49B75E03-8510-4B66-BF7C-F17E4B947DCC}" srcOrd="5" destOrd="0" presId="urn:microsoft.com/office/officeart/2005/8/layout/default"/>
    <dgm:cxn modelId="{DDACC3D1-001E-434A-B5B7-38FD6033EC6E}" type="presParOf" srcId="{D863EFBD-228F-4128-8EFF-58B17A2D8D64}" destId="{45085AD8-AD70-4418-9DA2-9FE80F911647}" srcOrd="6" destOrd="0" presId="urn:microsoft.com/office/officeart/2005/8/layout/default"/>
    <dgm:cxn modelId="{D49CA910-C75A-4CB9-A3D7-9991BD200114}" type="presParOf" srcId="{D863EFBD-228F-4128-8EFF-58B17A2D8D64}" destId="{CDD98654-27E9-43B0-ACA5-B10E692BCB68}" srcOrd="7" destOrd="0" presId="urn:microsoft.com/office/officeart/2005/8/layout/default"/>
    <dgm:cxn modelId="{D8EFBB5E-9357-4A6D-B667-801B5E8E1840}" type="presParOf" srcId="{D863EFBD-228F-4128-8EFF-58B17A2D8D64}" destId="{7B0F0806-0ACA-42A7-8DCB-6922E752E2D4}" srcOrd="8" destOrd="0" presId="urn:microsoft.com/office/officeart/2005/8/layout/default"/>
    <dgm:cxn modelId="{1BEA7A72-3EFE-4822-BB0D-407EB6B116C1}" type="presParOf" srcId="{D863EFBD-228F-4128-8EFF-58B17A2D8D64}" destId="{D21E348C-EE62-45EC-B327-7F9FCDDCE73E}" srcOrd="9" destOrd="0" presId="urn:microsoft.com/office/officeart/2005/8/layout/default"/>
    <dgm:cxn modelId="{DB34D532-A95A-41CA-9833-AA251D58DD20}" type="presParOf" srcId="{D863EFBD-228F-4128-8EFF-58B17A2D8D64}" destId="{024B063E-B6B0-4FCE-AFEC-D7EBA5153A70}" srcOrd="10" destOrd="0" presId="urn:microsoft.com/office/officeart/2005/8/layout/default"/>
    <dgm:cxn modelId="{09CD7248-DBB1-4279-BBC5-F9A919EB0F92}" type="presParOf" srcId="{D863EFBD-228F-4128-8EFF-58B17A2D8D64}" destId="{F6B09967-7D03-41F6-B543-D5AF8F8EAE11}" srcOrd="11" destOrd="0" presId="urn:microsoft.com/office/officeart/2005/8/layout/default"/>
    <dgm:cxn modelId="{A3351BBF-D615-4257-B80A-59517271E598}" type="presParOf" srcId="{D863EFBD-228F-4128-8EFF-58B17A2D8D64}" destId="{9E821532-289F-405F-8EF8-05CAE1F6D2F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F9C65-739B-46AD-B3BD-14879D1634E7}">
      <dsp:nvSpPr>
        <dsp:cNvPr id="0" name=""/>
        <dsp:cNvSpPr/>
      </dsp:nvSpPr>
      <dsp:spPr>
        <a:xfrm>
          <a:off x="2902" y="274314"/>
          <a:ext cx="2302371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Draw a card</a:t>
          </a:r>
        </a:p>
      </dsp:txBody>
      <dsp:txXfrm>
        <a:off x="2902" y="274314"/>
        <a:ext cx="2302371" cy="1381422"/>
      </dsp:txXfrm>
    </dsp:sp>
    <dsp:sp modelId="{68D92A97-18E2-4A63-B1B5-CD41780C4C6D}">
      <dsp:nvSpPr>
        <dsp:cNvPr id="0" name=""/>
        <dsp:cNvSpPr/>
      </dsp:nvSpPr>
      <dsp:spPr>
        <a:xfrm>
          <a:off x="2535510" y="274314"/>
          <a:ext cx="2302371" cy="1381422"/>
        </a:xfrm>
        <a:prstGeom prst="rect">
          <a:avLst/>
        </a:prstGeom>
        <a:solidFill>
          <a:schemeClr val="accent2">
            <a:hueOff val="231402"/>
            <a:satOff val="-12560"/>
            <a:lumOff val="-75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Trainers</a:t>
          </a:r>
        </a:p>
      </dsp:txBody>
      <dsp:txXfrm>
        <a:off x="2535510" y="274314"/>
        <a:ext cx="2302371" cy="1381422"/>
      </dsp:txXfrm>
    </dsp:sp>
    <dsp:sp modelId="{745E4D74-1C7E-41F1-BDEB-57DAF5E2C2C6}">
      <dsp:nvSpPr>
        <dsp:cNvPr id="0" name=""/>
        <dsp:cNvSpPr/>
      </dsp:nvSpPr>
      <dsp:spPr>
        <a:xfrm>
          <a:off x="5068118" y="274314"/>
          <a:ext cx="2302371" cy="1381422"/>
        </a:xfrm>
        <a:prstGeom prst="rect">
          <a:avLst/>
        </a:prstGeom>
        <a:solidFill>
          <a:schemeClr val="accent2">
            <a:hueOff val="462804"/>
            <a:satOff val="-25119"/>
            <a:lumOff val="-150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Pokemon</a:t>
          </a:r>
        </a:p>
      </dsp:txBody>
      <dsp:txXfrm>
        <a:off x="5068118" y="274314"/>
        <a:ext cx="2302371" cy="1381422"/>
      </dsp:txXfrm>
    </dsp:sp>
    <dsp:sp modelId="{45085AD8-AD70-4418-9DA2-9FE80F911647}">
      <dsp:nvSpPr>
        <dsp:cNvPr id="0" name=""/>
        <dsp:cNvSpPr/>
      </dsp:nvSpPr>
      <dsp:spPr>
        <a:xfrm>
          <a:off x="7600726" y="274314"/>
          <a:ext cx="2302371" cy="1381422"/>
        </a:xfrm>
        <a:prstGeom prst="rect">
          <a:avLst/>
        </a:prstGeom>
        <a:solidFill>
          <a:schemeClr val="accent2">
            <a:hueOff val="694207"/>
            <a:satOff val="-37678"/>
            <a:lumOff val="-225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Energy</a:t>
          </a:r>
        </a:p>
      </dsp:txBody>
      <dsp:txXfrm>
        <a:off x="7600726" y="274314"/>
        <a:ext cx="2302371" cy="1381422"/>
      </dsp:txXfrm>
    </dsp:sp>
    <dsp:sp modelId="{7B0F0806-0ACA-42A7-8DCB-6922E752E2D4}">
      <dsp:nvSpPr>
        <dsp:cNvPr id="0" name=""/>
        <dsp:cNvSpPr/>
      </dsp:nvSpPr>
      <dsp:spPr>
        <a:xfrm>
          <a:off x="1269206" y="1885974"/>
          <a:ext cx="2302371" cy="1381422"/>
        </a:xfrm>
        <a:prstGeom prst="rect">
          <a:avLst/>
        </a:prstGeom>
        <a:solidFill>
          <a:schemeClr val="accent2">
            <a:hueOff val="925609"/>
            <a:satOff val="-50238"/>
            <a:lumOff val="-300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Use Abilities</a:t>
          </a:r>
        </a:p>
      </dsp:txBody>
      <dsp:txXfrm>
        <a:off x="1269206" y="1885974"/>
        <a:ext cx="2302371" cy="1381422"/>
      </dsp:txXfrm>
    </dsp:sp>
    <dsp:sp modelId="{024B063E-B6B0-4FCE-AFEC-D7EBA5153A70}">
      <dsp:nvSpPr>
        <dsp:cNvPr id="0" name=""/>
        <dsp:cNvSpPr/>
      </dsp:nvSpPr>
      <dsp:spPr>
        <a:xfrm>
          <a:off x="3801814" y="1885974"/>
          <a:ext cx="2302371" cy="1381422"/>
        </a:xfrm>
        <a:prstGeom prst="rect">
          <a:avLst/>
        </a:prstGeom>
        <a:solidFill>
          <a:schemeClr val="accent2">
            <a:hueOff val="1157011"/>
            <a:satOff val="-62797"/>
            <a:lumOff val="-375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Retreat</a:t>
          </a:r>
        </a:p>
      </dsp:txBody>
      <dsp:txXfrm>
        <a:off x="3801814" y="1885974"/>
        <a:ext cx="2302371" cy="1381422"/>
      </dsp:txXfrm>
    </dsp:sp>
    <dsp:sp modelId="{9E821532-289F-405F-8EF8-05CAE1F6D2F8}">
      <dsp:nvSpPr>
        <dsp:cNvPr id="0" name=""/>
        <dsp:cNvSpPr/>
      </dsp:nvSpPr>
      <dsp:spPr>
        <a:xfrm>
          <a:off x="6334422" y="1885974"/>
          <a:ext cx="2302371" cy="1381422"/>
        </a:xfrm>
        <a:prstGeom prst="rect">
          <a:avLst/>
        </a:prstGeom>
        <a:solidFill>
          <a:schemeClr val="accent2">
            <a:hueOff val="1388413"/>
            <a:satOff val="-75357"/>
            <a:lumOff val="-450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Attack</a:t>
          </a:r>
        </a:p>
      </dsp:txBody>
      <dsp:txXfrm>
        <a:off x="6334422" y="1885974"/>
        <a:ext cx="2302371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A5C1-07B9-40FC-ACE4-59209439A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Vulpix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36D59-B034-45C8-BC02-A2FD44B98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Report</a:t>
            </a:r>
          </a:p>
        </p:txBody>
      </p:sp>
    </p:spTree>
    <p:extLst>
      <p:ext uri="{BB962C8B-B14F-4D97-AF65-F5344CB8AC3E}">
        <p14:creationId xmlns:p14="http://schemas.microsoft.com/office/powerpoint/2010/main" val="89869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59CE-3A9F-4D64-B908-3E4C81E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D190-A180-43E0-92B9-97723169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turns</a:t>
            </a:r>
          </a:p>
          <a:p>
            <a:r>
              <a:rPr lang="en-US" dirty="0"/>
              <a:t>Figure out and implement attacking</a:t>
            </a:r>
          </a:p>
          <a:p>
            <a:r>
              <a:rPr lang="en-US" dirty="0"/>
              <a:t>Check for win conditions</a:t>
            </a:r>
          </a:p>
        </p:txBody>
      </p:sp>
    </p:spTree>
    <p:extLst>
      <p:ext uri="{BB962C8B-B14F-4D97-AF65-F5344CB8AC3E}">
        <p14:creationId xmlns:p14="http://schemas.microsoft.com/office/powerpoint/2010/main" val="127881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18C9-E463-4207-9A87-833B6779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8FFDF-BA05-4903-802C-6FC2B87C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549" y="2392363"/>
            <a:ext cx="5172627" cy="35417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C8378-DF4B-40CE-A7CC-C1A39F1CB7D8}"/>
              </a:ext>
            </a:extLst>
          </p:cNvPr>
          <p:cNvCxnSpPr/>
          <p:nvPr/>
        </p:nvCxnSpPr>
        <p:spPr>
          <a:xfrm flipH="1">
            <a:off x="7658100" y="1357803"/>
            <a:ext cx="738554" cy="120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41FE397-E660-4639-92C5-24AD8975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99803">
            <a:off x="8374327" y="2619865"/>
            <a:ext cx="829128" cy="1292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8B6CA-3558-488E-996D-FD1A4FC5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03182">
            <a:off x="3093796" y="4685387"/>
            <a:ext cx="829128" cy="1292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94D876-1F5E-490D-A22E-5A4511E0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8201">
            <a:off x="8425889" y="3788873"/>
            <a:ext cx="829128" cy="1292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3D39D9-6D8E-48FE-A7E5-AA5A6048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48459">
            <a:off x="2364685" y="2415790"/>
            <a:ext cx="829128" cy="1292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0EA5BB-3AB7-4796-B4D9-2FA47625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911251">
            <a:off x="8332159" y="4685388"/>
            <a:ext cx="829128" cy="1292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89900A-080D-46FD-B54C-F6D2CB61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45232">
            <a:off x="2392068" y="3160244"/>
            <a:ext cx="829128" cy="1292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6A6373-A95C-43A3-A172-A6283FBD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38215">
            <a:off x="3144170" y="3506631"/>
            <a:ext cx="829128" cy="1292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AEB8B-F8F6-475C-AEA6-0A60ADAE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77757">
            <a:off x="2401471" y="4289765"/>
            <a:ext cx="829128" cy="1292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272D1-65D6-4CCB-A541-498E615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809766">
            <a:off x="4517755" y="2104893"/>
            <a:ext cx="1133462" cy="1766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E6E404-01BC-406C-81BB-4C36EFFD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267663">
            <a:off x="5266177" y="4478424"/>
            <a:ext cx="1189880" cy="1854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FD3AE7-DB2E-431A-87A1-E5A7F074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1" y="1797855"/>
            <a:ext cx="829128" cy="1292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028EC8-2559-44CC-9887-19C59103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17363">
            <a:off x="7701690" y="5245652"/>
            <a:ext cx="829128" cy="1292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FFCC03-45DD-4B75-A34C-D6F1A9194A6E}"/>
              </a:ext>
            </a:extLst>
          </p:cNvPr>
          <p:cNvSpPr txBox="1"/>
          <p:nvPr/>
        </p:nvSpPr>
        <p:spPr>
          <a:xfrm>
            <a:off x="8027377" y="984738"/>
            <a:ext cx="18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hand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05C2E-D85E-4A14-98ED-0646F718A02F}"/>
              </a:ext>
            </a:extLst>
          </p:cNvPr>
          <p:cNvSpPr txBox="1"/>
          <p:nvPr/>
        </p:nvSpPr>
        <p:spPr>
          <a:xfrm>
            <a:off x="9608217" y="2910255"/>
            <a:ext cx="18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prize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255BC-AB93-468D-B27E-C448BADDD75B}"/>
              </a:ext>
            </a:extLst>
          </p:cNvPr>
          <p:cNvSpPr txBox="1"/>
          <p:nvPr/>
        </p:nvSpPr>
        <p:spPr>
          <a:xfrm>
            <a:off x="9733084" y="4319187"/>
            <a:ext cx="18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Deck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04C47-D1A5-4E2F-B9EB-619B5012E93A}"/>
              </a:ext>
            </a:extLst>
          </p:cNvPr>
          <p:cNvSpPr txBox="1"/>
          <p:nvPr/>
        </p:nvSpPr>
        <p:spPr>
          <a:xfrm>
            <a:off x="6128609" y="1354070"/>
            <a:ext cx="18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Bench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A505B-AD82-42C4-BDFB-7AE06128573B}"/>
              </a:ext>
            </a:extLst>
          </p:cNvPr>
          <p:cNvSpPr txBox="1"/>
          <p:nvPr/>
        </p:nvSpPr>
        <p:spPr>
          <a:xfrm>
            <a:off x="3614379" y="169937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Active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207CD-6E1F-4B25-858A-817676933B53}"/>
              </a:ext>
            </a:extLst>
          </p:cNvPr>
          <p:cNvSpPr txBox="1"/>
          <p:nvPr/>
        </p:nvSpPr>
        <p:spPr>
          <a:xfrm>
            <a:off x="184638" y="2831123"/>
            <a:ext cx="19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Discard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565015-DE22-40BD-A10B-9D5136FE4BF8}"/>
              </a:ext>
            </a:extLst>
          </p:cNvPr>
          <p:cNvSpPr txBox="1"/>
          <p:nvPr/>
        </p:nvSpPr>
        <p:spPr>
          <a:xfrm>
            <a:off x="284484" y="3623492"/>
            <a:ext cx="19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Deck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A39CB-D8F4-408C-84E3-A7682334F9F9}"/>
              </a:ext>
            </a:extLst>
          </p:cNvPr>
          <p:cNvSpPr txBox="1"/>
          <p:nvPr/>
        </p:nvSpPr>
        <p:spPr>
          <a:xfrm>
            <a:off x="1802819" y="4062926"/>
            <a:ext cx="16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39305-2652-4DFC-83C1-12C847A67AC1}"/>
              </a:ext>
            </a:extLst>
          </p:cNvPr>
          <p:cNvSpPr txBox="1"/>
          <p:nvPr/>
        </p:nvSpPr>
        <p:spPr>
          <a:xfrm>
            <a:off x="640320" y="4759657"/>
            <a:ext cx="175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Prizes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80EB6E-CD34-4B09-848A-E256551ED81E}"/>
              </a:ext>
            </a:extLst>
          </p:cNvPr>
          <p:cNvSpPr txBox="1"/>
          <p:nvPr/>
        </p:nvSpPr>
        <p:spPr>
          <a:xfrm>
            <a:off x="1232019" y="5310245"/>
            <a:ext cx="19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Bench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E1EDE-FBBC-4C03-858F-4BEA8F8039B4}"/>
              </a:ext>
            </a:extLst>
          </p:cNvPr>
          <p:cNvSpPr txBox="1"/>
          <p:nvPr/>
        </p:nvSpPr>
        <p:spPr>
          <a:xfrm>
            <a:off x="5257840" y="6387732"/>
            <a:ext cx="30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Active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3EE6D-32F0-48B1-9B11-FC14A2DEAFBD}"/>
              </a:ext>
            </a:extLst>
          </p:cNvPr>
          <p:cNvSpPr txBox="1"/>
          <p:nvPr/>
        </p:nvSpPr>
        <p:spPr>
          <a:xfrm>
            <a:off x="8746723" y="6060358"/>
            <a:ext cx="18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Hand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A95A3-0578-4E8D-BE31-283297E7AEE0}"/>
              </a:ext>
            </a:extLst>
          </p:cNvPr>
          <p:cNvSpPr txBox="1"/>
          <p:nvPr/>
        </p:nvSpPr>
        <p:spPr>
          <a:xfrm>
            <a:off x="9438315" y="5409300"/>
            <a:ext cx="171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Discard</a:t>
            </a:r>
          </a:p>
        </p:txBody>
      </p:sp>
    </p:spTree>
    <p:extLst>
      <p:ext uri="{BB962C8B-B14F-4D97-AF65-F5344CB8AC3E}">
        <p14:creationId xmlns:p14="http://schemas.microsoft.com/office/powerpoint/2010/main" val="233981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5DBB-ADDA-47C5-A9AD-16D40CAC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Gameboard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AD8B7-6DDF-4BBD-A30B-C2A90C00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53" y="2249487"/>
            <a:ext cx="2803313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CACF-4CDE-4AD6-93D5-AAC2840B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Everything is coded as a list(what they call arrays in python)</a:t>
            </a:r>
          </a:p>
          <a:p>
            <a:r>
              <a:rPr lang="en-US" dirty="0"/>
              <a:t>Can use built in functions like pop(), append(), and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4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E27155-981B-41FD-8670-5A3DAB78E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5F2E8-EA07-41A7-9715-3DC95161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Turns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B390A-C927-40F2-9EEF-253C182D1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44713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75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5EC4-F3DF-425B-AC39-B839D3B6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Trainers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FA8A-4ED6-4706-84E7-88806353F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r>
              <a:rPr lang="en-US" dirty="0"/>
              <a:t>Supporter</a:t>
            </a:r>
          </a:p>
          <a:p>
            <a:pPr lvl="1"/>
            <a:r>
              <a:rPr lang="en-US" dirty="0"/>
              <a:t>Once per turn</a:t>
            </a:r>
          </a:p>
          <a:p>
            <a:r>
              <a:rPr lang="en-US" dirty="0"/>
              <a:t>Items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Stadiums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E7D87-BA66-4601-8F24-70F899671B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6596" y="2249488"/>
            <a:ext cx="2526421" cy="354171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838EA6-291D-44E5-A068-CC4D348DFE2B}"/>
              </a:ext>
            </a:extLst>
          </p:cNvPr>
          <p:cNvCxnSpPr/>
          <p:nvPr/>
        </p:nvCxnSpPr>
        <p:spPr>
          <a:xfrm flipH="1">
            <a:off x="9750669" y="1907931"/>
            <a:ext cx="738554" cy="483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66BA34E-B19A-4823-BD65-7F524CE4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84554">
            <a:off x="6932032" y="1886750"/>
            <a:ext cx="829128" cy="573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6E484A-6163-4123-87E9-34B014E8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194" y="4187839"/>
            <a:ext cx="829128" cy="5730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2729E7-9236-4C65-86D9-7E1F2FE5B0AE}"/>
              </a:ext>
            </a:extLst>
          </p:cNvPr>
          <p:cNvSpPr txBox="1"/>
          <p:nvPr/>
        </p:nvSpPr>
        <p:spPr>
          <a:xfrm>
            <a:off x="6580440" y="1380420"/>
            <a:ext cx="13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E19673-8D07-410F-A60F-A0CEE2C441DF}"/>
              </a:ext>
            </a:extLst>
          </p:cNvPr>
          <p:cNvSpPr txBox="1"/>
          <p:nvPr/>
        </p:nvSpPr>
        <p:spPr>
          <a:xfrm>
            <a:off x="10462846" y="1565086"/>
            <a:ext cx="9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4CB43-411E-4AB8-923C-0F944BE11419}"/>
              </a:ext>
            </a:extLst>
          </p:cNvPr>
          <p:cNvSpPr txBox="1"/>
          <p:nvPr/>
        </p:nvSpPr>
        <p:spPr>
          <a:xfrm>
            <a:off x="10395322" y="3771900"/>
            <a:ext cx="129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2144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DFED-F03A-406C-823B-DE6387E2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5772-33BF-4A0F-A539-652FCD1EA9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Once per turn</a:t>
            </a:r>
          </a:p>
          <a:p>
            <a:r>
              <a:rPr lang="en-US" dirty="0"/>
              <a:t>Strongest Trainer Cards</a:t>
            </a:r>
          </a:p>
          <a:p>
            <a:pPr marL="0" indent="0">
              <a:buNone/>
            </a:pPr>
            <a:r>
              <a:rPr lang="en-US" dirty="0"/>
              <a:t>Code</a:t>
            </a:r>
          </a:p>
          <a:p>
            <a:r>
              <a:rPr lang="en-US" dirty="0"/>
              <a:t>Function called </a:t>
            </a:r>
            <a:r>
              <a:rPr lang="en-US" dirty="0" err="1"/>
              <a:t>playSupporter</a:t>
            </a:r>
            <a:r>
              <a:rPr lang="en-US" dirty="0"/>
              <a:t>()</a:t>
            </a:r>
          </a:p>
          <a:p>
            <a:r>
              <a:rPr lang="en-US" dirty="0"/>
              <a:t>Searches hand and call function for effect</a:t>
            </a:r>
          </a:p>
          <a:p>
            <a:r>
              <a:rPr lang="en-US" dirty="0"/>
              <a:t>Bool to check if supporter has been played during turn (Gameboard)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ACE331-1F53-439E-A6D3-93373F6E2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7366" y="1428750"/>
            <a:ext cx="30845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8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FD09-4581-4429-9EB6-82C661F8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2EC3-14BA-429C-AE08-3E79D46BDE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play as many as desired</a:t>
            </a:r>
          </a:p>
          <a:p>
            <a:r>
              <a:rPr lang="en-US" dirty="0"/>
              <a:t>Various effects</a:t>
            </a:r>
          </a:p>
          <a:p>
            <a:pPr marL="0" indent="0">
              <a:buNone/>
            </a:pPr>
            <a:r>
              <a:rPr lang="en-US" dirty="0"/>
              <a:t>Code</a:t>
            </a:r>
          </a:p>
          <a:p>
            <a:r>
              <a:rPr lang="en-US" dirty="0" err="1"/>
              <a:t>playItem</a:t>
            </a:r>
            <a:r>
              <a:rPr lang="en-US" dirty="0"/>
              <a:t>()</a:t>
            </a:r>
          </a:p>
          <a:p>
            <a:r>
              <a:rPr lang="en-US" dirty="0"/>
              <a:t>Searches hand for item card and uses it’s effect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3390F-BF90-4402-A8E3-8483391CDE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2994" y="2391569"/>
            <a:ext cx="2333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9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BBCA-8C95-4004-AEF8-A06AD79A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54A1-B79C-40C9-AE41-FC354C10C8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Special trainer that attaches to Pokemon</a:t>
            </a:r>
          </a:p>
          <a:p>
            <a:r>
              <a:rPr lang="en-US" dirty="0"/>
              <a:t>Stays on Pokemon until removed</a:t>
            </a:r>
          </a:p>
          <a:p>
            <a:pPr marL="0" indent="0">
              <a:buNone/>
            </a:pPr>
            <a:r>
              <a:rPr lang="en-US" dirty="0"/>
              <a:t>Code</a:t>
            </a:r>
          </a:p>
          <a:p>
            <a:r>
              <a:rPr lang="en-US" dirty="0"/>
              <a:t>Not currently coded</a:t>
            </a:r>
          </a:p>
          <a:p>
            <a:r>
              <a:rPr lang="en-US" dirty="0"/>
              <a:t>Plan to have an “attached” list in Class Card</a:t>
            </a:r>
          </a:p>
          <a:p>
            <a:r>
              <a:rPr lang="en-US" dirty="0"/>
              <a:t>Function called </a:t>
            </a:r>
            <a:r>
              <a:rPr lang="en-US" dirty="0" err="1"/>
              <a:t>attachTool</a:t>
            </a:r>
            <a:r>
              <a:rPr lang="en-US" dirty="0"/>
              <a:t>()</a:t>
            </a:r>
          </a:p>
          <a:p>
            <a:r>
              <a:rPr lang="en-US" dirty="0"/>
              <a:t>Moves tool from hand to </a:t>
            </a:r>
            <a:r>
              <a:rPr lang="en-US" dirty="0" err="1"/>
              <a:t>Pokemon.attach</a:t>
            </a:r>
            <a:r>
              <a:rPr lang="en-US" dirty="0"/>
              <a:t>[ ]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F7770-AB04-41F5-AC15-0CD58B427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7469" y="1781052"/>
            <a:ext cx="2869483" cy="401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ADED-A92D-4B45-A92C-E249900E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stadiums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D934-9DF5-4029-92A5-0F467A1B9B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Once per turn</a:t>
            </a:r>
          </a:p>
          <a:p>
            <a:r>
              <a:rPr lang="en-US" dirty="0"/>
              <a:t>Special restrictions – Can’t use if same named card is already in play</a:t>
            </a:r>
          </a:p>
          <a:p>
            <a:r>
              <a:rPr lang="en-US" dirty="0"/>
              <a:t>Special spot on gameboard for stadiums</a:t>
            </a:r>
          </a:p>
          <a:p>
            <a:r>
              <a:rPr lang="en-US" dirty="0"/>
              <a:t>Can be used by both players</a:t>
            </a:r>
          </a:p>
          <a:p>
            <a:pPr marL="0" indent="0">
              <a:buNone/>
            </a:pPr>
            <a:r>
              <a:rPr lang="en-US" dirty="0"/>
              <a:t>Code</a:t>
            </a:r>
          </a:p>
          <a:p>
            <a:r>
              <a:rPr lang="en-US" dirty="0" err="1"/>
              <a:t>playStadium</a:t>
            </a:r>
            <a:r>
              <a:rPr lang="en-US" dirty="0"/>
              <a:t>()</a:t>
            </a:r>
          </a:p>
          <a:p>
            <a:r>
              <a:rPr lang="en-US" dirty="0"/>
              <a:t>Checks to see if stadium in “stadium” list has same name</a:t>
            </a:r>
          </a:p>
          <a:p>
            <a:r>
              <a:rPr lang="en-US" dirty="0"/>
              <a:t>If not, removes old and plays current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17F13-D67F-4229-A2CD-1CB5D2B11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2823" y="2249488"/>
            <a:ext cx="255396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60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Project Vulpix</vt:lpstr>
      <vt:lpstr>Game Board</vt:lpstr>
      <vt:lpstr>Gameboard</vt:lpstr>
      <vt:lpstr>Turns</vt:lpstr>
      <vt:lpstr>Play Trainers</vt:lpstr>
      <vt:lpstr>Supporter</vt:lpstr>
      <vt:lpstr>Items</vt:lpstr>
      <vt:lpstr>Tools</vt:lpstr>
      <vt:lpstr>stadiums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Vulpix</dc:title>
  <dc:creator>SID1134 - SIDDALL, ANDREW J</dc:creator>
  <cp:lastModifiedBy>SID1134 - SIDDALL, ANDREW J</cp:lastModifiedBy>
  <cp:revision>1</cp:revision>
  <dcterms:created xsi:type="dcterms:W3CDTF">2019-02-12T23:34:06Z</dcterms:created>
  <dcterms:modified xsi:type="dcterms:W3CDTF">2019-02-12T23:36:29Z</dcterms:modified>
</cp:coreProperties>
</file>