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A9ED-C923-490B-8C42-2F19158B121F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E97098-9A8A-4C69-93B6-D72E672A0A74}">
      <dgm:prSet/>
      <dgm:spPr/>
      <dgm:t>
        <a:bodyPr/>
        <a:lstStyle/>
        <a:p>
          <a:r>
            <a:rPr lang="en-US"/>
            <a:t>Draw a card</a:t>
          </a:r>
        </a:p>
      </dgm:t>
    </dgm:pt>
    <dgm:pt modelId="{08A2529C-7753-45BF-9972-B5FAD8ED438E}" type="parTrans" cxnId="{F8A78541-2B01-4855-B8C8-E5A119CDBD67}">
      <dgm:prSet/>
      <dgm:spPr/>
      <dgm:t>
        <a:bodyPr/>
        <a:lstStyle/>
        <a:p>
          <a:endParaRPr lang="en-US"/>
        </a:p>
      </dgm:t>
    </dgm:pt>
    <dgm:pt modelId="{5AF74E53-65F0-4EE1-96F4-2E53AC33A1B6}" type="sibTrans" cxnId="{F8A78541-2B01-4855-B8C8-E5A119CDBD67}">
      <dgm:prSet/>
      <dgm:spPr/>
      <dgm:t>
        <a:bodyPr/>
        <a:lstStyle/>
        <a:p>
          <a:endParaRPr lang="en-US"/>
        </a:p>
      </dgm:t>
    </dgm:pt>
    <dgm:pt modelId="{3EF63916-CAE4-4953-8FDA-D680283C9F73}">
      <dgm:prSet/>
      <dgm:spPr/>
      <dgm:t>
        <a:bodyPr/>
        <a:lstStyle/>
        <a:p>
          <a:r>
            <a:rPr lang="en-US"/>
            <a:t>Play Trainers</a:t>
          </a:r>
        </a:p>
      </dgm:t>
    </dgm:pt>
    <dgm:pt modelId="{75379F68-94AA-4A24-A109-48932CABD0EC}" type="parTrans" cxnId="{C9D6773C-5CF7-4257-87D8-399543988C8E}">
      <dgm:prSet/>
      <dgm:spPr/>
      <dgm:t>
        <a:bodyPr/>
        <a:lstStyle/>
        <a:p>
          <a:endParaRPr lang="en-US"/>
        </a:p>
      </dgm:t>
    </dgm:pt>
    <dgm:pt modelId="{CB95B77C-96A2-4B7E-8A97-7B71CE55A3AC}" type="sibTrans" cxnId="{C9D6773C-5CF7-4257-87D8-399543988C8E}">
      <dgm:prSet/>
      <dgm:spPr/>
      <dgm:t>
        <a:bodyPr/>
        <a:lstStyle/>
        <a:p>
          <a:endParaRPr lang="en-US"/>
        </a:p>
      </dgm:t>
    </dgm:pt>
    <dgm:pt modelId="{B786F455-1D67-492C-A5CA-812D738D4BBF}">
      <dgm:prSet/>
      <dgm:spPr/>
      <dgm:t>
        <a:bodyPr/>
        <a:lstStyle/>
        <a:p>
          <a:r>
            <a:rPr lang="en-US"/>
            <a:t>Play Pokemon</a:t>
          </a:r>
        </a:p>
      </dgm:t>
    </dgm:pt>
    <dgm:pt modelId="{5286E291-AE45-431F-B5EC-6552677F9491}" type="parTrans" cxnId="{1412B00E-4F7F-4D86-9164-B2707696794F}">
      <dgm:prSet/>
      <dgm:spPr/>
      <dgm:t>
        <a:bodyPr/>
        <a:lstStyle/>
        <a:p>
          <a:endParaRPr lang="en-US"/>
        </a:p>
      </dgm:t>
    </dgm:pt>
    <dgm:pt modelId="{5321F67C-CDA4-470F-8A56-622EC1A3E932}" type="sibTrans" cxnId="{1412B00E-4F7F-4D86-9164-B2707696794F}">
      <dgm:prSet/>
      <dgm:spPr/>
      <dgm:t>
        <a:bodyPr/>
        <a:lstStyle/>
        <a:p>
          <a:endParaRPr lang="en-US"/>
        </a:p>
      </dgm:t>
    </dgm:pt>
    <dgm:pt modelId="{562A1269-B5CD-451A-B811-B054B82A43E8}">
      <dgm:prSet/>
      <dgm:spPr/>
      <dgm:t>
        <a:bodyPr/>
        <a:lstStyle/>
        <a:p>
          <a:r>
            <a:rPr lang="en-US"/>
            <a:t>Play Energy</a:t>
          </a:r>
        </a:p>
      </dgm:t>
    </dgm:pt>
    <dgm:pt modelId="{EF65479D-014C-4A88-A57B-CA36B5CF1AAB}" type="parTrans" cxnId="{A4BAC182-01DF-4470-944B-375938B3002C}">
      <dgm:prSet/>
      <dgm:spPr/>
      <dgm:t>
        <a:bodyPr/>
        <a:lstStyle/>
        <a:p>
          <a:endParaRPr lang="en-US"/>
        </a:p>
      </dgm:t>
    </dgm:pt>
    <dgm:pt modelId="{EC4DCE0E-9CA3-4ADB-B840-AC49ECD88F8B}" type="sibTrans" cxnId="{A4BAC182-01DF-4470-944B-375938B3002C}">
      <dgm:prSet/>
      <dgm:spPr/>
      <dgm:t>
        <a:bodyPr/>
        <a:lstStyle/>
        <a:p>
          <a:endParaRPr lang="en-US"/>
        </a:p>
      </dgm:t>
    </dgm:pt>
    <dgm:pt modelId="{E40E3F6E-45C3-48F1-9A21-2F54BAB76550}">
      <dgm:prSet/>
      <dgm:spPr/>
      <dgm:t>
        <a:bodyPr/>
        <a:lstStyle/>
        <a:p>
          <a:r>
            <a:rPr lang="en-US"/>
            <a:t>Use Abilities</a:t>
          </a:r>
        </a:p>
      </dgm:t>
    </dgm:pt>
    <dgm:pt modelId="{F49B82B4-9365-4995-8986-F847588452E6}" type="parTrans" cxnId="{3CFC5F67-0B93-4783-A5D5-B39B433D493D}">
      <dgm:prSet/>
      <dgm:spPr/>
      <dgm:t>
        <a:bodyPr/>
        <a:lstStyle/>
        <a:p>
          <a:endParaRPr lang="en-US"/>
        </a:p>
      </dgm:t>
    </dgm:pt>
    <dgm:pt modelId="{12274B0E-90D6-4F5A-9B64-FDFE694BA096}" type="sibTrans" cxnId="{3CFC5F67-0B93-4783-A5D5-B39B433D493D}">
      <dgm:prSet/>
      <dgm:spPr/>
      <dgm:t>
        <a:bodyPr/>
        <a:lstStyle/>
        <a:p>
          <a:endParaRPr lang="en-US"/>
        </a:p>
      </dgm:t>
    </dgm:pt>
    <dgm:pt modelId="{37E10DE8-9934-4621-BF41-DA0B3D34C355}">
      <dgm:prSet/>
      <dgm:spPr/>
      <dgm:t>
        <a:bodyPr/>
        <a:lstStyle/>
        <a:p>
          <a:r>
            <a:rPr lang="en-US"/>
            <a:t>Retreat</a:t>
          </a:r>
        </a:p>
      </dgm:t>
    </dgm:pt>
    <dgm:pt modelId="{0147ABA6-C03E-4345-89A9-6B05D274E6DB}" type="parTrans" cxnId="{65B90204-9950-4EC5-8DFE-EB1768C45043}">
      <dgm:prSet/>
      <dgm:spPr/>
      <dgm:t>
        <a:bodyPr/>
        <a:lstStyle/>
        <a:p>
          <a:endParaRPr lang="en-US"/>
        </a:p>
      </dgm:t>
    </dgm:pt>
    <dgm:pt modelId="{EF7DD491-7D62-44F7-BDFE-BAEF35555DDE}" type="sibTrans" cxnId="{65B90204-9950-4EC5-8DFE-EB1768C45043}">
      <dgm:prSet/>
      <dgm:spPr/>
      <dgm:t>
        <a:bodyPr/>
        <a:lstStyle/>
        <a:p>
          <a:endParaRPr lang="en-US"/>
        </a:p>
      </dgm:t>
    </dgm:pt>
    <dgm:pt modelId="{FE843DB7-978D-4083-A80C-F8F18F73FEB8}">
      <dgm:prSet/>
      <dgm:spPr/>
      <dgm:t>
        <a:bodyPr/>
        <a:lstStyle/>
        <a:p>
          <a:r>
            <a:rPr lang="en-US"/>
            <a:t>Attack</a:t>
          </a:r>
        </a:p>
      </dgm:t>
    </dgm:pt>
    <dgm:pt modelId="{14C6588A-F43A-4EEC-88ED-0709145C825E}" type="parTrans" cxnId="{92026D27-A211-41A4-88F0-70EB669269E3}">
      <dgm:prSet/>
      <dgm:spPr/>
      <dgm:t>
        <a:bodyPr/>
        <a:lstStyle/>
        <a:p>
          <a:endParaRPr lang="en-US"/>
        </a:p>
      </dgm:t>
    </dgm:pt>
    <dgm:pt modelId="{0713EE13-75D8-4A5A-B37A-DC6A46B5F183}" type="sibTrans" cxnId="{92026D27-A211-41A4-88F0-70EB669269E3}">
      <dgm:prSet/>
      <dgm:spPr/>
      <dgm:t>
        <a:bodyPr/>
        <a:lstStyle/>
        <a:p>
          <a:endParaRPr lang="en-US"/>
        </a:p>
      </dgm:t>
    </dgm:pt>
    <dgm:pt modelId="{D863EFBD-228F-4128-8EFF-58B17A2D8D64}" type="pres">
      <dgm:prSet presAssocID="{E828A9ED-C923-490B-8C42-2F19158B121F}" presName="diagram" presStyleCnt="0">
        <dgm:presLayoutVars>
          <dgm:dir/>
          <dgm:resizeHandles val="exact"/>
        </dgm:presLayoutVars>
      </dgm:prSet>
      <dgm:spPr/>
    </dgm:pt>
    <dgm:pt modelId="{684F9C65-739B-46AD-B3BD-14879D1634E7}" type="pres">
      <dgm:prSet presAssocID="{4FE97098-9A8A-4C69-93B6-D72E672A0A74}" presName="node" presStyleLbl="node1" presStyleIdx="0" presStyleCnt="7">
        <dgm:presLayoutVars>
          <dgm:bulletEnabled val="1"/>
        </dgm:presLayoutVars>
      </dgm:prSet>
      <dgm:spPr/>
    </dgm:pt>
    <dgm:pt modelId="{28EE321C-1C01-474F-B970-1AA9A7227362}" type="pres">
      <dgm:prSet presAssocID="{5AF74E53-65F0-4EE1-96F4-2E53AC33A1B6}" presName="sibTrans" presStyleCnt="0"/>
      <dgm:spPr/>
    </dgm:pt>
    <dgm:pt modelId="{68D92A97-18E2-4A63-B1B5-CD41780C4C6D}" type="pres">
      <dgm:prSet presAssocID="{3EF63916-CAE4-4953-8FDA-D680283C9F73}" presName="node" presStyleLbl="node1" presStyleIdx="1" presStyleCnt="7">
        <dgm:presLayoutVars>
          <dgm:bulletEnabled val="1"/>
        </dgm:presLayoutVars>
      </dgm:prSet>
      <dgm:spPr/>
    </dgm:pt>
    <dgm:pt modelId="{B5B64DE1-9C84-4142-8352-6D0B1FA89A29}" type="pres">
      <dgm:prSet presAssocID="{CB95B77C-96A2-4B7E-8A97-7B71CE55A3AC}" presName="sibTrans" presStyleCnt="0"/>
      <dgm:spPr/>
    </dgm:pt>
    <dgm:pt modelId="{745E4D74-1C7E-41F1-BDEB-57DAF5E2C2C6}" type="pres">
      <dgm:prSet presAssocID="{B786F455-1D67-492C-A5CA-812D738D4BBF}" presName="node" presStyleLbl="node1" presStyleIdx="2" presStyleCnt="7">
        <dgm:presLayoutVars>
          <dgm:bulletEnabled val="1"/>
        </dgm:presLayoutVars>
      </dgm:prSet>
      <dgm:spPr/>
    </dgm:pt>
    <dgm:pt modelId="{49B75E03-8510-4B66-BF7C-F17E4B947DCC}" type="pres">
      <dgm:prSet presAssocID="{5321F67C-CDA4-470F-8A56-622EC1A3E932}" presName="sibTrans" presStyleCnt="0"/>
      <dgm:spPr/>
    </dgm:pt>
    <dgm:pt modelId="{45085AD8-AD70-4418-9DA2-9FE80F911647}" type="pres">
      <dgm:prSet presAssocID="{562A1269-B5CD-451A-B811-B054B82A43E8}" presName="node" presStyleLbl="node1" presStyleIdx="3" presStyleCnt="7">
        <dgm:presLayoutVars>
          <dgm:bulletEnabled val="1"/>
        </dgm:presLayoutVars>
      </dgm:prSet>
      <dgm:spPr/>
    </dgm:pt>
    <dgm:pt modelId="{CDD98654-27E9-43B0-ACA5-B10E692BCB68}" type="pres">
      <dgm:prSet presAssocID="{EC4DCE0E-9CA3-4ADB-B840-AC49ECD88F8B}" presName="sibTrans" presStyleCnt="0"/>
      <dgm:spPr/>
    </dgm:pt>
    <dgm:pt modelId="{7B0F0806-0ACA-42A7-8DCB-6922E752E2D4}" type="pres">
      <dgm:prSet presAssocID="{E40E3F6E-45C3-48F1-9A21-2F54BAB76550}" presName="node" presStyleLbl="node1" presStyleIdx="4" presStyleCnt="7">
        <dgm:presLayoutVars>
          <dgm:bulletEnabled val="1"/>
        </dgm:presLayoutVars>
      </dgm:prSet>
      <dgm:spPr/>
    </dgm:pt>
    <dgm:pt modelId="{D21E348C-EE62-45EC-B327-7F9FCDDCE73E}" type="pres">
      <dgm:prSet presAssocID="{12274B0E-90D6-4F5A-9B64-FDFE694BA096}" presName="sibTrans" presStyleCnt="0"/>
      <dgm:spPr/>
    </dgm:pt>
    <dgm:pt modelId="{024B063E-B6B0-4FCE-AFEC-D7EBA5153A70}" type="pres">
      <dgm:prSet presAssocID="{37E10DE8-9934-4621-BF41-DA0B3D34C355}" presName="node" presStyleLbl="node1" presStyleIdx="5" presStyleCnt="7">
        <dgm:presLayoutVars>
          <dgm:bulletEnabled val="1"/>
        </dgm:presLayoutVars>
      </dgm:prSet>
      <dgm:spPr/>
    </dgm:pt>
    <dgm:pt modelId="{F6B09967-7D03-41F6-B543-D5AF8F8EAE11}" type="pres">
      <dgm:prSet presAssocID="{EF7DD491-7D62-44F7-BDFE-BAEF35555DDE}" presName="sibTrans" presStyleCnt="0"/>
      <dgm:spPr/>
    </dgm:pt>
    <dgm:pt modelId="{9E821532-289F-405F-8EF8-05CAE1F6D2F8}" type="pres">
      <dgm:prSet presAssocID="{FE843DB7-978D-4083-A80C-F8F18F73FEB8}" presName="node" presStyleLbl="node1" presStyleIdx="6" presStyleCnt="7">
        <dgm:presLayoutVars>
          <dgm:bulletEnabled val="1"/>
        </dgm:presLayoutVars>
      </dgm:prSet>
      <dgm:spPr/>
    </dgm:pt>
  </dgm:ptLst>
  <dgm:cxnLst>
    <dgm:cxn modelId="{65B90204-9950-4EC5-8DFE-EB1768C45043}" srcId="{E828A9ED-C923-490B-8C42-2F19158B121F}" destId="{37E10DE8-9934-4621-BF41-DA0B3D34C355}" srcOrd="5" destOrd="0" parTransId="{0147ABA6-C03E-4345-89A9-6B05D274E6DB}" sibTransId="{EF7DD491-7D62-44F7-BDFE-BAEF35555DDE}"/>
    <dgm:cxn modelId="{1412B00E-4F7F-4D86-9164-B2707696794F}" srcId="{E828A9ED-C923-490B-8C42-2F19158B121F}" destId="{B786F455-1D67-492C-A5CA-812D738D4BBF}" srcOrd="2" destOrd="0" parTransId="{5286E291-AE45-431F-B5EC-6552677F9491}" sibTransId="{5321F67C-CDA4-470F-8A56-622EC1A3E932}"/>
    <dgm:cxn modelId="{1451FD1A-D401-4D32-900E-44D948A7D86B}" type="presOf" srcId="{E828A9ED-C923-490B-8C42-2F19158B121F}" destId="{D863EFBD-228F-4128-8EFF-58B17A2D8D64}" srcOrd="0" destOrd="0" presId="urn:microsoft.com/office/officeart/2005/8/layout/default"/>
    <dgm:cxn modelId="{92026D27-A211-41A4-88F0-70EB669269E3}" srcId="{E828A9ED-C923-490B-8C42-2F19158B121F}" destId="{FE843DB7-978D-4083-A80C-F8F18F73FEB8}" srcOrd="6" destOrd="0" parTransId="{14C6588A-F43A-4EEC-88ED-0709145C825E}" sibTransId="{0713EE13-75D8-4A5A-B37A-DC6A46B5F183}"/>
    <dgm:cxn modelId="{C9D6773C-5CF7-4257-87D8-399543988C8E}" srcId="{E828A9ED-C923-490B-8C42-2F19158B121F}" destId="{3EF63916-CAE4-4953-8FDA-D680283C9F73}" srcOrd="1" destOrd="0" parTransId="{75379F68-94AA-4A24-A109-48932CABD0EC}" sibTransId="{CB95B77C-96A2-4B7E-8A97-7B71CE55A3AC}"/>
    <dgm:cxn modelId="{F8A78541-2B01-4855-B8C8-E5A119CDBD67}" srcId="{E828A9ED-C923-490B-8C42-2F19158B121F}" destId="{4FE97098-9A8A-4C69-93B6-D72E672A0A74}" srcOrd="0" destOrd="0" parTransId="{08A2529C-7753-45BF-9972-B5FAD8ED438E}" sibTransId="{5AF74E53-65F0-4EE1-96F4-2E53AC33A1B6}"/>
    <dgm:cxn modelId="{CDCBCC43-D8BC-4F1A-BC89-152A9601D708}" type="presOf" srcId="{3EF63916-CAE4-4953-8FDA-D680283C9F73}" destId="{68D92A97-18E2-4A63-B1B5-CD41780C4C6D}" srcOrd="0" destOrd="0" presId="urn:microsoft.com/office/officeart/2005/8/layout/default"/>
    <dgm:cxn modelId="{3CFC5F67-0B93-4783-A5D5-B39B433D493D}" srcId="{E828A9ED-C923-490B-8C42-2F19158B121F}" destId="{E40E3F6E-45C3-48F1-9A21-2F54BAB76550}" srcOrd="4" destOrd="0" parTransId="{F49B82B4-9365-4995-8986-F847588452E6}" sibTransId="{12274B0E-90D6-4F5A-9B64-FDFE694BA096}"/>
    <dgm:cxn modelId="{ED55DD6F-6BAF-4CDD-81A2-CBB2DBF72584}" type="presOf" srcId="{37E10DE8-9934-4621-BF41-DA0B3D34C355}" destId="{024B063E-B6B0-4FCE-AFEC-D7EBA5153A70}" srcOrd="0" destOrd="0" presId="urn:microsoft.com/office/officeart/2005/8/layout/default"/>
    <dgm:cxn modelId="{A4BAC182-01DF-4470-944B-375938B3002C}" srcId="{E828A9ED-C923-490B-8C42-2F19158B121F}" destId="{562A1269-B5CD-451A-B811-B054B82A43E8}" srcOrd="3" destOrd="0" parTransId="{EF65479D-014C-4A88-A57B-CA36B5CF1AAB}" sibTransId="{EC4DCE0E-9CA3-4ADB-B840-AC49ECD88F8B}"/>
    <dgm:cxn modelId="{074E009C-9110-4993-BAB4-E8C27396A872}" type="presOf" srcId="{562A1269-B5CD-451A-B811-B054B82A43E8}" destId="{45085AD8-AD70-4418-9DA2-9FE80F911647}" srcOrd="0" destOrd="0" presId="urn:microsoft.com/office/officeart/2005/8/layout/default"/>
    <dgm:cxn modelId="{B5AA74AB-4D79-4CAD-827F-208D85256D69}" type="presOf" srcId="{B786F455-1D67-492C-A5CA-812D738D4BBF}" destId="{745E4D74-1C7E-41F1-BDEB-57DAF5E2C2C6}" srcOrd="0" destOrd="0" presId="urn:microsoft.com/office/officeart/2005/8/layout/default"/>
    <dgm:cxn modelId="{E7B2C7B5-376C-4284-AB54-C63A066D53AB}" type="presOf" srcId="{FE843DB7-978D-4083-A80C-F8F18F73FEB8}" destId="{9E821532-289F-405F-8EF8-05CAE1F6D2F8}" srcOrd="0" destOrd="0" presId="urn:microsoft.com/office/officeart/2005/8/layout/default"/>
    <dgm:cxn modelId="{03B849F5-65DB-4370-9717-6A1901A4FBC0}" type="presOf" srcId="{4FE97098-9A8A-4C69-93B6-D72E672A0A74}" destId="{684F9C65-739B-46AD-B3BD-14879D1634E7}" srcOrd="0" destOrd="0" presId="urn:microsoft.com/office/officeart/2005/8/layout/default"/>
    <dgm:cxn modelId="{D019C4F9-C5AA-4EF1-B341-84F93633E065}" type="presOf" srcId="{E40E3F6E-45C3-48F1-9A21-2F54BAB76550}" destId="{7B0F0806-0ACA-42A7-8DCB-6922E752E2D4}" srcOrd="0" destOrd="0" presId="urn:microsoft.com/office/officeart/2005/8/layout/default"/>
    <dgm:cxn modelId="{AE8E7C92-C399-4B57-A885-225B39C65840}" type="presParOf" srcId="{D863EFBD-228F-4128-8EFF-58B17A2D8D64}" destId="{684F9C65-739B-46AD-B3BD-14879D1634E7}" srcOrd="0" destOrd="0" presId="urn:microsoft.com/office/officeart/2005/8/layout/default"/>
    <dgm:cxn modelId="{A6AFAFE9-C359-4757-ADB1-2701B660B36A}" type="presParOf" srcId="{D863EFBD-228F-4128-8EFF-58B17A2D8D64}" destId="{28EE321C-1C01-474F-B970-1AA9A7227362}" srcOrd="1" destOrd="0" presId="urn:microsoft.com/office/officeart/2005/8/layout/default"/>
    <dgm:cxn modelId="{D1CA02D3-E55D-48D3-B17F-B8F90D867B7A}" type="presParOf" srcId="{D863EFBD-228F-4128-8EFF-58B17A2D8D64}" destId="{68D92A97-18E2-4A63-B1B5-CD41780C4C6D}" srcOrd="2" destOrd="0" presId="urn:microsoft.com/office/officeart/2005/8/layout/default"/>
    <dgm:cxn modelId="{8B89FA5E-3195-492F-8C81-0A65EAE2D494}" type="presParOf" srcId="{D863EFBD-228F-4128-8EFF-58B17A2D8D64}" destId="{B5B64DE1-9C84-4142-8352-6D0B1FA89A29}" srcOrd="3" destOrd="0" presId="urn:microsoft.com/office/officeart/2005/8/layout/default"/>
    <dgm:cxn modelId="{D660A5FB-7BCE-44B9-9B37-DDF741EC10BB}" type="presParOf" srcId="{D863EFBD-228F-4128-8EFF-58B17A2D8D64}" destId="{745E4D74-1C7E-41F1-BDEB-57DAF5E2C2C6}" srcOrd="4" destOrd="0" presId="urn:microsoft.com/office/officeart/2005/8/layout/default"/>
    <dgm:cxn modelId="{0F0C12E8-B903-4372-AE85-29C19DB9562A}" type="presParOf" srcId="{D863EFBD-228F-4128-8EFF-58B17A2D8D64}" destId="{49B75E03-8510-4B66-BF7C-F17E4B947DCC}" srcOrd="5" destOrd="0" presId="urn:microsoft.com/office/officeart/2005/8/layout/default"/>
    <dgm:cxn modelId="{DDACC3D1-001E-434A-B5B7-38FD6033EC6E}" type="presParOf" srcId="{D863EFBD-228F-4128-8EFF-58B17A2D8D64}" destId="{45085AD8-AD70-4418-9DA2-9FE80F911647}" srcOrd="6" destOrd="0" presId="urn:microsoft.com/office/officeart/2005/8/layout/default"/>
    <dgm:cxn modelId="{D49CA910-C75A-4CB9-A3D7-9991BD200114}" type="presParOf" srcId="{D863EFBD-228F-4128-8EFF-58B17A2D8D64}" destId="{CDD98654-27E9-43B0-ACA5-B10E692BCB68}" srcOrd="7" destOrd="0" presId="urn:microsoft.com/office/officeart/2005/8/layout/default"/>
    <dgm:cxn modelId="{D8EFBB5E-9357-4A6D-B667-801B5E8E1840}" type="presParOf" srcId="{D863EFBD-228F-4128-8EFF-58B17A2D8D64}" destId="{7B0F0806-0ACA-42A7-8DCB-6922E752E2D4}" srcOrd="8" destOrd="0" presId="urn:microsoft.com/office/officeart/2005/8/layout/default"/>
    <dgm:cxn modelId="{1BEA7A72-3EFE-4822-BB0D-407EB6B116C1}" type="presParOf" srcId="{D863EFBD-228F-4128-8EFF-58B17A2D8D64}" destId="{D21E348C-EE62-45EC-B327-7F9FCDDCE73E}" srcOrd="9" destOrd="0" presId="urn:microsoft.com/office/officeart/2005/8/layout/default"/>
    <dgm:cxn modelId="{DB34D532-A95A-41CA-9833-AA251D58DD20}" type="presParOf" srcId="{D863EFBD-228F-4128-8EFF-58B17A2D8D64}" destId="{024B063E-B6B0-4FCE-AFEC-D7EBA5153A70}" srcOrd="10" destOrd="0" presId="urn:microsoft.com/office/officeart/2005/8/layout/default"/>
    <dgm:cxn modelId="{09CD7248-DBB1-4279-BBC5-F9A919EB0F92}" type="presParOf" srcId="{D863EFBD-228F-4128-8EFF-58B17A2D8D64}" destId="{F6B09967-7D03-41F6-B543-D5AF8F8EAE11}" srcOrd="11" destOrd="0" presId="urn:microsoft.com/office/officeart/2005/8/layout/default"/>
    <dgm:cxn modelId="{A3351BBF-D615-4257-B80A-59517271E598}" type="presParOf" srcId="{D863EFBD-228F-4128-8EFF-58B17A2D8D64}" destId="{9E821532-289F-405F-8EF8-05CAE1F6D2F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F9C65-739B-46AD-B3BD-14879D1634E7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Draw a card</a:t>
          </a:r>
        </a:p>
      </dsp:txBody>
      <dsp:txXfrm>
        <a:off x="2902" y="274314"/>
        <a:ext cx="2302371" cy="1381422"/>
      </dsp:txXfrm>
    </dsp:sp>
    <dsp:sp modelId="{68D92A97-18E2-4A63-B1B5-CD41780C4C6D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2">
            <a:hueOff val="231402"/>
            <a:satOff val="-12560"/>
            <a:lumOff val="-75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Trainers</a:t>
          </a:r>
        </a:p>
      </dsp:txBody>
      <dsp:txXfrm>
        <a:off x="2535510" y="274314"/>
        <a:ext cx="2302371" cy="1381422"/>
      </dsp:txXfrm>
    </dsp:sp>
    <dsp:sp modelId="{745E4D74-1C7E-41F1-BDEB-57DAF5E2C2C6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2">
            <a:hueOff val="462804"/>
            <a:satOff val="-25119"/>
            <a:lumOff val="-150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Pokemon</a:t>
          </a:r>
        </a:p>
      </dsp:txBody>
      <dsp:txXfrm>
        <a:off x="5068118" y="274314"/>
        <a:ext cx="2302371" cy="1381422"/>
      </dsp:txXfrm>
    </dsp:sp>
    <dsp:sp modelId="{45085AD8-AD70-4418-9DA2-9FE80F911647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2">
            <a:hueOff val="694207"/>
            <a:satOff val="-37678"/>
            <a:lumOff val="-225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Energy</a:t>
          </a:r>
        </a:p>
      </dsp:txBody>
      <dsp:txXfrm>
        <a:off x="7600726" y="274314"/>
        <a:ext cx="2302371" cy="1381422"/>
      </dsp:txXfrm>
    </dsp:sp>
    <dsp:sp modelId="{7B0F0806-0ACA-42A7-8DCB-6922E752E2D4}">
      <dsp:nvSpPr>
        <dsp:cNvPr id="0" name=""/>
        <dsp:cNvSpPr/>
      </dsp:nvSpPr>
      <dsp:spPr>
        <a:xfrm>
          <a:off x="1269206" y="1885974"/>
          <a:ext cx="2302371" cy="1381422"/>
        </a:xfrm>
        <a:prstGeom prst="rect">
          <a:avLst/>
        </a:prstGeom>
        <a:solidFill>
          <a:schemeClr val="accent2">
            <a:hueOff val="925609"/>
            <a:satOff val="-50238"/>
            <a:lumOff val="-300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Abilities</a:t>
          </a:r>
        </a:p>
      </dsp:txBody>
      <dsp:txXfrm>
        <a:off x="1269206" y="1885974"/>
        <a:ext cx="2302371" cy="1381422"/>
      </dsp:txXfrm>
    </dsp:sp>
    <dsp:sp modelId="{024B063E-B6B0-4FCE-AFEC-D7EBA5153A70}">
      <dsp:nvSpPr>
        <dsp:cNvPr id="0" name=""/>
        <dsp:cNvSpPr/>
      </dsp:nvSpPr>
      <dsp:spPr>
        <a:xfrm>
          <a:off x="3801814" y="1885974"/>
          <a:ext cx="2302371" cy="1381422"/>
        </a:xfrm>
        <a:prstGeom prst="rect">
          <a:avLst/>
        </a:prstGeom>
        <a:solidFill>
          <a:schemeClr val="accent2">
            <a:hueOff val="1157011"/>
            <a:satOff val="-62797"/>
            <a:lumOff val="-37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Retreat</a:t>
          </a:r>
        </a:p>
      </dsp:txBody>
      <dsp:txXfrm>
        <a:off x="3801814" y="1885974"/>
        <a:ext cx="2302371" cy="1381422"/>
      </dsp:txXfrm>
    </dsp:sp>
    <dsp:sp modelId="{9E821532-289F-405F-8EF8-05CAE1F6D2F8}">
      <dsp:nvSpPr>
        <dsp:cNvPr id="0" name=""/>
        <dsp:cNvSpPr/>
      </dsp:nvSpPr>
      <dsp:spPr>
        <a:xfrm>
          <a:off x="6334422" y="1885974"/>
          <a:ext cx="2302371" cy="1381422"/>
        </a:xfrm>
        <a:prstGeom prst="rect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Attack</a:t>
          </a:r>
        </a:p>
      </dsp:txBody>
      <dsp:txXfrm>
        <a:off x="6334422" y="1885974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A5C1-07B9-40FC-ACE4-59209439A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Vulpix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6D59-B034-45C8-BC02-A2FD44B9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Report</a:t>
            </a:r>
          </a:p>
        </p:txBody>
      </p:sp>
    </p:spTree>
    <p:extLst>
      <p:ext uri="{BB962C8B-B14F-4D97-AF65-F5344CB8AC3E}">
        <p14:creationId xmlns:p14="http://schemas.microsoft.com/office/powerpoint/2010/main" val="8986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843E-25B8-445B-86FD-91102099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GUI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C5A7A-3520-4BFB-B166-D5622B54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12" y="1881188"/>
            <a:ext cx="5856287" cy="47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E27155-981B-41FD-8670-5A3DAB78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F2E8-EA07-41A7-9715-3DC9516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Turns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B390A-C927-40F2-9EEF-253C182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4713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7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3E40-B0E3-49DD-B208-279A77E2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11BE-F37E-475A-B2A4-F6B24585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Energy</a:t>
            </a:r>
          </a:p>
          <a:p>
            <a:r>
              <a:rPr lang="en-US" dirty="0"/>
              <a:t>Play Tools</a:t>
            </a:r>
          </a:p>
        </p:txBody>
      </p:sp>
    </p:spTree>
    <p:extLst>
      <p:ext uri="{BB962C8B-B14F-4D97-AF65-F5344CB8AC3E}">
        <p14:creationId xmlns:p14="http://schemas.microsoft.com/office/powerpoint/2010/main" val="3448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FB9F-C46E-4CBD-A127-6A09DC46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C3F-588F-46B3-AEB6-12F0A121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Energy type cards from hand to </a:t>
            </a:r>
            <a:r>
              <a:rPr lang="en-US" dirty="0" err="1"/>
              <a:t>Pokemon</a:t>
            </a:r>
            <a:r>
              <a:rPr lang="en-US" dirty="0"/>
              <a:t> (Bench or Active)</a:t>
            </a:r>
          </a:p>
          <a:p>
            <a:r>
              <a:rPr lang="en-US" dirty="0"/>
              <a:t>Used to Attack or Retreat</a:t>
            </a:r>
          </a:p>
          <a:p>
            <a:r>
              <a:rPr lang="en-US" dirty="0"/>
              <a:t>Only allowed once per 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FB9F-C46E-4CBD-A127-6A09DC46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C3F-588F-46B3-AEB6-12F0A121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Tool cards from hand to </a:t>
            </a:r>
            <a:r>
              <a:rPr lang="en-US" dirty="0" err="1"/>
              <a:t>Pokemon</a:t>
            </a:r>
            <a:r>
              <a:rPr lang="en-US" dirty="0"/>
              <a:t> (Bench or Active)</a:t>
            </a:r>
          </a:p>
          <a:p>
            <a:r>
              <a:rPr lang="en-US" dirty="0"/>
              <a:t>Used to enhance </a:t>
            </a:r>
            <a:r>
              <a:rPr lang="en-US" dirty="0" err="1"/>
              <a:t>Pokemon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1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F50-B794-4524-8EE8-4D8C4E8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9C41-BB58-4DB1-BA29-2C18D146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Retreating is moving a </a:t>
            </a:r>
            <a:r>
              <a:rPr lang="en-US" dirty="0" err="1"/>
              <a:t>Pokemon</a:t>
            </a:r>
            <a:r>
              <a:rPr lang="en-US" dirty="0"/>
              <a:t> from the Active spot to the Bench</a:t>
            </a:r>
          </a:p>
          <a:p>
            <a:r>
              <a:rPr lang="en-US" dirty="0"/>
              <a:t>Requires energy to do</a:t>
            </a:r>
          </a:p>
          <a:p>
            <a:r>
              <a:rPr lang="en-US" dirty="0"/>
              <a:t>In code, we check for the retreat cost then compare it to the amount of energy attached.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7B0C4-AF64-44E9-AF4E-B47233A9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0" r="1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B456F-E530-4823-A318-5EACC2D9648D}"/>
              </a:ext>
            </a:extLst>
          </p:cNvPr>
          <p:cNvSpPr/>
          <p:nvPr/>
        </p:nvSpPr>
        <p:spPr>
          <a:xfrm>
            <a:off x="10028903" y="4611329"/>
            <a:ext cx="914400" cy="65876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9CE-3A9F-4D64-B908-3E4C81E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D190-A180-43E0-92B9-97723169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and implement attacking</a:t>
            </a:r>
          </a:p>
          <a:p>
            <a:r>
              <a:rPr lang="en-US" dirty="0"/>
              <a:t>Implement effects</a:t>
            </a:r>
          </a:p>
          <a:p>
            <a:r>
              <a:rPr lang="en-US" dirty="0"/>
              <a:t>Check for win conditions</a:t>
            </a:r>
          </a:p>
        </p:txBody>
      </p:sp>
    </p:spTree>
    <p:extLst>
      <p:ext uri="{BB962C8B-B14F-4D97-AF65-F5344CB8AC3E}">
        <p14:creationId xmlns:p14="http://schemas.microsoft.com/office/powerpoint/2010/main" val="127881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Project Vulpix</vt:lpstr>
      <vt:lpstr>Debug GUI</vt:lpstr>
      <vt:lpstr>Turns</vt:lpstr>
      <vt:lpstr>Attachments</vt:lpstr>
      <vt:lpstr>Play Energy</vt:lpstr>
      <vt:lpstr>Play Tools</vt:lpstr>
      <vt:lpstr>Retreat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Vulpix</dc:title>
  <dc:creator>SID1134 - SIDDALL, ANDREW J</dc:creator>
  <cp:lastModifiedBy>SID1134 - SIDDALL, ANDREW J</cp:lastModifiedBy>
  <cp:revision>5</cp:revision>
  <dcterms:created xsi:type="dcterms:W3CDTF">2019-02-12T23:34:06Z</dcterms:created>
  <dcterms:modified xsi:type="dcterms:W3CDTF">2019-02-22T14:52:40Z</dcterms:modified>
</cp:coreProperties>
</file>