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9" r:id="rId4"/>
    <p:sldId id="266" r:id="rId5"/>
    <p:sldId id="260" r:id="rId6"/>
    <p:sldId id="267" r:id="rId7"/>
    <p:sldId id="261" r:id="rId8"/>
    <p:sldId id="268" r:id="rId9"/>
    <p:sldId id="262" r:id="rId10"/>
    <p:sldId id="263" r:id="rId11"/>
    <p:sldId id="264" r:id="rId12"/>
    <p:sldId id="265" r:id="rId13"/>
    <p:sldId id="257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2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4C8BF-56B8-46D4-ADA5-A0AF811348DF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DA1C1-A742-400D-836A-F7BD60EEB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8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DA1C1-A742-400D-836A-F7BD60EEB8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9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E639D-897C-49A9-BA85-11F03D2CA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149891-3015-4CEC-9CA8-7318F7017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9F1FE-36B1-4EA0-A02E-A53AA734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57A51-4948-4F84-9A63-A4EDCCF5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B9B6C-3999-4490-8646-E3B8784D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5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A7EE2-0F88-4A05-ADE1-276E14EF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C93E38-4D23-426B-B723-08CEEA95F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493B1-B849-46F1-9F52-71DB7978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FF556-6466-45F3-BBF2-D95D8B02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77B6B-13E4-433B-879E-DED119D0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6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8D81E2-8DBC-43C6-9146-0097D2976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CD4A4-5B70-4615-BA3B-87AD9F3E8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15821-AF1B-45D8-A875-7B9FC9F6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E5F7C-961B-4996-9105-A111AE32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0EB6B-64FC-4742-9238-67964606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0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BEFB6-97BD-4105-8C62-5750D487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6BF36-AE40-4C2A-8536-A16D8BAF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B5493-CA35-4182-9002-14E7A4B4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5EB27-B26C-4301-80C7-F4351F30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1D86A-D667-49DB-9A60-33BDDD85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9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FDE9E-6BA3-4F13-8759-E0E5CC2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E9E8A-E2D6-41AD-837A-56A2BC511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DD550-C18A-4BFF-AACA-AEF5B088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C277F-4618-4220-8337-03E81BC3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D3B7B-BE35-4254-8BD3-D79B78E8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C13F5-8412-4376-AD89-3DFAA774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5F410-0E33-4AE8-8F50-067637838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0CE64-5E62-449A-A53A-BB15DC107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D306A-FCBA-41B9-B3A9-AC77797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61E48-F951-4603-BFE2-2336F282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4DDF5-2E3E-41D5-9039-C4FA9CA9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7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B5BFB-D8B0-454F-9745-C730598B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D3653-5584-405F-85DC-4C34CE1D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29EBF-A6C9-4051-A4E8-663A6B4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19BDE7-1E0A-4434-9D0F-0537A0156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C7F308-33CB-4339-A5FD-08121274C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E4B92B-DC1A-4FD0-87D3-0249E478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7D71ED-F08D-44B9-BD67-A0A0B30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AEB62B-5459-43BA-8BFD-632E0695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9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1BB2C-704C-4792-B4ED-02B1417C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84A688-5BB7-409B-8B2E-07D544CC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01EDB-9FBA-479E-BFAB-C05DEFC0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739EAE-CF12-40A1-8B6C-F4700728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654E53-5CD1-414B-A36E-3B2BC1CB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0412F8-ED7B-4857-A682-EF6EE97F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3439BD-52AE-458D-9E59-4E6B1138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12D13-D84F-4AD2-B875-0E58F83E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0B1DF-FE1D-4100-9DDA-A2E7A3A3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66792-E950-4F2A-A850-C636EDCF4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D3ACB5-8197-4E23-8C88-73BED8A2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15A37-5934-4E84-B07E-7EF21A4D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B16A55-1D0A-4711-BC05-D1E8F74F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0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0A608-52AF-4356-87F2-32790BE1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CD3C87-2664-4EA7-8126-0420F5E7A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464854-085D-49E4-BA50-4BAF1840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704FE-2660-4797-B99B-AB9A4A74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4A4-027F-4A2B-8B92-D0C194C50910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5802BC-7971-43FB-B643-8C878340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8A889-B57A-46E0-8EAC-B5AEB68E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8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D32508-D1BD-46E9-9FAF-BAD8E4DC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75750-62C5-4A7B-B04F-0F3BB88A4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2D1CE-B8AE-4ED9-8AB0-332548A4A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74A4-027F-4A2B-8B92-D0C194C50910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64D46-BB17-4FA3-94A6-B259470F7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1A282-0440-4A79-AC44-F6E588B1B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C391-B90E-4936-AC19-98B87C38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001D07-534A-4DBC-8CC5-8EB3A320E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46114"/>
              </p:ext>
            </p:extLst>
          </p:nvPr>
        </p:nvGraphicFramePr>
        <p:xfrm>
          <a:off x="4049486" y="122506"/>
          <a:ext cx="7940352" cy="43748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70176">
                  <a:extLst>
                    <a:ext uri="{9D8B030D-6E8A-4147-A177-3AD203B41FA5}">
                      <a16:colId xmlns:a16="http://schemas.microsoft.com/office/drawing/2014/main" val="917459923"/>
                    </a:ext>
                  </a:extLst>
                </a:gridCol>
                <a:gridCol w="3970176">
                  <a:extLst>
                    <a:ext uri="{9D8B030D-6E8A-4147-A177-3AD203B41FA5}">
                      <a16:colId xmlns:a16="http://schemas.microsoft.com/office/drawing/2014/main" val="1415428109"/>
                    </a:ext>
                  </a:extLst>
                </a:gridCol>
              </a:tblGrid>
              <a:tr h="729142">
                <a:tc>
                  <a:txBody>
                    <a:bodyPr/>
                    <a:lstStyle/>
                    <a:p>
                      <a:r>
                        <a:rPr lang="en-US" altLang="zh-CN" err="1"/>
                        <a:t>Scade</a:t>
                      </a:r>
                      <a:r>
                        <a:rPr lang="zh-CN" altLang="en-US"/>
                        <a:t>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对应的</a:t>
                      </a:r>
                      <a:r>
                        <a:rPr lang="en-US" altLang="zh-CN"/>
                        <a:t>C</a:t>
                      </a:r>
                      <a:r>
                        <a:rPr lang="zh-CN" altLang="en-US"/>
                        <a:t>程序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548708"/>
                  </a:ext>
                </a:extLst>
              </a:tr>
              <a:tr h="729142">
                <a:tc>
                  <a:txBody>
                    <a:bodyPr/>
                    <a:lstStyle/>
                    <a:p>
                      <a:r>
                        <a:rPr lang="en-US" altLang="zh-CN"/>
                        <a:t>const e : bool = true;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e </a:t>
                      </a:r>
                      <a:r>
                        <a:rPr lang="en-US" altLang="zh-CN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kcg_true</a:t>
                      </a:r>
                      <a:endParaRPr lang="en-US" altLang="zh-CN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099424"/>
                  </a:ext>
                </a:extLst>
              </a:tr>
              <a:tr h="729142">
                <a:tc>
                  <a:txBody>
                    <a:bodyPr/>
                    <a:lstStyle/>
                    <a:p>
                      <a:r>
                        <a:rPr lang="en-US" altLang="zh-CN"/>
                        <a:t>const d : int32 = 0;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d (kcg_lit_int32(0))</a:t>
                      </a:r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87663"/>
                  </a:ext>
                </a:extLst>
              </a:tr>
              <a:tr h="729142">
                <a:tc>
                  <a:txBody>
                    <a:bodyPr/>
                    <a:lstStyle/>
                    <a:p>
                      <a:r>
                        <a:rPr lang="en-US" altLang="zh-CN"/>
                        <a:t>const imported c : int32;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 const kcg_int32 c;</a:t>
                      </a:r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84448"/>
                  </a:ext>
                </a:extLst>
              </a:tr>
              <a:tr h="729142">
                <a:tc>
                  <a:txBody>
                    <a:bodyPr/>
                    <a:lstStyle/>
                    <a:p>
                      <a:r>
                        <a:rPr lang="en-US" altLang="zh-CN"/>
                        <a:t>type imported t is integer;</a:t>
                      </a:r>
                    </a:p>
                    <a:p>
                      <a:r>
                        <a:rPr lang="en-US" altLang="zh-CN"/>
                        <a:t>const </a:t>
                      </a:r>
                      <a:r>
                        <a:rPr lang="en-US" altLang="zh-CN" err="1"/>
                        <a:t>tt</a:t>
                      </a:r>
                      <a:r>
                        <a:rPr lang="en-US" altLang="zh-CN"/>
                        <a:t> : t = 0;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CN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18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kcg_lit_t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(0))</a:t>
                      </a:r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23759"/>
                  </a:ext>
                </a:extLst>
              </a:tr>
              <a:tr h="729142">
                <a:tc>
                  <a:txBody>
                    <a:bodyPr/>
                    <a:lstStyle/>
                    <a:p>
                      <a:r>
                        <a:rPr lang="en-US" altLang="zh-CN"/>
                        <a:t>const private imported f : int8;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 const kcg_int8 f;</a:t>
                      </a:r>
                    </a:p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1249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3664EC8-BD38-45F3-AB08-ED5D30D3C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642" y="4497358"/>
            <a:ext cx="3198466" cy="21355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CEC228-DB71-4378-9A23-727B1BB79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62" y="279917"/>
            <a:ext cx="3730758" cy="592493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CFF5B49-5C9F-E72A-A0F9-4C56DF4D8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58" y="6061248"/>
            <a:ext cx="5475354" cy="7967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81D1BE-7ADF-456F-AD2E-75D15C6B69E7}"/>
              </a:ext>
            </a:extLst>
          </p:cNvPr>
          <p:cNvSpPr txBox="1"/>
          <p:nvPr/>
        </p:nvSpPr>
        <p:spPr>
          <a:xfrm>
            <a:off x="4315326" y="4764505"/>
            <a:ext cx="394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含有</a:t>
            </a:r>
            <a:r>
              <a:rPr lang="en-US" altLang="zh-CN"/>
              <a:t>imported</a:t>
            </a:r>
            <a:r>
              <a:rPr lang="zh-CN" altLang="en-US"/>
              <a:t>的都是外部导入，不需要初始化，其余的都要初始化。</a:t>
            </a:r>
          </a:p>
        </p:txBody>
      </p:sp>
    </p:spTree>
    <p:extLst>
      <p:ext uri="{BB962C8B-B14F-4D97-AF65-F5344CB8AC3E}">
        <p14:creationId xmlns:p14="http://schemas.microsoft.com/office/powerpoint/2010/main" val="208962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23AEB7-25D5-4A2A-9BCD-6581A488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1" y="270588"/>
            <a:ext cx="5417039" cy="61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9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EC8BF8-1703-4AB3-B5EE-8EBAC9BF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5" y="563053"/>
            <a:ext cx="5027833" cy="54146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FACC51-F388-4A0A-8D91-0DF76EA1A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939" y="132190"/>
            <a:ext cx="4694327" cy="64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4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11ABE26-711E-40FE-AA87-9995F7EC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4" y="223524"/>
            <a:ext cx="1562235" cy="4953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DE3585-0865-47A2-A442-B24DD009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1" y="919064"/>
            <a:ext cx="5075360" cy="12802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26B6EB-ECC1-4099-BBC2-F9186EAF0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61" y="2399532"/>
            <a:ext cx="4298052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3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BA05C8-9C7A-43DF-9507-9E1E7563848A}"/>
              </a:ext>
            </a:extLst>
          </p:cNvPr>
          <p:cNvSpPr txBox="1"/>
          <p:nvPr/>
        </p:nvSpPr>
        <p:spPr>
          <a:xfrm>
            <a:off x="6220408" y="130628"/>
            <a:ext cx="59715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sensor temp : float32;</a:t>
            </a:r>
          </a:p>
          <a:p>
            <a:endParaRPr lang="en-US" altLang="zh-CN"/>
          </a:p>
          <a:p>
            <a:r>
              <a:rPr lang="en-US" altLang="zh-CN"/>
              <a:t>const zero : float32 = 0.0;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/* xscade source: D:/scade_pro/example_const/Operator11.xscade */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node gradient() returns (diff : float32)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var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_L1 : float32;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_L2 : float32;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_L3 : float32;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_L5 : float32;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_L7 : float32;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let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diff= _L1;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_L1= (_L7) #1 -&gt; (_L5);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_L2= temp;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_L3= #1 pre (_L2);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_L5= _L2 #1 - _L3;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_L7= zero;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tel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2D7B8F-679B-4ACE-BAFF-636144F29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58" y="345805"/>
            <a:ext cx="4221846" cy="11278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699F2B-D1A5-4EAF-A897-C5290F1D3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22" y="1995816"/>
            <a:ext cx="5662151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3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ED49A9D-9A14-4B06-98C1-70B8156A8EA7}"/>
              </a:ext>
            </a:extLst>
          </p:cNvPr>
          <p:cNvSpPr txBox="1"/>
          <p:nvPr/>
        </p:nvSpPr>
        <p:spPr>
          <a:xfrm>
            <a:off x="130629" y="214604"/>
            <a:ext cx="330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extern kcg_float32 temp;</a:t>
            </a:r>
          </a:p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2C9F65-D76A-44CC-9509-F9259A6904E7}"/>
              </a:ext>
            </a:extLst>
          </p:cNvPr>
          <p:cNvSpPr txBox="1"/>
          <p:nvPr/>
        </p:nvSpPr>
        <p:spPr>
          <a:xfrm>
            <a:off x="130629" y="860935"/>
            <a:ext cx="55983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void gradient(outC_gradient *outC)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  /* _L1= */</a:t>
            </a:r>
          </a:p>
          <a:p>
            <a:r>
              <a:rPr lang="en-US" altLang="zh-CN"/>
              <a:t>  if (outC-&gt;init) {</a:t>
            </a:r>
          </a:p>
          <a:p>
            <a:r>
              <a:rPr lang="en-US" altLang="zh-CN"/>
              <a:t>    outC-&gt;init = kcg_false;</a:t>
            </a:r>
          </a:p>
          <a:p>
            <a:r>
              <a:rPr lang="en-US" altLang="zh-CN"/>
              <a:t>    outC-&gt;diff = zero;</a:t>
            </a:r>
          </a:p>
          <a:p>
            <a:r>
              <a:rPr lang="en-US" altLang="zh-CN"/>
              <a:t>  }</a:t>
            </a:r>
          </a:p>
          <a:p>
            <a:r>
              <a:rPr lang="en-US" altLang="zh-CN"/>
              <a:t>  else {</a:t>
            </a:r>
          </a:p>
          <a:p>
            <a:r>
              <a:rPr lang="en-US" altLang="zh-CN"/>
              <a:t>    outC-&gt;diff = temp - outC-&gt;_L2;</a:t>
            </a:r>
          </a:p>
          <a:p>
            <a:r>
              <a:rPr lang="en-US" altLang="zh-CN"/>
              <a:t>  }</a:t>
            </a:r>
          </a:p>
          <a:p>
            <a:r>
              <a:rPr lang="en-US" altLang="zh-CN"/>
              <a:t>  outC-&gt;_L2 = temp;</a:t>
            </a:r>
          </a:p>
          <a:p>
            <a:r>
              <a:rPr lang="en-US" altLang="zh-CN"/>
              <a:t>}</a:t>
            </a:r>
          </a:p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C8EAF5-0143-40A6-B251-9A3E3D26FB65}"/>
              </a:ext>
            </a:extLst>
          </p:cNvPr>
          <p:cNvSpPr txBox="1"/>
          <p:nvPr/>
        </p:nvSpPr>
        <p:spPr>
          <a:xfrm>
            <a:off x="4907902" y="860935"/>
            <a:ext cx="6606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typedef struct {</a:t>
            </a:r>
          </a:p>
          <a:p>
            <a:r>
              <a:rPr lang="en-US" altLang="zh-CN"/>
              <a:t>    kcg_float32 /* _L1/, diff/ */ diff;</a:t>
            </a:r>
          </a:p>
          <a:p>
            <a:r>
              <a:rPr lang="en-US" altLang="zh-CN"/>
              <a:t>  kcg_bool init;</a:t>
            </a:r>
          </a:p>
          <a:p>
            <a:r>
              <a:rPr lang="en-US" altLang="zh-CN"/>
              <a:t>  kcg_float32 /* _L2/ */ _L2;</a:t>
            </a:r>
          </a:p>
          <a:p>
            <a:r>
              <a:rPr lang="en-US" altLang="zh-CN"/>
              <a:t>} outC_gradient;</a:t>
            </a:r>
          </a:p>
          <a:p>
            <a:r>
              <a:rPr lang="en-US" altLang="zh-CN"/>
              <a:t>extern void gradient(outC_gradient *outC);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6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33EEA2-21E9-4505-A954-1C216BE3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1" y="383137"/>
            <a:ext cx="7328674" cy="53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0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924E91-1974-4D1B-AC82-F3145E82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3" y="451230"/>
            <a:ext cx="4763638" cy="16201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BCA35D-79E5-481E-9BCF-804F9122932B}"/>
              </a:ext>
            </a:extLst>
          </p:cNvPr>
          <p:cNvSpPr txBox="1"/>
          <p:nvPr/>
        </p:nvSpPr>
        <p:spPr>
          <a:xfrm>
            <a:off x="354563" y="2407298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Scade</a:t>
            </a:r>
            <a:r>
              <a:rPr lang="zh-CN" altLang="en-US"/>
              <a:t>程序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624E08-959C-488E-90C7-F10E762EF3B3}"/>
              </a:ext>
            </a:extLst>
          </p:cNvPr>
          <p:cNvSpPr txBox="1"/>
          <p:nvPr/>
        </p:nvSpPr>
        <p:spPr>
          <a:xfrm>
            <a:off x="253637" y="190239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fby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43F77F-94D5-4490-B8CB-CF4E366F5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61" y="3143190"/>
            <a:ext cx="5817408" cy="26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1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0AB899-7C04-4FD2-8492-4A8C3950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7" y="46653"/>
            <a:ext cx="5235746" cy="32799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38BA2E-1D29-4AAE-81D1-155805573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082" y="84915"/>
            <a:ext cx="4366638" cy="34597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9149CF-A550-4F2E-A5D5-8FD6EE256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734" y="3040346"/>
            <a:ext cx="3406435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8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1A004D-CB92-4EE5-B9E7-9A4466B5F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9" y="483180"/>
            <a:ext cx="5029636" cy="15622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70C3900-75FC-4D3E-806E-E68CD198D5CC}"/>
              </a:ext>
            </a:extLst>
          </p:cNvPr>
          <p:cNvSpPr txBox="1"/>
          <p:nvPr/>
        </p:nvSpPr>
        <p:spPr>
          <a:xfrm>
            <a:off x="270588" y="195943"/>
            <a:ext cx="2453951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Pre -&gt;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065FC7-AA9A-40A2-9E1A-0F5E75ED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40" y="2481940"/>
            <a:ext cx="5674683" cy="31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5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0D756C-EADC-4CF6-9F68-0DA27F6E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01" y="198591"/>
            <a:ext cx="5692633" cy="34750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96FAED-6993-4363-8EBC-CFE5A5C0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31" y="198591"/>
            <a:ext cx="4699845" cy="63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0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89FC1C-D87D-4689-AE37-E48C61D4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79" y="273019"/>
            <a:ext cx="4488569" cy="1310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69C2AF-66DF-4FF7-A09D-D079402A313E}"/>
              </a:ext>
            </a:extLst>
          </p:cNvPr>
          <p:cNvSpPr txBox="1"/>
          <p:nvPr/>
        </p:nvSpPr>
        <p:spPr>
          <a:xfrm>
            <a:off x="130629" y="130629"/>
            <a:ext cx="144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times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551829-9E65-4F3D-8A24-AF90A43D5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79" y="1940767"/>
            <a:ext cx="6992785" cy="29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0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2FC0EB-7890-4F87-8FEC-262A3713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9" y="260338"/>
            <a:ext cx="6538527" cy="32768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C9F0D5-F754-47F8-92B5-709B0433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301" y="1270820"/>
            <a:ext cx="6073666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09F50C0-73BE-4778-94E5-BE7191AE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13" y="497560"/>
            <a:ext cx="8861344" cy="36732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0CFCDF-D4BF-4CF2-93AA-3D4B75DE9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36" y="4336536"/>
            <a:ext cx="10143099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7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379</Words>
  <Application>Microsoft Office PowerPoint</Application>
  <PresentationFormat>宽屏</PresentationFormat>
  <Paragraphs>59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Savior</dc:creator>
  <cp:lastModifiedBy>xu qianhui</cp:lastModifiedBy>
  <cp:revision>14</cp:revision>
  <dcterms:created xsi:type="dcterms:W3CDTF">2023-07-31T07:47:37Z</dcterms:created>
  <dcterms:modified xsi:type="dcterms:W3CDTF">2023-08-14T13:59:49Z</dcterms:modified>
</cp:coreProperties>
</file>