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70" r:id="rId13"/>
    <p:sldId id="271" r:id="rId14"/>
    <p:sldId id="272" r:id="rId15"/>
    <p:sldId id="276" r:id="rId16"/>
    <p:sldId id="277" r:id="rId17"/>
    <p:sldId id="278" r:id="rId18"/>
    <p:sldId id="279" r:id="rId19"/>
    <p:sldId id="280" r:id="rId20"/>
    <p:sldId id="281" r:id="rId21"/>
    <p:sldId id="283" r:id="rId22"/>
    <p:sldId id="28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01B0A9-F3FA-4D02-895B-6C926C5D0B8E}"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1B0A9-F3FA-4D02-895B-6C926C5D0B8E}"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1B0A9-F3FA-4D02-895B-6C926C5D0B8E}"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1B0A9-F3FA-4D02-895B-6C926C5D0B8E}"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1B0A9-F3FA-4D02-895B-6C926C5D0B8E}" type="datetimeFigureOut">
              <a:rPr lang="en-US" smtClean="0"/>
              <a:pPr/>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1B0A9-F3FA-4D02-895B-6C926C5D0B8E}"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01B0A9-F3FA-4D02-895B-6C926C5D0B8E}" type="datetimeFigureOut">
              <a:rPr lang="en-US" smtClean="0"/>
              <a:pPr/>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1B0A9-F3FA-4D02-895B-6C926C5D0B8E}" type="datetimeFigureOut">
              <a:rPr lang="en-US" smtClean="0"/>
              <a:pPr/>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1B0A9-F3FA-4D02-895B-6C926C5D0B8E}" type="datetimeFigureOut">
              <a:rPr lang="en-US" smtClean="0"/>
              <a:pPr/>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1B0A9-F3FA-4D02-895B-6C926C5D0B8E}"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1B0A9-F3FA-4D02-895B-6C926C5D0B8E}" type="datetimeFigureOut">
              <a:rPr lang="en-US" smtClean="0"/>
              <a:pPr/>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8DA045-C554-400F-A2C6-6F922F713B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1B0A9-F3FA-4D02-895B-6C926C5D0B8E}" type="datetimeFigureOut">
              <a:rPr lang="en-US" smtClean="0"/>
              <a:pPr/>
              <a:t>9/4/2017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DA045-C554-400F-A2C6-6F922F713B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Store your documents in the cloud and access them from any computer or compatible mobile device "/>
          <p:cNvPicPr>
            <a:picLocks noChangeAspect="1" noChangeArrowheads="1"/>
          </p:cNvPicPr>
          <p:nvPr/>
        </p:nvPicPr>
        <p:blipFill>
          <a:blip r:embed="rId2"/>
          <a:srcRect/>
          <a:stretch>
            <a:fillRect/>
          </a:stretch>
        </p:blipFill>
        <p:spPr bwMode="auto">
          <a:xfrm>
            <a:off x="609600" y="-28346400"/>
            <a:ext cx="6934200" cy="5200650"/>
          </a:xfrm>
          <a:prstGeom prst="rect">
            <a:avLst/>
          </a:prstGeom>
          <a:noFill/>
        </p:spPr>
      </p:pic>
      <p:pic>
        <p:nvPicPr>
          <p:cNvPr id="5" name="Picture 5" descr="Store your documents in the cloud and access them from any computer or compatible mobile device "/>
          <p:cNvPicPr>
            <a:picLocks noGrp="1" noChangeAspect="1" noChangeArrowheads="1"/>
          </p:cNvPicPr>
          <p:nvPr>
            <p:ph idx="4294967295"/>
          </p:nvPr>
        </p:nvPicPr>
        <p:blipFill>
          <a:blip r:embed="rId2"/>
          <a:srcRect/>
          <a:stretch>
            <a:fillRect/>
          </a:stretch>
        </p:blipFill>
        <p:spPr bwMode="auto">
          <a:xfrm>
            <a:off x="0" y="0"/>
            <a:ext cx="9144000" cy="6934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ow do you use Dropbox? Let’s find out!!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Go to www.dropbox.com "/>
          <p:cNvPicPr>
            <a:picLocks noChangeAspect="1" noChangeArrowheads="1"/>
          </p:cNvPicPr>
          <p:nvPr/>
        </p:nvPicPr>
        <p:blipFill>
          <a:blip r:embed="rId2"/>
          <a:srcRect/>
          <a:stretch>
            <a:fillRect/>
          </a:stretch>
        </p:blipFill>
        <p:spPr bwMode="auto">
          <a:xfrm>
            <a:off x="0" y="0"/>
            <a:ext cx="9144000" cy="7086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lick Download Dropbox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lick Run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lick Install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reate Dropbox Account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hoose your Dropbox size "/>
          <p:cNvPicPr>
            <a:picLocks noChangeAspect="1" noChangeArrowheads="1"/>
          </p:cNvPicPr>
          <p:nvPr/>
        </p:nvPicPr>
        <p:blipFill>
          <a:blip r:embed="rId2"/>
          <a:srcRect/>
          <a:stretch>
            <a:fillRect/>
          </a:stretch>
        </p:blipFill>
        <p:spPr bwMode="auto">
          <a:xfrm>
            <a:off x="914400" y="0"/>
            <a:ext cx="6934200" cy="520065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lick Next after you read Dropbox Welcome Page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lick Get Started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229600" cy="6771084"/>
          </a:xfrm>
          <a:prstGeom prst="rect">
            <a:avLst/>
          </a:prstGeom>
        </p:spPr>
        <p:txBody>
          <a:bodyPr wrap="square">
            <a:spAutoFit/>
          </a:bodyPr>
          <a:lstStyle/>
          <a:p>
            <a:r>
              <a:rPr lang="en-US" sz="4000" b="1" dirty="0">
                <a:solidFill>
                  <a:srgbClr val="FFC000"/>
                </a:solidFill>
              </a:rPr>
              <a:t>Advantages</a:t>
            </a:r>
            <a:r>
              <a:rPr lang="en-US" dirty="0" smtClean="0"/>
              <a:t/>
            </a:r>
            <a:br>
              <a:rPr lang="en-US" dirty="0" smtClean="0"/>
            </a:br>
            <a:r>
              <a:rPr lang="en-US" dirty="0" smtClean="0"/>
              <a:t/>
            </a:r>
            <a:br>
              <a:rPr lang="en-US" dirty="0" smtClean="0"/>
            </a:br>
            <a:r>
              <a:rPr lang="en-US" sz="2000" b="1" dirty="0"/>
              <a:t>The main advantage of </a:t>
            </a:r>
            <a:r>
              <a:rPr lang="en-US" sz="2000" b="1" dirty="0" err="1"/>
              <a:t>Dropbox</a:t>
            </a:r>
            <a:r>
              <a:rPr lang="en-US" sz="2000" b="1" dirty="0"/>
              <a:t> is that it is completely free. </a:t>
            </a:r>
            <a:r>
              <a:rPr lang="en-US" sz="2000" b="1" dirty="0" smtClean="0"/>
              <a:t>When </a:t>
            </a:r>
            <a:r>
              <a:rPr lang="en-US" sz="2000" b="1" dirty="0"/>
              <a:t>you register for a </a:t>
            </a:r>
            <a:r>
              <a:rPr lang="en-US" sz="2000" b="1" dirty="0" err="1"/>
              <a:t>Dropbox</a:t>
            </a:r>
            <a:r>
              <a:rPr lang="en-US" sz="2000" b="1" dirty="0"/>
              <a:t> account, you automatically get 2 gigabytes (GB) of storage space. This is a good amount of storage space. However, there are methods that you can use to increase the space without paying a single cent. These methods include sending fan mail about </a:t>
            </a:r>
            <a:r>
              <a:rPr lang="en-US" sz="2000" b="1" dirty="0" err="1"/>
              <a:t>Dropbox</a:t>
            </a:r>
            <a:r>
              <a:rPr lang="en-US" sz="2000" b="1" dirty="0"/>
              <a:t>, connecting your </a:t>
            </a:r>
            <a:r>
              <a:rPr lang="en-US" sz="2000" b="1" dirty="0" err="1"/>
              <a:t>Dropbox</a:t>
            </a:r>
            <a:r>
              <a:rPr lang="en-US" sz="2000" b="1" dirty="0"/>
              <a:t> to social media as well as inviting family, friends and other people to join </a:t>
            </a:r>
            <a:r>
              <a:rPr lang="en-US" sz="2000" b="1" dirty="0" err="1"/>
              <a:t>Dropbox</a:t>
            </a:r>
            <a:r>
              <a:rPr lang="en-US" sz="2000" b="1" dirty="0"/>
              <a:t>.</a:t>
            </a:r>
            <a:r>
              <a:rPr lang="en-US" sz="2000" b="1" dirty="0" smtClean="0"/>
              <a:t/>
            </a:r>
            <a:br>
              <a:rPr lang="en-US" sz="2000" b="1" dirty="0" smtClean="0"/>
            </a:br>
            <a:r>
              <a:rPr lang="en-US" sz="2000" b="1" dirty="0" smtClean="0"/>
              <a:t/>
            </a:r>
            <a:br>
              <a:rPr lang="en-US" sz="2000" b="1" dirty="0" smtClean="0"/>
            </a:br>
            <a:r>
              <a:rPr lang="en-US" sz="2000" b="1" dirty="0" err="1"/>
              <a:t>Dropbox</a:t>
            </a:r>
            <a:r>
              <a:rPr lang="en-US" sz="2000" b="1" dirty="0"/>
              <a:t> is extremely convenient. It is easy to use and one can learn how to use it very quickly. You can access </a:t>
            </a:r>
            <a:r>
              <a:rPr lang="en-US" sz="2000" b="1" dirty="0" err="1"/>
              <a:t>Dropbox</a:t>
            </a:r>
            <a:r>
              <a:rPr lang="en-US" sz="2000" b="1" dirty="0"/>
              <a:t> by connecting to the Internet. On the other hand, you can simply download the application on your smart devices and your computer. Thus, you can simply open the application and upload or download files. </a:t>
            </a:r>
            <a:r>
              <a:rPr lang="en-US" sz="2000" b="1" dirty="0" err="1"/>
              <a:t>Dropbox</a:t>
            </a:r>
            <a:r>
              <a:rPr lang="en-US" sz="2000" b="1" dirty="0"/>
              <a:t> is designed such that you will be able to access the latest version of every file. As such, if you update a document using your smart-phone, you can download the same updated document using your computer. By using the application, you bypass the need for a browser.</a:t>
            </a: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Dropbox? &lt;ul&gt;&lt;li&gt;Dropbox is a web-based service that syncs files across multiple platforms, regardless of filetype..."/>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990600"/>
            <a:ext cx="9144000" cy="4370427"/>
          </a:xfrm>
          <a:prstGeom prst="rect">
            <a:avLst/>
          </a:prstGeom>
        </p:spPr>
        <p:txBody>
          <a:bodyPr wrap="square">
            <a:spAutoFit/>
          </a:bodyPr>
          <a:lstStyle/>
          <a:p>
            <a:r>
              <a:rPr lang="en-US" sz="4000" b="1" dirty="0">
                <a:solidFill>
                  <a:srgbClr val="FFC000"/>
                </a:solidFill>
              </a:rPr>
              <a:t>Disadvantages</a:t>
            </a:r>
            <a:r>
              <a:rPr lang="en-US" dirty="0">
                <a:solidFill>
                  <a:srgbClr val="FFC000"/>
                </a:solidFill>
              </a:rPr>
              <a:t/>
            </a:r>
            <a:br>
              <a:rPr lang="en-US" dirty="0">
                <a:solidFill>
                  <a:srgbClr val="FFC000"/>
                </a:solidFill>
              </a:rPr>
            </a:br>
            <a:r>
              <a:rPr lang="en-US" dirty="0">
                <a:solidFill>
                  <a:srgbClr val="FFC000"/>
                </a:solidFill>
              </a:rPr>
              <a:t/>
            </a:r>
            <a:br>
              <a:rPr lang="en-US" dirty="0">
                <a:solidFill>
                  <a:srgbClr val="FFC000"/>
                </a:solidFill>
              </a:rPr>
            </a:br>
            <a:r>
              <a:rPr lang="en-US" sz="2000" b="1" dirty="0"/>
              <a:t>One of the disadvantages of this service is that the administrators or developers who maintain the service have the right to delete information from free, inactive accounts. This means that if you store some information on </a:t>
            </a:r>
            <a:r>
              <a:rPr lang="en-US" sz="2000" b="1" dirty="0" err="1"/>
              <a:t>Dropbox</a:t>
            </a:r>
            <a:r>
              <a:rPr lang="en-US" sz="2000" b="1" dirty="0"/>
              <a:t> and abandon the account for a few months, it is unlikely that you will get it after you log back on. Also, there are serious concerns about the security of </a:t>
            </a:r>
            <a:r>
              <a:rPr lang="en-US" sz="2000" b="1" dirty="0" err="1"/>
              <a:t>Dropbox</a:t>
            </a:r>
            <a:r>
              <a:rPr lang="en-US" sz="2000" b="1" dirty="0"/>
              <a:t>. There have been various cases of servers being hacked and information stolen. Thus, one would want any sensitive information stored on </a:t>
            </a:r>
            <a:r>
              <a:rPr lang="en-US" sz="2000" b="1" dirty="0" err="1"/>
              <a:t>Dropbox</a:t>
            </a:r>
            <a:r>
              <a:rPr lang="en-US" sz="2000" b="1" dirty="0"/>
              <a:t> to remain secure. Currently, the encryption used to secure user data on </a:t>
            </a:r>
            <a:r>
              <a:rPr lang="en-US" sz="2000" b="1" dirty="0" err="1"/>
              <a:t>Dropbox</a:t>
            </a:r>
            <a:r>
              <a:rPr lang="en-US" sz="2000" b="1" dirty="0"/>
              <a:t> is only known to the developers. Users are not allowed to perform encryption on their information before uploading it on </a:t>
            </a:r>
            <a:r>
              <a:rPr lang="en-US" sz="2000" b="1" dirty="0" err="1"/>
              <a:t>Dropbox</a:t>
            </a:r>
            <a:r>
              <a:rPr lang="en-US" sz="2000" b="1" dirty="0"/>
              <a:t>.</a:t>
            </a:r>
          </a:p>
          <a:p>
            <a:r>
              <a:rPr lang="en-US" sz="2000"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Thank you!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Questions for me? "/>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File syncing &lt;ul&gt;&lt;li&gt;Edit and save a file on one device, and it automatically syncs to your other Dropbox-enabled  devices..."/>
          <p:cNvPicPr>
            <a:picLocks noChangeAspect="1" noChangeArrowheads="1"/>
          </p:cNvPicPr>
          <p:nvPr/>
        </p:nvPicPr>
        <p:blipFill>
          <a:blip r:embed="rId2"/>
          <a:srcRect/>
          <a:stretch>
            <a:fillRect/>
          </a:stretch>
        </p:blipFill>
        <p:spPr bwMode="auto">
          <a:xfrm>
            <a:off x="914400" y="1295400"/>
            <a:ext cx="6934200" cy="52006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le sharing &lt;ul&gt;&lt;li&gt;Any file you save to the Public folder is assigned a public link you can share with others &lt;/li&gt;&lt;/ul&gt;..."/>
          <p:cNvPicPr>
            <a:picLocks noChangeAspect="1" noChangeArrowheads="1"/>
          </p:cNvPicPr>
          <p:nvPr/>
        </p:nvPicPr>
        <p:blipFill>
          <a:blip r:embed="rId2"/>
          <a:srcRect/>
          <a:stretch>
            <a:fillRect/>
          </a:stretch>
        </p:blipFill>
        <p:spPr bwMode="auto">
          <a:xfrm>
            <a:off x="1371600" y="685800"/>
            <a:ext cx="6934200" cy="52006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Photo sharing &lt;ul&gt;&lt;li&gt;Move folders of images to your Photos folder to create galleries you can share easily with a public ..."/>
          <p:cNvPicPr>
            <a:picLocks noChangeAspect="1" noChangeArrowheads="1"/>
          </p:cNvPicPr>
          <p:nvPr/>
        </p:nvPicPr>
        <p:blipFill>
          <a:blip r:embed="rId2"/>
          <a:srcRect/>
          <a:stretch>
            <a:fillRect/>
          </a:stretch>
        </p:blipFill>
        <p:spPr bwMode="auto">
          <a:xfrm>
            <a:off x="1143000" y="228600"/>
            <a:ext cx="6934200" cy="5200651"/>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Online backup &lt;ul&gt;&lt;li&gt;When you save a file to your Dropbox folder, it’s automatically backed up to Dropbox’s servers. &lt;/li..."/>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Undo and undelete &lt;ul&gt;&lt;li&gt;Dropbox keeps a history of every change you make so that you can undo any mistakes and even unde..."/>
          <p:cNvPicPr>
            <a:picLocks noChangeAspect="1" noChangeArrowheads="1"/>
          </p:cNvPicPr>
          <p:nvPr/>
        </p:nvPicPr>
        <p:blipFill>
          <a:blip r:embed="rId2"/>
          <a:srcRect/>
          <a:stretch>
            <a:fillRect/>
          </a:stretch>
        </p:blipFill>
        <p:spPr bwMode="auto">
          <a:xfrm>
            <a:off x="0" y="0"/>
            <a:ext cx="9144000" cy="7239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What it replaces FTP programs USB drives Google Docs External hard drives Emailing files to yourself Saving multiple versi..."/>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Security and privacy &lt;ul&gt;&lt;li&gt;Uses the same secure methods as banks and the military to send and store data &lt;/li&gt;&lt;/ul&gt;&lt;ul&gt;&lt;..."/>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Words>
  <Application>Microsoft Office PowerPoint</Application>
  <PresentationFormat>On-screen Show (4:3)</PresentationFormat>
  <Paragraphs>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7</cp:revision>
  <dcterms:created xsi:type="dcterms:W3CDTF">2017-09-04T12:17:15Z</dcterms:created>
  <dcterms:modified xsi:type="dcterms:W3CDTF">2017-09-04T14:05:48Z</dcterms:modified>
</cp:coreProperties>
</file>