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68" r:id="rId5"/>
    <p:sldId id="269" r:id="rId6"/>
    <p:sldId id="270" r:id="rId7"/>
    <p:sldId id="271" r:id="rId8"/>
    <p:sldId id="264" r:id="rId9"/>
    <p:sldId id="272"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914993-7B62-4D75-BE4C-430DCB15617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13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B1D854-4C5C-4600-94FE-58D982662170}"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14993-7B62-4D75-BE4C-430DCB156171}" type="slidenum">
              <a:rPr lang="en-IN" smtClean="0"/>
              <a:t>‹#›</a:t>
            </a:fld>
            <a:endParaRPr lang="en-IN"/>
          </a:p>
        </p:txBody>
      </p:sp>
    </p:spTree>
    <p:extLst>
      <p:ext uri="{BB962C8B-B14F-4D97-AF65-F5344CB8AC3E}">
        <p14:creationId xmlns:p14="http://schemas.microsoft.com/office/powerpoint/2010/main" val="390140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92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351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spTree>
    <p:extLst>
      <p:ext uri="{BB962C8B-B14F-4D97-AF65-F5344CB8AC3E}">
        <p14:creationId xmlns:p14="http://schemas.microsoft.com/office/powerpoint/2010/main" val="3026495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59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724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27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28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spTree>
    <p:extLst>
      <p:ext uri="{BB962C8B-B14F-4D97-AF65-F5344CB8AC3E}">
        <p14:creationId xmlns:p14="http://schemas.microsoft.com/office/powerpoint/2010/main" val="24847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1D854-4C5C-4600-94FE-58D982662170}"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14993-7B62-4D75-BE4C-430DCB15617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25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1D854-4C5C-4600-94FE-58D982662170}"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14993-7B62-4D75-BE4C-430DCB156171}" type="slidenum">
              <a:rPr lang="en-IN" smtClean="0"/>
              <a:t>‹#›</a:t>
            </a:fld>
            <a:endParaRPr lang="en-IN"/>
          </a:p>
        </p:txBody>
      </p:sp>
    </p:spTree>
    <p:extLst>
      <p:ext uri="{BB962C8B-B14F-4D97-AF65-F5344CB8AC3E}">
        <p14:creationId xmlns:p14="http://schemas.microsoft.com/office/powerpoint/2010/main" val="347012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1D854-4C5C-4600-94FE-58D982662170}" type="datetimeFigureOut">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914993-7B62-4D75-BE4C-430DCB15617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21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1D854-4C5C-4600-94FE-58D982662170}" type="datetimeFigureOut">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914993-7B62-4D75-BE4C-430DCB1561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821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1D854-4C5C-4600-94FE-58D982662170}" type="datetimeFigureOut">
              <a:rPr lang="en-IN" smtClean="0"/>
              <a:t>06-04-2023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914993-7B62-4D75-BE4C-430DCB156171}" type="slidenum">
              <a:rPr lang="en-IN" smtClean="0"/>
              <a:t>‹#›</a:t>
            </a:fld>
            <a:endParaRPr lang="en-IN"/>
          </a:p>
        </p:txBody>
      </p:sp>
    </p:spTree>
    <p:extLst>
      <p:ext uri="{BB962C8B-B14F-4D97-AF65-F5344CB8AC3E}">
        <p14:creationId xmlns:p14="http://schemas.microsoft.com/office/powerpoint/2010/main" val="268347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B1D854-4C5C-4600-94FE-58D982662170}"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14993-7B62-4D75-BE4C-430DCB15617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01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B1D854-4C5C-4600-94FE-58D982662170}"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14993-7B62-4D75-BE4C-430DCB156171}" type="slidenum">
              <a:rPr lang="en-IN" smtClean="0"/>
              <a:t>‹#›</a:t>
            </a:fld>
            <a:endParaRPr lang="en-IN"/>
          </a:p>
        </p:txBody>
      </p:sp>
    </p:spTree>
    <p:extLst>
      <p:ext uri="{BB962C8B-B14F-4D97-AF65-F5344CB8AC3E}">
        <p14:creationId xmlns:p14="http://schemas.microsoft.com/office/powerpoint/2010/main" val="247221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B1D854-4C5C-4600-94FE-58D982662170}" type="datetimeFigureOut">
              <a:rPr lang="en-IN" smtClean="0"/>
              <a:t>06-04-2023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914993-7B62-4D75-BE4C-430DCB156171}" type="slidenum">
              <a:rPr lang="en-IN" smtClean="0"/>
              <a:t>‹#›</a:t>
            </a:fld>
            <a:endParaRPr lang="en-IN"/>
          </a:p>
        </p:txBody>
      </p:sp>
    </p:spTree>
    <p:extLst>
      <p:ext uri="{BB962C8B-B14F-4D97-AF65-F5344CB8AC3E}">
        <p14:creationId xmlns:p14="http://schemas.microsoft.com/office/powerpoint/2010/main" val="2565543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A6E74-F7DF-C2E3-6E3D-435AAAD34EB9}"/>
              </a:ext>
            </a:extLst>
          </p:cNvPr>
          <p:cNvSpPr txBox="1"/>
          <p:nvPr/>
        </p:nvSpPr>
        <p:spPr>
          <a:xfrm>
            <a:off x="4256202" y="2782669"/>
            <a:ext cx="611799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WELCOME</a:t>
            </a:r>
            <a:endParaRPr lang="en-IN" sz="3600" dirty="0"/>
          </a:p>
        </p:txBody>
      </p:sp>
    </p:spTree>
    <p:extLst>
      <p:ext uri="{BB962C8B-B14F-4D97-AF65-F5344CB8AC3E}">
        <p14:creationId xmlns:p14="http://schemas.microsoft.com/office/powerpoint/2010/main" val="381766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597466-9483-10DC-3FCB-6C8896A751B1}"/>
              </a:ext>
            </a:extLst>
          </p:cNvPr>
          <p:cNvSpPr txBox="1"/>
          <p:nvPr/>
        </p:nvSpPr>
        <p:spPr>
          <a:xfrm>
            <a:off x="961534" y="1198379"/>
            <a:ext cx="10642862" cy="244393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linked list is basically data structure which will have a reference of next element and previous element. While creating the song playlist app we need to keep track what’s the next song is &amp; previous song 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two same methods but different parameters inside it. User can either add songs with track number &amp; playlist and either title &amp; playlist.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718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DF109-FA6F-2340-B6EE-1CC1013B78B6}"/>
              </a:ext>
            </a:extLst>
          </p:cNvPr>
          <p:cNvSpPr txBox="1"/>
          <p:nvPr/>
        </p:nvSpPr>
        <p:spPr>
          <a:xfrm>
            <a:off x="4864229" y="952106"/>
            <a:ext cx="32522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A25682E-AE68-2C83-7D80-85642CB711C7}"/>
              </a:ext>
            </a:extLst>
          </p:cNvPr>
          <p:cNvSpPr txBox="1"/>
          <p:nvPr/>
        </p:nvSpPr>
        <p:spPr>
          <a:xfrm>
            <a:off x="1389530" y="2151530"/>
            <a:ext cx="9950824"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Using the java code Music Player App is performed.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Music player system realized the basic function of player : play current song, next song, previous song and delete song.</a:t>
            </a:r>
          </a:p>
          <a:p>
            <a:endParaRPr lang="en-IN" dirty="0"/>
          </a:p>
        </p:txBody>
      </p:sp>
    </p:spTree>
    <p:extLst>
      <p:ext uri="{BB962C8B-B14F-4D97-AF65-F5344CB8AC3E}">
        <p14:creationId xmlns:p14="http://schemas.microsoft.com/office/powerpoint/2010/main" val="211396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F70BD-CD08-F813-2D17-CC65A328C63A}"/>
              </a:ext>
            </a:extLst>
          </p:cNvPr>
          <p:cNvSpPr txBox="1"/>
          <p:nvPr/>
        </p:nvSpPr>
        <p:spPr>
          <a:xfrm>
            <a:off x="4685122" y="2782669"/>
            <a:ext cx="426091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Thank You</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50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5E474-B798-6BFA-5600-800CCC24ED06}"/>
              </a:ext>
            </a:extLst>
          </p:cNvPr>
          <p:cNvSpPr txBox="1"/>
          <p:nvPr/>
        </p:nvSpPr>
        <p:spPr>
          <a:xfrm>
            <a:off x="3586899" y="1078525"/>
            <a:ext cx="6117996"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sym typeface="+mn-ea"/>
              </a:rPr>
              <a:t>CORE JAVA PROJECT</a:t>
            </a:r>
            <a:r>
              <a:rPr lang="en-US" altLang="en-IN" sz="3600" b="1" dirty="0">
                <a:latin typeface="Times New Roman" panose="02020603050405020304" pitchFamily="18" charset="0"/>
                <a:cs typeface="Times New Roman" panose="02020603050405020304" pitchFamily="18" charset="0"/>
                <a:sym typeface="+mn-ea"/>
              </a:rPr>
              <a:t> </a:t>
            </a:r>
            <a:endParaRPr lang="en-IN" sz="3600" dirty="0"/>
          </a:p>
        </p:txBody>
      </p:sp>
      <p:sp>
        <p:nvSpPr>
          <p:cNvPr id="5" name="TextBox 4">
            <a:extLst>
              <a:ext uri="{FF2B5EF4-FFF2-40B4-BE49-F238E27FC236}">
                <a16:creationId xmlns:a16="http://schemas.microsoft.com/office/drawing/2014/main" id="{56F84E9C-CFDD-A317-4A40-B56857C486C0}"/>
              </a:ext>
            </a:extLst>
          </p:cNvPr>
          <p:cNvSpPr txBox="1"/>
          <p:nvPr/>
        </p:nvSpPr>
        <p:spPr>
          <a:xfrm>
            <a:off x="1885361" y="2969691"/>
            <a:ext cx="8814062" cy="3108543"/>
          </a:xfrm>
          <a:prstGeom prst="rect">
            <a:avLst/>
          </a:prstGeom>
          <a:noFill/>
        </p:spPr>
        <p:txBody>
          <a:bodyPr wrap="square">
            <a:spAutoFit/>
          </a:bodyPr>
          <a:lstStyle/>
          <a:p>
            <a:pPr marL="0" indent="0">
              <a:buNone/>
            </a:pPr>
            <a:r>
              <a:rPr lang="en-US" sz="2800" b="1" dirty="0">
                <a:latin typeface="Times New Roman" panose="02020603050405020304" pitchFamily="18" charset="0"/>
                <a:cs typeface="Times New Roman" panose="02020603050405020304" pitchFamily="18" charset="0"/>
              </a:rPr>
              <a:t>MUSIC </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PLAYER </a:t>
            </a:r>
          </a:p>
          <a:p>
            <a:pPr marL="0" indent="0">
              <a:buNone/>
            </a:pPr>
            <a:r>
              <a:rPr lang="en-US" sz="2800" b="1" dirty="0">
                <a:latin typeface="Times New Roman" panose="02020603050405020304" pitchFamily="18" charset="0"/>
                <a:cs typeface="Times New Roman" panose="02020603050405020304" pitchFamily="18" charset="0"/>
              </a:rPr>
              <a:t>                      </a:t>
            </a:r>
          </a:p>
          <a:p>
            <a:pPr marL="0" indent="0">
              <a:buNone/>
            </a:pPr>
            <a:r>
              <a:rPr lang="en-US" sz="2800" b="1" dirty="0">
                <a:latin typeface="Times New Roman" panose="02020603050405020304" pitchFamily="18" charset="0"/>
                <a:cs typeface="Times New Roman" panose="02020603050405020304" pitchFamily="18" charset="0"/>
              </a:rPr>
              <a:t>                           APP                                  </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by Savita Mali</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46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93AEB-D52B-F107-C557-0F712459CB79}"/>
              </a:ext>
            </a:extLst>
          </p:cNvPr>
          <p:cNvSpPr txBox="1"/>
          <p:nvPr/>
        </p:nvSpPr>
        <p:spPr>
          <a:xfrm>
            <a:off x="4529579" y="748587"/>
            <a:ext cx="6117996" cy="646331"/>
          </a:xfrm>
          <a:prstGeom prst="rect">
            <a:avLst/>
          </a:prstGeom>
          <a:noFill/>
        </p:spPr>
        <p:txBody>
          <a:bodyPr wrap="square">
            <a:spAutoFit/>
          </a:bodyPr>
          <a:lstStyle/>
          <a:p>
            <a:r>
              <a:rPr lang="en-IN" sz="3600" b="1" dirty="0">
                <a:solidFill>
                  <a:schemeClr val="bg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CONTENTS</a:t>
            </a:r>
            <a:endParaRPr lang="en-IN" sz="3600" dirty="0"/>
          </a:p>
        </p:txBody>
      </p:sp>
      <p:sp>
        <p:nvSpPr>
          <p:cNvPr id="5" name="TextBox 4">
            <a:extLst>
              <a:ext uri="{FF2B5EF4-FFF2-40B4-BE49-F238E27FC236}">
                <a16:creationId xmlns:a16="http://schemas.microsoft.com/office/drawing/2014/main" id="{8598C474-C4F4-7240-D4EF-0978CD94111A}"/>
              </a:ext>
            </a:extLst>
          </p:cNvPr>
          <p:cNvSpPr txBox="1"/>
          <p:nvPr/>
        </p:nvSpPr>
        <p:spPr>
          <a:xfrm>
            <a:off x="3037002" y="2554193"/>
            <a:ext cx="6117996" cy="2677656"/>
          </a:xfrm>
          <a:prstGeom prst="rect">
            <a:avLst/>
          </a:prstGeom>
          <a:noFill/>
        </p:spPr>
        <p:txBody>
          <a:bodyPr wrap="square">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Classes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DA865-149F-8CE8-5597-E85A2D4B336B}"/>
              </a:ext>
            </a:extLst>
          </p:cNvPr>
          <p:cNvSpPr txBox="1"/>
          <p:nvPr/>
        </p:nvSpPr>
        <p:spPr>
          <a:xfrm>
            <a:off x="4135226" y="3429000"/>
            <a:ext cx="2246720" cy="1200329"/>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Main Music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Song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Album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0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A496A-8ECB-AA75-B9DD-752D23FDD78C}"/>
              </a:ext>
            </a:extLst>
          </p:cNvPr>
          <p:cNvSpPr txBox="1"/>
          <p:nvPr/>
        </p:nvSpPr>
        <p:spPr>
          <a:xfrm>
            <a:off x="4369323" y="946550"/>
            <a:ext cx="611799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Introduction</a:t>
            </a:r>
            <a:endParaRPr lang="en-IN" sz="3600" dirty="0"/>
          </a:p>
        </p:txBody>
      </p:sp>
      <p:sp>
        <p:nvSpPr>
          <p:cNvPr id="5" name="TextBox 4">
            <a:extLst>
              <a:ext uri="{FF2B5EF4-FFF2-40B4-BE49-F238E27FC236}">
                <a16:creationId xmlns:a16="http://schemas.microsoft.com/office/drawing/2014/main" id="{FF2ABDF9-769E-16AB-8FDD-8EE06854B8A9}"/>
              </a:ext>
            </a:extLst>
          </p:cNvPr>
          <p:cNvSpPr txBox="1"/>
          <p:nvPr/>
        </p:nvSpPr>
        <p:spPr>
          <a:xfrm>
            <a:off x="886119" y="1934064"/>
            <a:ext cx="10586301" cy="3338799"/>
          </a:xfrm>
          <a:prstGeom prst="rect">
            <a:avLst/>
          </a:prstGeom>
          <a:noFill/>
        </p:spPr>
        <p:txBody>
          <a:bodyPr wrap="square">
            <a:spAutoFit/>
          </a:bodyPr>
          <a:lstStyle/>
          <a:p>
            <a:pPr marL="0" indent="0">
              <a:lnSpc>
                <a:spcPct val="107000"/>
              </a:lnSpc>
              <a:spcAft>
                <a:spcPts val="800"/>
              </a:spcAft>
              <a:buNone/>
            </a:pPr>
            <a:r>
              <a:rPr lang="en-IN" sz="24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We create the app like song playlist app. Here this going to be core java and OOP’s and we are going to combine this concept and create a simple song playlist app. Hence create a album add our favourite music or song to that album. If we create a app of song playlist we must need a class of song.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Music is one of the best way to relieve pressure in stressful modern society life. This project can play current song, previous song, next song and delete songs. </a:t>
            </a:r>
            <a:r>
              <a:rPr lang="en-IN" sz="2400" dirty="0">
                <a:effectLst/>
                <a:latin typeface="Calibri" panose="020F0502020204030204" pitchFamily="34" charset="0"/>
                <a:ea typeface="Calibri" panose="020F0502020204030204" pitchFamily="34" charset="0"/>
                <a:cs typeface="Times New Roman" panose="02020603050405020304" pitchFamily="18" charset="0"/>
              </a:rPr>
              <a:t>In this project you can play current song, next song, previous song, and also delete the song</a:t>
            </a:r>
          </a:p>
        </p:txBody>
      </p:sp>
    </p:spTree>
    <p:extLst>
      <p:ext uri="{BB962C8B-B14F-4D97-AF65-F5344CB8AC3E}">
        <p14:creationId xmlns:p14="http://schemas.microsoft.com/office/powerpoint/2010/main" val="417404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0E560-FEDB-2154-2B18-1E49B7C73CC0}"/>
              </a:ext>
            </a:extLst>
          </p:cNvPr>
          <p:cNvSpPr txBox="1"/>
          <p:nvPr/>
        </p:nvSpPr>
        <p:spPr>
          <a:xfrm>
            <a:off x="4171360" y="1163366"/>
            <a:ext cx="611799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Main Music Class</a:t>
            </a:r>
            <a:endParaRPr lang="en-IN" sz="3600" dirty="0"/>
          </a:p>
        </p:txBody>
      </p:sp>
      <p:sp>
        <p:nvSpPr>
          <p:cNvPr id="5" name="TextBox 4">
            <a:extLst>
              <a:ext uri="{FF2B5EF4-FFF2-40B4-BE49-F238E27FC236}">
                <a16:creationId xmlns:a16="http://schemas.microsoft.com/office/drawing/2014/main" id="{4FC5A1A1-C21A-ABF3-0E43-F84210B997AE}"/>
              </a:ext>
            </a:extLst>
          </p:cNvPr>
          <p:cNvSpPr txBox="1"/>
          <p:nvPr/>
        </p:nvSpPr>
        <p:spPr>
          <a:xfrm>
            <a:off x="1027523" y="2277194"/>
            <a:ext cx="9888716" cy="2677656"/>
          </a:xfrm>
          <a:prstGeom prst="rect">
            <a:avLst/>
          </a:prstGeom>
          <a:noFill/>
        </p:spPr>
        <p:txBody>
          <a:bodyPr wrap="square">
            <a:spAutoFit/>
          </a:bodyPr>
          <a:lstStyle/>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main music class we use the </a:t>
            </a:r>
            <a:r>
              <a:rPr lang="en-IN" sz="2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ArrayList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LinkedList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add song in the list. Take the input from the user and define some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boolean</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then we have list iterator for playlist and if the size of list is 0 print that don’t have any song and the else part print current playing song and at the same time print all the available option that means print menu. So while not quit value as not quit yet take user input and use switch case and we have 0, 1, 2, 3, 4, 5, 6 all the different cases. </a:t>
            </a:r>
          </a:p>
        </p:txBody>
      </p:sp>
    </p:spTree>
    <p:extLst>
      <p:ext uri="{BB962C8B-B14F-4D97-AF65-F5344CB8AC3E}">
        <p14:creationId xmlns:p14="http://schemas.microsoft.com/office/powerpoint/2010/main" val="137079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97290-1DBF-A235-E972-3F3A790569CD}"/>
              </a:ext>
            </a:extLst>
          </p:cNvPr>
          <p:cNvSpPr txBox="1"/>
          <p:nvPr/>
        </p:nvSpPr>
        <p:spPr>
          <a:xfrm>
            <a:off x="2163451" y="1576554"/>
            <a:ext cx="6117996" cy="3834639"/>
          </a:xfrm>
          <a:prstGeom prst="rect">
            <a:avLst/>
          </a:prstGeom>
          <a:noFill/>
        </p:spPr>
        <p:txBody>
          <a:bodyPr wrap="square">
            <a:spAutoFit/>
          </a:bodyPr>
          <a:lstStyle/>
          <a:p>
            <a:pPr marL="171450" indent="0">
              <a:lnSpc>
                <a:spcPct val="107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Suppose you press the following number : </a:t>
            </a:r>
          </a:p>
          <a:p>
            <a:pPr marL="171450" indent="0">
              <a:lnSpc>
                <a:spcPct val="107000"/>
              </a:lnSpc>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 = playlist is complete and we just quit.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 To play next song.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 To play previous song.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 To replay the current song.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 List of all songs.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 =  Print all available option.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6  = Delete current song.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90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6AAE29-824D-DC22-028B-A22012D3FFA6}"/>
              </a:ext>
            </a:extLst>
          </p:cNvPr>
          <p:cNvSpPr txBox="1"/>
          <p:nvPr/>
        </p:nvSpPr>
        <p:spPr>
          <a:xfrm>
            <a:off x="4623847" y="795721"/>
            <a:ext cx="6117996" cy="646331"/>
          </a:xfrm>
          <a:prstGeom prst="rect">
            <a:avLst/>
          </a:prstGeom>
          <a:noFill/>
        </p:spPr>
        <p:txBody>
          <a:bodyPr wrap="square">
            <a:spAutoFit/>
          </a:bodyPr>
          <a:lstStyle/>
          <a:p>
            <a:r>
              <a:rPr lang="en-IN" sz="36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Class Song</a:t>
            </a:r>
            <a:endParaRPr lang="en-IN" sz="3600" dirty="0"/>
          </a:p>
        </p:txBody>
      </p:sp>
      <p:sp>
        <p:nvSpPr>
          <p:cNvPr id="5" name="TextBox 4">
            <a:extLst>
              <a:ext uri="{FF2B5EF4-FFF2-40B4-BE49-F238E27FC236}">
                <a16:creationId xmlns:a16="http://schemas.microsoft.com/office/drawing/2014/main" id="{6B3E0F07-48DF-09C8-5AE1-E7CD0236B157}"/>
              </a:ext>
            </a:extLst>
          </p:cNvPr>
          <p:cNvSpPr txBox="1"/>
          <p:nvPr/>
        </p:nvSpPr>
        <p:spPr>
          <a:xfrm>
            <a:off x="1170494" y="1692487"/>
            <a:ext cx="9851011" cy="427258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 Song </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the class Song first we need to initialize </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Title</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song and second is </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Duration</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song.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Default Constructor :</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create the </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Default Constructor</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initialize the attributes of the object with their default value.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Parameterized Constructor</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create a </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Parameterized Constructor</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create user instance of objects with user defined states.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ToString</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Method() </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will return the whatever property class contain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25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339BDB-1394-36B0-25A3-CB4346144CC4}"/>
              </a:ext>
            </a:extLst>
          </p:cNvPr>
          <p:cNvSpPr txBox="1"/>
          <p:nvPr/>
        </p:nvSpPr>
        <p:spPr>
          <a:xfrm>
            <a:off x="1043234" y="1599479"/>
            <a:ext cx="10652288" cy="5813643"/>
          </a:xfrm>
          <a:prstGeom prst="rect">
            <a:avLst/>
          </a:prstGeom>
          <a:noFill/>
        </p:spPr>
        <p:txBody>
          <a:bodyPr wrap="square">
            <a:spAutoFit/>
          </a:bodyPr>
          <a:lstStyle/>
          <a:p>
            <a:pPr marL="457200">
              <a:lnSpc>
                <a:spcPct val="107000"/>
              </a:lnSpc>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 Album :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property of class album is album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Artist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IN" sz="2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ArrayList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song because that is what in album list.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Default Constructor :</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Create the </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Default Constructor</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initialize the attributes of the object with their default value.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Parameterized Constructor</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Create a </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Parameterized Constructor</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create user instance of objects with user defined states.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FindSong</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Method():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we pass the title of the song if the song is already exist in the list it will return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Title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song else it will return null.</a:t>
            </a:r>
          </a:p>
          <a:p>
            <a:pPr lvl="0">
              <a:lnSpc>
                <a:spcPct val="107000"/>
              </a:lnSpc>
            </a:pP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B34921B-7CE3-068A-9D30-B4029767D1AC}"/>
              </a:ext>
            </a:extLst>
          </p:cNvPr>
          <p:cNvSpPr txBox="1"/>
          <p:nvPr/>
        </p:nvSpPr>
        <p:spPr>
          <a:xfrm>
            <a:off x="4454165" y="843648"/>
            <a:ext cx="6117996" cy="646331"/>
          </a:xfrm>
          <a:prstGeom prst="rect">
            <a:avLst/>
          </a:prstGeom>
          <a:noFill/>
        </p:spPr>
        <p:txBody>
          <a:bodyPr wrap="square">
            <a:spAutoFit/>
          </a:bodyPr>
          <a:lstStyle/>
          <a:p>
            <a:r>
              <a:rPr lang="en-IN" sz="36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Class </a:t>
            </a:r>
            <a:r>
              <a:rPr lang="en-IN" sz="36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Album</a:t>
            </a:r>
            <a:endParaRPr lang="en-IN" sz="3600" dirty="0"/>
          </a:p>
        </p:txBody>
      </p:sp>
    </p:spTree>
    <p:extLst>
      <p:ext uri="{BB962C8B-B14F-4D97-AF65-F5344CB8AC3E}">
        <p14:creationId xmlns:p14="http://schemas.microsoft.com/office/powerpoint/2010/main" val="43832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20C06B-D57A-D3F5-DA7E-B24DA5E455DC}"/>
              </a:ext>
            </a:extLst>
          </p:cNvPr>
          <p:cNvSpPr txBox="1"/>
          <p:nvPr/>
        </p:nvSpPr>
        <p:spPr>
          <a:xfrm>
            <a:off x="763571" y="887539"/>
            <a:ext cx="10652289" cy="5210144"/>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AddSong</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Method():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need some functionality to add songs inside the album. In this we pass the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Title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the song. Now if you are going to add song to an album we have to check if that song is already exist in our list or not. The song that we are going to add in list is null that is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does’nt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exist in our list of song then only we have add the song.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AddToPlayList</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Method():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to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nees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functionality to add song to the playlist and this song must exist in our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ArrayList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already then we can only add our playlist.</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only add those songs to playlist that already exist in our album because we cannot add those songs to playlist which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does’nt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even exist in our album. First we need to check for the track number so pass the track number and the second thing is going to be linked list of playlist that means in what playlist we are going to add the song.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1332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789</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Symbol</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Ganesh Mali</dc:creator>
  <cp:lastModifiedBy>Ganesh Mali</cp:lastModifiedBy>
  <cp:revision>2</cp:revision>
  <dcterms:created xsi:type="dcterms:W3CDTF">2023-03-30T18:07:12Z</dcterms:created>
  <dcterms:modified xsi:type="dcterms:W3CDTF">2023-04-06T05:14:52Z</dcterms:modified>
</cp:coreProperties>
</file>