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4"/>
  </p:sldMasterIdLst>
  <p:notesMasterIdLst>
    <p:notesMasterId r:id="rId28"/>
  </p:notesMasterIdLst>
  <p:sldIdLst>
    <p:sldId id="1292" r:id="rId5"/>
    <p:sldId id="461" r:id="rId6"/>
    <p:sldId id="460" r:id="rId7"/>
    <p:sldId id="463" r:id="rId8"/>
    <p:sldId id="260" r:id="rId9"/>
    <p:sldId id="339" r:id="rId10"/>
    <p:sldId id="349" r:id="rId11"/>
    <p:sldId id="986" r:id="rId12"/>
    <p:sldId id="1234" r:id="rId13"/>
    <p:sldId id="984" r:id="rId14"/>
    <p:sldId id="1236" r:id="rId15"/>
    <p:sldId id="1284" r:id="rId16"/>
    <p:sldId id="1245" r:id="rId17"/>
    <p:sldId id="1285" r:id="rId18"/>
    <p:sldId id="1286" r:id="rId19"/>
    <p:sldId id="1246" r:id="rId20"/>
    <p:sldId id="1267" r:id="rId21"/>
    <p:sldId id="1277" r:id="rId22"/>
    <p:sldId id="1283" r:id="rId23"/>
    <p:sldId id="455" r:id="rId24"/>
    <p:sldId id="456" r:id="rId25"/>
    <p:sldId id="457" r:id="rId26"/>
    <p:sldId id="295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B2585A-C5EB-EF73-528B-C36763DBC04B}" name="Stephanie Husby" initials="SH" userId="S::Stephanie.Husby@NorQuest.ca::fe68ccfc-cc81-4691-85bb-588ed0bc22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F33"/>
    <a:srgbClr val="FFBD00"/>
    <a:srgbClr val="E71321"/>
    <a:srgbClr val="222222"/>
    <a:srgbClr val="FF8F1C"/>
    <a:srgbClr val="AA1F2E"/>
    <a:srgbClr val="702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E6F71-CB2F-5C60-60C8-6334FDD5AEC8}" v="19" dt="2024-05-03T01:47:23.3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0"/>
    <p:restoredTop sz="78821" autoAdjust="0"/>
  </p:normalViewPr>
  <p:slideViewPr>
    <p:cSldViewPr>
      <p:cViewPr varScale="1">
        <p:scale>
          <a:sx n="90" d="100"/>
          <a:sy n="90" d="100"/>
        </p:scale>
        <p:origin x="1578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Husby" userId="fe68ccfc-cc81-4691-85bb-588ed0bc22d7" providerId="ADAL" clId="{5E1BFC4C-64E8-4F4B-A57E-B417C5104060}"/>
    <pc:docChg chg="custSel addSld delSld modSld">
      <pc:chgData name="Stephanie Husby" userId="fe68ccfc-cc81-4691-85bb-588ed0bc22d7" providerId="ADAL" clId="{5E1BFC4C-64E8-4F4B-A57E-B417C5104060}" dt="2024-04-18T16:25:34.692" v="501" actId="20577"/>
      <pc:docMkLst>
        <pc:docMk/>
      </pc:docMkLst>
      <pc:sldChg chg="modSp mod">
        <pc:chgData name="Stephanie Husby" userId="fe68ccfc-cc81-4691-85bb-588ed0bc22d7" providerId="ADAL" clId="{5E1BFC4C-64E8-4F4B-A57E-B417C5104060}" dt="2024-04-10T20:16:12.737" v="394" actId="20577"/>
        <pc:sldMkLst>
          <pc:docMk/>
          <pc:sldMk cId="2792288425" sldId="455"/>
        </pc:sldMkLst>
        <pc:spChg chg="mod">
          <ac:chgData name="Stephanie Husby" userId="fe68ccfc-cc81-4691-85bb-588ed0bc22d7" providerId="ADAL" clId="{5E1BFC4C-64E8-4F4B-A57E-B417C5104060}" dt="2024-04-10T20:16:12.737" v="394" actId="20577"/>
          <ac:spMkLst>
            <pc:docMk/>
            <pc:sldMk cId="2792288425" sldId="455"/>
            <ac:spMk id="2" creationId="{A6276A1C-D5E4-A3F4-1CD8-8E474B898291}"/>
          </ac:spMkLst>
        </pc:spChg>
      </pc:sldChg>
      <pc:sldChg chg="new del">
        <pc:chgData name="Stephanie Husby" userId="fe68ccfc-cc81-4691-85bb-588ed0bc22d7" providerId="ADAL" clId="{5E1BFC4C-64E8-4F4B-A57E-B417C5104060}" dt="2024-04-18T16:24:40.627" v="396" actId="47"/>
        <pc:sldMkLst>
          <pc:docMk/>
          <pc:sldMk cId="445444589" sldId="1285"/>
        </pc:sldMkLst>
      </pc:sldChg>
      <pc:sldChg chg="modSp new mod">
        <pc:chgData name="Stephanie Husby" userId="fe68ccfc-cc81-4691-85bb-588ed0bc22d7" providerId="ADAL" clId="{5E1BFC4C-64E8-4F4B-A57E-B417C5104060}" dt="2024-04-18T16:25:15.943" v="479" actId="20577"/>
        <pc:sldMkLst>
          <pc:docMk/>
          <pc:sldMk cId="654300754" sldId="1285"/>
        </pc:sldMkLst>
        <pc:spChg chg="mod">
          <ac:chgData name="Stephanie Husby" userId="fe68ccfc-cc81-4691-85bb-588ed0bc22d7" providerId="ADAL" clId="{5E1BFC4C-64E8-4F4B-A57E-B417C5104060}" dt="2024-04-18T16:24:53.806" v="435" actId="20577"/>
          <ac:spMkLst>
            <pc:docMk/>
            <pc:sldMk cId="654300754" sldId="1285"/>
            <ac:spMk id="2" creationId="{DB21F3F3-7125-9F70-59DC-98DEF6710CBA}"/>
          </ac:spMkLst>
        </pc:spChg>
        <pc:spChg chg="mod">
          <ac:chgData name="Stephanie Husby" userId="fe68ccfc-cc81-4691-85bb-588ed0bc22d7" providerId="ADAL" clId="{5E1BFC4C-64E8-4F4B-A57E-B417C5104060}" dt="2024-04-18T16:25:15.943" v="479" actId="20577"/>
          <ac:spMkLst>
            <pc:docMk/>
            <pc:sldMk cId="654300754" sldId="1285"/>
            <ac:spMk id="3" creationId="{ABFB0BBE-C7B6-D67B-129C-EEDF699AD0EB}"/>
          </ac:spMkLst>
        </pc:spChg>
      </pc:sldChg>
      <pc:sldChg chg="modSp new mod">
        <pc:chgData name="Stephanie Husby" userId="fe68ccfc-cc81-4691-85bb-588ed0bc22d7" providerId="ADAL" clId="{5E1BFC4C-64E8-4F4B-A57E-B417C5104060}" dt="2024-04-18T16:25:34.692" v="501" actId="20577"/>
        <pc:sldMkLst>
          <pc:docMk/>
          <pc:sldMk cId="1890475133" sldId="1286"/>
        </pc:sldMkLst>
        <pc:spChg chg="mod">
          <ac:chgData name="Stephanie Husby" userId="fe68ccfc-cc81-4691-85bb-588ed0bc22d7" providerId="ADAL" clId="{5E1BFC4C-64E8-4F4B-A57E-B417C5104060}" dt="2024-04-18T16:25:34.692" v="501" actId="20577"/>
          <ac:spMkLst>
            <pc:docMk/>
            <pc:sldMk cId="1890475133" sldId="1286"/>
            <ac:spMk id="2" creationId="{19397D70-E2A2-57D2-45DC-D322B389E1D8}"/>
          </ac:spMkLst>
        </pc:spChg>
      </pc:sldChg>
    </pc:docChg>
  </pc:docChgLst>
  <pc:docChgLst>
    <pc:chgData name="Andre dos Santos" userId="S::andre.dossantos@norquest.ca::273c3769-7b1f-4010-99b7-45fc59a124b3" providerId="AD" clId="Web-{590E6F71-CB2F-5C60-60C8-6334FDD5AEC8}"/>
    <pc:docChg chg="addSld delSld modSld">
      <pc:chgData name="Andre dos Santos" userId="S::andre.dossantos@norquest.ca::273c3769-7b1f-4010-99b7-45fc59a124b3" providerId="AD" clId="Web-{590E6F71-CB2F-5C60-60C8-6334FDD5AEC8}" dt="2024-05-03T01:47:23.368" v="14"/>
      <pc:docMkLst>
        <pc:docMk/>
      </pc:docMkLst>
      <pc:sldChg chg="del">
        <pc:chgData name="Andre dos Santos" userId="S::andre.dossantos@norquest.ca::273c3769-7b1f-4010-99b7-45fc59a124b3" providerId="AD" clId="Web-{590E6F71-CB2F-5C60-60C8-6334FDD5AEC8}" dt="2024-05-03T01:39:11.918" v="6"/>
        <pc:sldMkLst>
          <pc:docMk/>
          <pc:sldMk cId="4173001708" sldId="294"/>
        </pc:sldMkLst>
      </pc:sldChg>
      <pc:sldChg chg="mod setBg">
        <pc:chgData name="Andre dos Santos" userId="S::andre.dossantos@norquest.ca::273c3769-7b1f-4010-99b7-45fc59a124b3" providerId="AD" clId="Web-{590E6F71-CB2F-5C60-60C8-6334FDD5AEC8}" dt="2024-05-03T01:47:23.368" v="14"/>
        <pc:sldMkLst>
          <pc:docMk/>
          <pc:sldMk cId="2273582838" sldId="457"/>
        </pc:sldMkLst>
      </pc:sldChg>
      <pc:sldChg chg="modSp mod setBg">
        <pc:chgData name="Andre dos Santos" userId="S::andre.dossantos@norquest.ca::273c3769-7b1f-4010-99b7-45fc59a124b3" providerId="AD" clId="Web-{590E6F71-CB2F-5C60-60C8-6334FDD5AEC8}" dt="2024-05-03T01:40:27.355" v="13"/>
        <pc:sldMkLst>
          <pc:docMk/>
          <pc:sldMk cId="1704178003" sldId="986"/>
        </pc:sldMkLst>
        <pc:spChg chg="mod">
          <ac:chgData name="Andre dos Santos" userId="S::andre.dossantos@norquest.ca::273c3769-7b1f-4010-99b7-45fc59a124b3" providerId="AD" clId="Web-{590E6F71-CB2F-5C60-60C8-6334FDD5AEC8}" dt="2024-05-03T01:40:23.074" v="12" actId="20577"/>
          <ac:spMkLst>
            <pc:docMk/>
            <pc:sldMk cId="1704178003" sldId="986"/>
            <ac:spMk id="5" creationId="{CE9003A1-6D6C-0C0E-2D96-813BA093B5F9}"/>
          </ac:spMkLst>
        </pc:spChg>
      </pc:sldChg>
      <pc:sldChg chg="addSp delSp modSp add mod setBg">
        <pc:chgData name="Andre dos Santos" userId="S::andre.dossantos@norquest.ca::273c3769-7b1f-4010-99b7-45fc59a124b3" providerId="AD" clId="Web-{590E6F71-CB2F-5C60-60C8-6334FDD5AEC8}" dt="2024-05-03T01:39:39.824" v="10"/>
        <pc:sldMkLst>
          <pc:docMk/>
          <pc:sldMk cId="2780174922" sldId="1292"/>
        </pc:sldMkLst>
        <pc:spChg chg="mod">
          <ac:chgData name="Andre dos Santos" userId="S::andre.dossantos@norquest.ca::273c3769-7b1f-4010-99b7-45fc59a124b3" providerId="AD" clId="Web-{590E6F71-CB2F-5C60-60C8-6334FDD5AEC8}" dt="2024-05-03T01:38:35.512" v="1" actId="20577"/>
          <ac:spMkLst>
            <pc:docMk/>
            <pc:sldMk cId="2780174922" sldId="1292"/>
            <ac:spMk id="2" creationId="{97655B22-02D3-18B2-246C-8165C4BB484A}"/>
          </ac:spMkLst>
        </pc:spChg>
        <pc:spChg chg="mod">
          <ac:chgData name="Andre dos Santos" userId="S::andre.dossantos@norquest.ca::273c3769-7b1f-4010-99b7-45fc59a124b3" providerId="AD" clId="Web-{590E6F71-CB2F-5C60-60C8-6334FDD5AEC8}" dt="2024-05-03T01:38:49.340" v="5" actId="20577"/>
          <ac:spMkLst>
            <pc:docMk/>
            <pc:sldMk cId="2780174922" sldId="1292"/>
            <ac:spMk id="7" creationId="{49599E15-B482-A5EA-D2D6-80A149955601}"/>
          </ac:spMkLst>
        </pc:spChg>
        <pc:graphicFrameChg chg="add del mod">
          <ac:chgData name="Andre dos Santos" userId="S::andre.dossantos@norquest.ca::273c3769-7b1f-4010-99b7-45fc59a124b3" providerId="AD" clId="Web-{590E6F71-CB2F-5C60-60C8-6334FDD5AEC8}" dt="2024-05-03T01:39:39.824" v="10"/>
          <ac:graphicFrameMkLst>
            <pc:docMk/>
            <pc:sldMk cId="2780174922" sldId="1292"/>
            <ac:graphicFrameMk id="4" creationId="{89E25293-DFE9-C32F-3DB8-3EDA18AC18C8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05C5A-CBC3-4184-B63F-9FED78B600C3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DBEC16-B845-491D-BE22-7FDB0D2A2D81}">
      <dgm:prSet phldrT="[Text]"/>
      <dgm:spPr/>
      <dgm:t>
        <a:bodyPr/>
        <a:lstStyle/>
        <a:p>
          <a:r>
            <a:rPr lang="en-US" dirty="0"/>
            <a:t>Windows 10</a:t>
          </a:r>
        </a:p>
      </dgm:t>
    </dgm:pt>
    <dgm:pt modelId="{48F189C1-3206-4B38-B3A7-B03A42813258}" type="parTrans" cxnId="{A50C72E1-63E5-40AA-961C-3D4360CCE9F8}">
      <dgm:prSet/>
      <dgm:spPr/>
      <dgm:t>
        <a:bodyPr/>
        <a:lstStyle/>
        <a:p>
          <a:endParaRPr lang="en-US"/>
        </a:p>
      </dgm:t>
    </dgm:pt>
    <dgm:pt modelId="{430BBCEC-8F2F-4888-BA8B-2C2861E650A5}" type="sibTrans" cxnId="{A50C72E1-63E5-40AA-961C-3D4360CCE9F8}">
      <dgm:prSet/>
      <dgm:spPr/>
      <dgm:t>
        <a:bodyPr/>
        <a:lstStyle/>
        <a:p>
          <a:endParaRPr lang="en-US"/>
        </a:p>
      </dgm:t>
    </dgm:pt>
    <dgm:pt modelId="{FD757B5D-BB4A-4705-97C4-CEF5EC62AA95}">
      <dgm:prSet phldrT="[Text]"/>
      <dgm:spPr/>
      <dgm:t>
        <a:bodyPr/>
        <a:lstStyle/>
        <a:p>
          <a:r>
            <a:rPr lang="en-US" dirty="0"/>
            <a:t>Microsoft 365</a:t>
          </a:r>
        </a:p>
      </dgm:t>
    </dgm:pt>
    <dgm:pt modelId="{202A6613-C9E0-4217-A8D3-CE9A8D7F15CC}" type="parTrans" cxnId="{B474E59F-377E-4A0C-B530-BC9E7F410D71}">
      <dgm:prSet/>
      <dgm:spPr/>
      <dgm:t>
        <a:bodyPr/>
        <a:lstStyle/>
        <a:p>
          <a:endParaRPr lang="en-US"/>
        </a:p>
      </dgm:t>
    </dgm:pt>
    <dgm:pt modelId="{D18359C3-C05F-4E5A-8016-F13E2D906056}" type="sibTrans" cxnId="{B474E59F-377E-4A0C-B530-BC9E7F410D71}">
      <dgm:prSet/>
      <dgm:spPr/>
      <dgm:t>
        <a:bodyPr/>
        <a:lstStyle/>
        <a:p>
          <a:endParaRPr lang="en-US"/>
        </a:p>
      </dgm:t>
    </dgm:pt>
    <dgm:pt modelId="{F5FE55F0-015B-4063-A497-760F5832C108}">
      <dgm:prSet phldrT="[Text]"/>
      <dgm:spPr/>
      <dgm:t>
        <a:bodyPr/>
        <a:lstStyle/>
        <a:p>
          <a:r>
            <a:rPr lang="en-US" dirty="0"/>
            <a:t>Google Workspace</a:t>
          </a:r>
        </a:p>
      </dgm:t>
    </dgm:pt>
    <dgm:pt modelId="{451B54FD-CB4A-4DAB-8CF3-00A23A713EB6}" type="parTrans" cxnId="{A568E87B-8E0A-4C6A-8133-DB044A4A0E26}">
      <dgm:prSet/>
      <dgm:spPr/>
      <dgm:t>
        <a:bodyPr/>
        <a:lstStyle/>
        <a:p>
          <a:endParaRPr lang="en-US"/>
        </a:p>
      </dgm:t>
    </dgm:pt>
    <dgm:pt modelId="{BBB83FEE-5D53-4FC5-B039-E5333A18377D}" type="sibTrans" cxnId="{A568E87B-8E0A-4C6A-8133-DB044A4A0E26}">
      <dgm:prSet/>
      <dgm:spPr/>
      <dgm:t>
        <a:bodyPr/>
        <a:lstStyle/>
        <a:p>
          <a:endParaRPr lang="en-US"/>
        </a:p>
      </dgm:t>
    </dgm:pt>
    <dgm:pt modelId="{A644B92F-1F27-4D61-BAEC-836ECAAFE4EA}">
      <dgm:prSet phldrT="[Text]"/>
      <dgm:spPr/>
      <dgm:t>
        <a:bodyPr/>
        <a:lstStyle/>
        <a:p>
          <a:r>
            <a:rPr lang="en-US" dirty="0"/>
            <a:t>Data Entry &amp; Cleaning with Excel</a:t>
          </a:r>
        </a:p>
      </dgm:t>
    </dgm:pt>
    <dgm:pt modelId="{2783CD75-B7A4-44A5-9AE9-EC66D33BB350}" type="parTrans" cxnId="{9ADF07B4-0AF4-4635-B698-DA46DC685424}">
      <dgm:prSet/>
      <dgm:spPr/>
      <dgm:t>
        <a:bodyPr/>
        <a:lstStyle/>
        <a:p>
          <a:endParaRPr lang="en-US"/>
        </a:p>
      </dgm:t>
    </dgm:pt>
    <dgm:pt modelId="{771EF234-3DDE-468D-9A14-6B847A5F890E}" type="sibTrans" cxnId="{9ADF07B4-0AF4-4635-B698-DA46DC685424}">
      <dgm:prSet/>
      <dgm:spPr/>
      <dgm:t>
        <a:bodyPr/>
        <a:lstStyle/>
        <a:p>
          <a:endParaRPr lang="en-US"/>
        </a:p>
      </dgm:t>
    </dgm:pt>
    <dgm:pt modelId="{33CB9958-D857-423A-9C08-19C00FD296BC}">
      <dgm:prSet phldrT="[Text]"/>
      <dgm:spPr/>
      <dgm:t>
        <a:bodyPr/>
        <a:lstStyle/>
        <a:p>
          <a:r>
            <a:rPr lang="en-US" dirty="0"/>
            <a:t>Data Wrangling with Power Query</a:t>
          </a:r>
        </a:p>
      </dgm:t>
    </dgm:pt>
    <dgm:pt modelId="{32F1C3AC-62F5-4267-8C2D-920E10DC0876}" type="parTrans" cxnId="{C7922B06-E8F5-4E7E-BA1D-D0679C0E3697}">
      <dgm:prSet/>
      <dgm:spPr/>
      <dgm:t>
        <a:bodyPr/>
        <a:lstStyle/>
        <a:p>
          <a:endParaRPr lang="en-US"/>
        </a:p>
      </dgm:t>
    </dgm:pt>
    <dgm:pt modelId="{600BF432-6240-4AB4-97E9-A3FF1CB54BEA}" type="sibTrans" cxnId="{C7922B06-E8F5-4E7E-BA1D-D0679C0E3697}">
      <dgm:prSet/>
      <dgm:spPr/>
      <dgm:t>
        <a:bodyPr/>
        <a:lstStyle/>
        <a:p>
          <a:endParaRPr lang="en-US"/>
        </a:p>
      </dgm:t>
    </dgm:pt>
    <dgm:pt modelId="{173186CD-7022-4988-A8D1-24F51820A6DA}">
      <dgm:prSet phldrT="[Text]"/>
      <dgm:spPr/>
      <dgm:t>
        <a:bodyPr/>
        <a:lstStyle/>
        <a:p>
          <a:r>
            <a:rPr lang="en-US" dirty="0"/>
            <a:t>Data Modeling with Power BI</a:t>
          </a:r>
        </a:p>
      </dgm:t>
    </dgm:pt>
    <dgm:pt modelId="{FC4EBF9F-52B4-41C8-8327-B92500ABC2C4}" type="parTrans" cxnId="{0C43D243-11DE-4493-8933-854AD2D9DE8A}">
      <dgm:prSet/>
      <dgm:spPr/>
      <dgm:t>
        <a:bodyPr/>
        <a:lstStyle/>
        <a:p>
          <a:endParaRPr lang="en-US"/>
        </a:p>
      </dgm:t>
    </dgm:pt>
    <dgm:pt modelId="{77BBDF2A-7DB0-4B1F-9105-311FE3C227EC}" type="sibTrans" cxnId="{0C43D243-11DE-4493-8933-854AD2D9DE8A}">
      <dgm:prSet/>
      <dgm:spPr/>
      <dgm:t>
        <a:bodyPr/>
        <a:lstStyle/>
        <a:p>
          <a:endParaRPr lang="en-US"/>
        </a:p>
      </dgm:t>
    </dgm:pt>
    <dgm:pt modelId="{333E3C02-6617-46B5-9DA9-656C270EA1C4}">
      <dgm:prSet phldrT="[Text]"/>
      <dgm:spPr/>
      <dgm:t>
        <a:bodyPr/>
        <a:lstStyle/>
        <a:p>
          <a:r>
            <a:rPr lang="en-US" dirty="0"/>
            <a:t>Data Visualization with Power BI</a:t>
          </a:r>
        </a:p>
      </dgm:t>
    </dgm:pt>
    <dgm:pt modelId="{A586B508-AF39-403C-8D06-05515BACC547}" type="parTrans" cxnId="{3050A7D1-2790-4C89-90AA-85BCF2E09868}">
      <dgm:prSet/>
      <dgm:spPr/>
      <dgm:t>
        <a:bodyPr/>
        <a:lstStyle/>
        <a:p>
          <a:endParaRPr lang="en-US"/>
        </a:p>
      </dgm:t>
    </dgm:pt>
    <dgm:pt modelId="{5AB4DE83-5DB2-41AF-9F0F-AE009E8E3478}" type="sibTrans" cxnId="{3050A7D1-2790-4C89-90AA-85BCF2E09868}">
      <dgm:prSet/>
      <dgm:spPr/>
      <dgm:t>
        <a:bodyPr/>
        <a:lstStyle/>
        <a:p>
          <a:endParaRPr lang="en-US"/>
        </a:p>
      </dgm:t>
    </dgm:pt>
    <dgm:pt modelId="{A9231CD4-3C82-48F1-8344-DFE88687172F}">
      <dgm:prSet phldrT="[Text]"/>
      <dgm:spPr/>
      <dgm:t>
        <a:bodyPr/>
        <a:lstStyle/>
        <a:p>
          <a:r>
            <a:rPr lang="en-US" dirty="0"/>
            <a:t>Data Querying with SQL</a:t>
          </a:r>
        </a:p>
      </dgm:t>
    </dgm:pt>
    <dgm:pt modelId="{56406866-6D9E-4047-A9DD-AA9E20689B48}" type="parTrans" cxnId="{02FDD3F8-A07C-4A26-9652-F00DD74F0B49}">
      <dgm:prSet/>
      <dgm:spPr/>
      <dgm:t>
        <a:bodyPr/>
        <a:lstStyle/>
        <a:p>
          <a:endParaRPr lang="en-US"/>
        </a:p>
      </dgm:t>
    </dgm:pt>
    <dgm:pt modelId="{3BA1F6C5-B40A-4CB3-94CA-5471B69A60F8}" type="sibTrans" cxnId="{02FDD3F8-A07C-4A26-9652-F00DD74F0B49}">
      <dgm:prSet/>
      <dgm:spPr/>
      <dgm:t>
        <a:bodyPr/>
        <a:lstStyle/>
        <a:p>
          <a:endParaRPr lang="en-US"/>
        </a:p>
      </dgm:t>
    </dgm:pt>
    <dgm:pt modelId="{3DF2855A-3685-414F-8BCF-D5E5BD404053}" type="pres">
      <dgm:prSet presAssocID="{57205C5A-CBC3-4184-B63F-9FED78B600C3}" presName="rootnode" presStyleCnt="0">
        <dgm:presLayoutVars>
          <dgm:chMax/>
          <dgm:chPref/>
          <dgm:dir/>
          <dgm:animLvl val="lvl"/>
        </dgm:presLayoutVars>
      </dgm:prSet>
      <dgm:spPr/>
    </dgm:pt>
    <dgm:pt modelId="{0BAADE3D-6507-4A4B-9BDA-1E5AA3C77E26}" type="pres">
      <dgm:prSet presAssocID="{E4DBEC16-B845-491D-BE22-7FDB0D2A2D81}" presName="composite" presStyleCnt="0"/>
      <dgm:spPr/>
    </dgm:pt>
    <dgm:pt modelId="{6CEC227C-1695-4D19-A6DF-0AEDDC8757CE}" type="pres">
      <dgm:prSet presAssocID="{E4DBEC16-B845-491D-BE22-7FDB0D2A2D81}" presName="LShape" presStyleLbl="alignNode1" presStyleIdx="0" presStyleCnt="15"/>
      <dgm:spPr/>
    </dgm:pt>
    <dgm:pt modelId="{90D3871B-91CE-4853-B094-D6F2F90BAA0F}" type="pres">
      <dgm:prSet presAssocID="{E4DBEC16-B845-491D-BE22-7FDB0D2A2D81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849EEE6-90CC-44E1-8403-5CCE09D06037}" type="pres">
      <dgm:prSet presAssocID="{E4DBEC16-B845-491D-BE22-7FDB0D2A2D81}" presName="Triangle" presStyleLbl="alignNode1" presStyleIdx="1" presStyleCnt="15"/>
      <dgm:spPr/>
    </dgm:pt>
    <dgm:pt modelId="{9FDBA9AA-2765-4438-B62D-DEEDE36F63C5}" type="pres">
      <dgm:prSet presAssocID="{430BBCEC-8F2F-4888-BA8B-2C2861E650A5}" presName="sibTrans" presStyleCnt="0"/>
      <dgm:spPr/>
    </dgm:pt>
    <dgm:pt modelId="{526505E1-040A-473E-8047-E334973964FA}" type="pres">
      <dgm:prSet presAssocID="{430BBCEC-8F2F-4888-BA8B-2C2861E650A5}" presName="space" presStyleCnt="0"/>
      <dgm:spPr/>
    </dgm:pt>
    <dgm:pt modelId="{62517A74-CA94-4675-AA95-A29644DDF2B6}" type="pres">
      <dgm:prSet presAssocID="{FD757B5D-BB4A-4705-97C4-CEF5EC62AA95}" presName="composite" presStyleCnt="0"/>
      <dgm:spPr/>
    </dgm:pt>
    <dgm:pt modelId="{F9BEA88C-AD4D-4C17-A150-7E4909FD2D9E}" type="pres">
      <dgm:prSet presAssocID="{FD757B5D-BB4A-4705-97C4-CEF5EC62AA95}" presName="LShape" presStyleLbl="alignNode1" presStyleIdx="2" presStyleCnt="15"/>
      <dgm:spPr/>
    </dgm:pt>
    <dgm:pt modelId="{F0AC2B66-6949-4544-A5AF-894AEB4AA2D8}" type="pres">
      <dgm:prSet presAssocID="{FD757B5D-BB4A-4705-97C4-CEF5EC62AA95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D2095F3-5B38-422B-BB5A-4C282D1DD351}" type="pres">
      <dgm:prSet presAssocID="{FD757B5D-BB4A-4705-97C4-CEF5EC62AA95}" presName="Triangle" presStyleLbl="alignNode1" presStyleIdx="3" presStyleCnt="15"/>
      <dgm:spPr/>
    </dgm:pt>
    <dgm:pt modelId="{3E0F75C5-793F-4619-8518-0E16AB0EE9F5}" type="pres">
      <dgm:prSet presAssocID="{D18359C3-C05F-4E5A-8016-F13E2D906056}" presName="sibTrans" presStyleCnt="0"/>
      <dgm:spPr/>
    </dgm:pt>
    <dgm:pt modelId="{4565FA24-E534-4246-A1F4-906A4BD790EC}" type="pres">
      <dgm:prSet presAssocID="{D18359C3-C05F-4E5A-8016-F13E2D906056}" presName="space" presStyleCnt="0"/>
      <dgm:spPr/>
    </dgm:pt>
    <dgm:pt modelId="{5DBE7868-1D74-4CEA-BBDB-3E238158E7B0}" type="pres">
      <dgm:prSet presAssocID="{F5FE55F0-015B-4063-A497-760F5832C108}" presName="composite" presStyleCnt="0"/>
      <dgm:spPr/>
    </dgm:pt>
    <dgm:pt modelId="{FF4DD0C9-C619-47B6-A5EA-550C7A37C5F1}" type="pres">
      <dgm:prSet presAssocID="{F5FE55F0-015B-4063-A497-760F5832C108}" presName="LShape" presStyleLbl="alignNode1" presStyleIdx="4" presStyleCnt="15"/>
      <dgm:spPr/>
    </dgm:pt>
    <dgm:pt modelId="{DF962A45-72E5-41EA-9795-783196C051E0}" type="pres">
      <dgm:prSet presAssocID="{F5FE55F0-015B-4063-A497-760F5832C108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42F634B4-1015-44BF-8357-2DE46A9D24A3}" type="pres">
      <dgm:prSet presAssocID="{F5FE55F0-015B-4063-A497-760F5832C108}" presName="Triangle" presStyleLbl="alignNode1" presStyleIdx="5" presStyleCnt="15"/>
      <dgm:spPr/>
    </dgm:pt>
    <dgm:pt modelId="{80B1FC49-81A5-4C8D-BE6D-E1A1FF960022}" type="pres">
      <dgm:prSet presAssocID="{BBB83FEE-5D53-4FC5-B039-E5333A18377D}" presName="sibTrans" presStyleCnt="0"/>
      <dgm:spPr/>
    </dgm:pt>
    <dgm:pt modelId="{1BA08F52-E0DA-46FE-B7DC-011B49AFDFE9}" type="pres">
      <dgm:prSet presAssocID="{BBB83FEE-5D53-4FC5-B039-E5333A18377D}" presName="space" presStyleCnt="0"/>
      <dgm:spPr/>
    </dgm:pt>
    <dgm:pt modelId="{C24BA255-4F4B-41C8-8CBB-61CC5B67FB03}" type="pres">
      <dgm:prSet presAssocID="{A644B92F-1F27-4D61-BAEC-836ECAAFE4EA}" presName="composite" presStyleCnt="0"/>
      <dgm:spPr/>
    </dgm:pt>
    <dgm:pt modelId="{E50E94BD-08D8-4DEA-979C-7005FA38D9A2}" type="pres">
      <dgm:prSet presAssocID="{A644B92F-1F27-4D61-BAEC-836ECAAFE4EA}" presName="LShape" presStyleLbl="alignNode1" presStyleIdx="6" presStyleCnt="15"/>
      <dgm:spPr/>
    </dgm:pt>
    <dgm:pt modelId="{80033FA5-C657-4836-8562-F6FB1AFFD7B1}" type="pres">
      <dgm:prSet presAssocID="{A644B92F-1F27-4D61-BAEC-836ECAAFE4EA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00D224D0-6B36-4493-BB24-CABE38DFC242}" type="pres">
      <dgm:prSet presAssocID="{A644B92F-1F27-4D61-BAEC-836ECAAFE4EA}" presName="Triangle" presStyleLbl="alignNode1" presStyleIdx="7" presStyleCnt="15"/>
      <dgm:spPr/>
    </dgm:pt>
    <dgm:pt modelId="{D2929E1D-0633-47F7-BC65-7ED1672C7F37}" type="pres">
      <dgm:prSet presAssocID="{771EF234-3DDE-468D-9A14-6B847A5F890E}" presName="sibTrans" presStyleCnt="0"/>
      <dgm:spPr/>
    </dgm:pt>
    <dgm:pt modelId="{6935A8B7-E1FE-49FE-81C2-A4965560A78B}" type="pres">
      <dgm:prSet presAssocID="{771EF234-3DDE-468D-9A14-6B847A5F890E}" presName="space" presStyleCnt="0"/>
      <dgm:spPr/>
    </dgm:pt>
    <dgm:pt modelId="{130A0AE7-37FB-46A3-B2E3-08A6E9D83425}" type="pres">
      <dgm:prSet presAssocID="{33CB9958-D857-423A-9C08-19C00FD296BC}" presName="composite" presStyleCnt="0"/>
      <dgm:spPr/>
    </dgm:pt>
    <dgm:pt modelId="{A81B7C5F-B703-4525-A660-51CB09830A97}" type="pres">
      <dgm:prSet presAssocID="{33CB9958-D857-423A-9C08-19C00FD296BC}" presName="LShape" presStyleLbl="alignNode1" presStyleIdx="8" presStyleCnt="15"/>
      <dgm:spPr/>
    </dgm:pt>
    <dgm:pt modelId="{558D8AC9-0E1D-4D55-8139-208CCE0DB16A}" type="pres">
      <dgm:prSet presAssocID="{33CB9958-D857-423A-9C08-19C00FD296BC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9CAF89A0-B0EF-4A13-854F-DBA5CF9B213E}" type="pres">
      <dgm:prSet presAssocID="{33CB9958-D857-423A-9C08-19C00FD296BC}" presName="Triangle" presStyleLbl="alignNode1" presStyleIdx="9" presStyleCnt="15"/>
      <dgm:spPr/>
    </dgm:pt>
    <dgm:pt modelId="{DE6919C1-8EB3-43A5-9627-50413134C584}" type="pres">
      <dgm:prSet presAssocID="{600BF432-6240-4AB4-97E9-A3FF1CB54BEA}" presName="sibTrans" presStyleCnt="0"/>
      <dgm:spPr/>
    </dgm:pt>
    <dgm:pt modelId="{AB4727DF-804C-40F1-85E0-5C28687456D1}" type="pres">
      <dgm:prSet presAssocID="{600BF432-6240-4AB4-97E9-A3FF1CB54BEA}" presName="space" presStyleCnt="0"/>
      <dgm:spPr/>
    </dgm:pt>
    <dgm:pt modelId="{AE5111F3-4E58-4B18-B87F-03946A5AEB59}" type="pres">
      <dgm:prSet presAssocID="{A9231CD4-3C82-48F1-8344-DFE88687172F}" presName="composite" presStyleCnt="0"/>
      <dgm:spPr/>
    </dgm:pt>
    <dgm:pt modelId="{BE643B5B-B5F9-45D5-9F76-830BF49EF293}" type="pres">
      <dgm:prSet presAssocID="{A9231CD4-3C82-48F1-8344-DFE88687172F}" presName="LShape" presStyleLbl="alignNode1" presStyleIdx="10" presStyleCnt="15"/>
      <dgm:spPr/>
    </dgm:pt>
    <dgm:pt modelId="{4FD6D4E9-CA5B-4DC8-BE23-3F54A6A91211}" type="pres">
      <dgm:prSet presAssocID="{A9231CD4-3C82-48F1-8344-DFE88687172F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9D99D41-22F8-4AC5-9DC6-5ED84005197F}" type="pres">
      <dgm:prSet presAssocID="{A9231CD4-3C82-48F1-8344-DFE88687172F}" presName="Triangle" presStyleLbl="alignNode1" presStyleIdx="11" presStyleCnt="15"/>
      <dgm:spPr/>
    </dgm:pt>
    <dgm:pt modelId="{00F4F27F-2374-46F0-9593-9F90A0C5E872}" type="pres">
      <dgm:prSet presAssocID="{3BA1F6C5-B40A-4CB3-94CA-5471B69A60F8}" presName="sibTrans" presStyleCnt="0"/>
      <dgm:spPr/>
    </dgm:pt>
    <dgm:pt modelId="{704C05C0-6262-4922-99B7-AE3D424CF516}" type="pres">
      <dgm:prSet presAssocID="{3BA1F6C5-B40A-4CB3-94CA-5471B69A60F8}" presName="space" presStyleCnt="0"/>
      <dgm:spPr/>
    </dgm:pt>
    <dgm:pt modelId="{DEDF8A19-84EC-4452-85FC-65AC405FF4A0}" type="pres">
      <dgm:prSet presAssocID="{173186CD-7022-4988-A8D1-24F51820A6DA}" presName="composite" presStyleCnt="0"/>
      <dgm:spPr/>
    </dgm:pt>
    <dgm:pt modelId="{84C73085-FE64-4E80-854C-ADF09D1D9DE0}" type="pres">
      <dgm:prSet presAssocID="{173186CD-7022-4988-A8D1-24F51820A6DA}" presName="LShape" presStyleLbl="alignNode1" presStyleIdx="12" presStyleCnt="15"/>
      <dgm:spPr/>
    </dgm:pt>
    <dgm:pt modelId="{71FB18A5-A845-40DA-A149-0159A9981E38}" type="pres">
      <dgm:prSet presAssocID="{173186CD-7022-4988-A8D1-24F51820A6DA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034DD37-946E-486A-A770-B37223AE5BE2}" type="pres">
      <dgm:prSet presAssocID="{173186CD-7022-4988-A8D1-24F51820A6DA}" presName="Triangle" presStyleLbl="alignNode1" presStyleIdx="13" presStyleCnt="15"/>
      <dgm:spPr/>
    </dgm:pt>
    <dgm:pt modelId="{2E795781-8406-4D61-B3F3-3F84CE432ACF}" type="pres">
      <dgm:prSet presAssocID="{77BBDF2A-7DB0-4B1F-9105-311FE3C227EC}" presName="sibTrans" presStyleCnt="0"/>
      <dgm:spPr/>
    </dgm:pt>
    <dgm:pt modelId="{E4C9B183-33B1-4409-80C0-78D38C61999E}" type="pres">
      <dgm:prSet presAssocID="{77BBDF2A-7DB0-4B1F-9105-311FE3C227EC}" presName="space" presStyleCnt="0"/>
      <dgm:spPr/>
    </dgm:pt>
    <dgm:pt modelId="{DE3B689C-AC37-4166-9C1E-62492DF2EC69}" type="pres">
      <dgm:prSet presAssocID="{333E3C02-6617-46B5-9DA9-656C270EA1C4}" presName="composite" presStyleCnt="0"/>
      <dgm:spPr/>
    </dgm:pt>
    <dgm:pt modelId="{72F6610A-1BCA-4D02-B9F5-BCD13989EAE7}" type="pres">
      <dgm:prSet presAssocID="{333E3C02-6617-46B5-9DA9-656C270EA1C4}" presName="LShape" presStyleLbl="alignNode1" presStyleIdx="14" presStyleCnt="15"/>
      <dgm:spPr/>
    </dgm:pt>
    <dgm:pt modelId="{C2781F69-6C9F-4006-B949-B0534C43D026}" type="pres">
      <dgm:prSet presAssocID="{333E3C02-6617-46B5-9DA9-656C270EA1C4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7922B06-E8F5-4E7E-BA1D-D0679C0E3697}" srcId="{57205C5A-CBC3-4184-B63F-9FED78B600C3}" destId="{33CB9958-D857-423A-9C08-19C00FD296BC}" srcOrd="4" destOrd="0" parTransId="{32F1C3AC-62F5-4267-8C2D-920E10DC0876}" sibTransId="{600BF432-6240-4AB4-97E9-A3FF1CB54BEA}"/>
    <dgm:cxn modelId="{8CC93018-B651-451D-97C2-B9432D8FAF28}" type="presOf" srcId="{57205C5A-CBC3-4184-B63F-9FED78B600C3}" destId="{3DF2855A-3685-414F-8BCF-D5E5BD404053}" srcOrd="0" destOrd="0" presId="urn:microsoft.com/office/officeart/2009/3/layout/StepUpProcess"/>
    <dgm:cxn modelId="{24611F28-D3C8-4EEF-BB0D-60741BC05B72}" type="presOf" srcId="{FD757B5D-BB4A-4705-97C4-CEF5EC62AA95}" destId="{F0AC2B66-6949-4544-A5AF-894AEB4AA2D8}" srcOrd="0" destOrd="0" presId="urn:microsoft.com/office/officeart/2009/3/layout/StepUpProcess"/>
    <dgm:cxn modelId="{0AFECE5E-F14E-4E71-A72E-04293D60C852}" type="presOf" srcId="{A644B92F-1F27-4D61-BAEC-836ECAAFE4EA}" destId="{80033FA5-C657-4836-8562-F6FB1AFFD7B1}" srcOrd="0" destOrd="0" presId="urn:microsoft.com/office/officeart/2009/3/layout/StepUpProcess"/>
    <dgm:cxn modelId="{0C43D243-11DE-4493-8933-854AD2D9DE8A}" srcId="{57205C5A-CBC3-4184-B63F-9FED78B600C3}" destId="{173186CD-7022-4988-A8D1-24F51820A6DA}" srcOrd="6" destOrd="0" parTransId="{FC4EBF9F-52B4-41C8-8327-B92500ABC2C4}" sibTransId="{77BBDF2A-7DB0-4B1F-9105-311FE3C227EC}"/>
    <dgm:cxn modelId="{A568E87B-8E0A-4C6A-8133-DB044A4A0E26}" srcId="{57205C5A-CBC3-4184-B63F-9FED78B600C3}" destId="{F5FE55F0-015B-4063-A497-760F5832C108}" srcOrd="2" destOrd="0" parTransId="{451B54FD-CB4A-4DAB-8CF3-00A23A713EB6}" sibTransId="{BBB83FEE-5D53-4FC5-B039-E5333A18377D}"/>
    <dgm:cxn modelId="{0F287B7C-6487-4B41-9BE9-9159CB575E3D}" type="presOf" srcId="{A9231CD4-3C82-48F1-8344-DFE88687172F}" destId="{4FD6D4E9-CA5B-4DC8-BE23-3F54A6A91211}" srcOrd="0" destOrd="0" presId="urn:microsoft.com/office/officeart/2009/3/layout/StepUpProcess"/>
    <dgm:cxn modelId="{6C08708B-657B-4FA5-AC20-C64B061ADCF1}" type="presOf" srcId="{173186CD-7022-4988-A8D1-24F51820A6DA}" destId="{71FB18A5-A845-40DA-A149-0159A9981E38}" srcOrd="0" destOrd="0" presId="urn:microsoft.com/office/officeart/2009/3/layout/StepUpProcess"/>
    <dgm:cxn modelId="{B474E59F-377E-4A0C-B530-BC9E7F410D71}" srcId="{57205C5A-CBC3-4184-B63F-9FED78B600C3}" destId="{FD757B5D-BB4A-4705-97C4-CEF5EC62AA95}" srcOrd="1" destOrd="0" parTransId="{202A6613-C9E0-4217-A8D3-CE9A8D7F15CC}" sibTransId="{D18359C3-C05F-4E5A-8016-F13E2D906056}"/>
    <dgm:cxn modelId="{85753BB3-15AE-4468-BBC7-20C748196916}" type="presOf" srcId="{333E3C02-6617-46B5-9DA9-656C270EA1C4}" destId="{C2781F69-6C9F-4006-B949-B0534C43D026}" srcOrd="0" destOrd="0" presId="urn:microsoft.com/office/officeart/2009/3/layout/StepUpProcess"/>
    <dgm:cxn modelId="{9ADF07B4-0AF4-4635-B698-DA46DC685424}" srcId="{57205C5A-CBC3-4184-B63F-9FED78B600C3}" destId="{A644B92F-1F27-4D61-BAEC-836ECAAFE4EA}" srcOrd="3" destOrd="0" parTransId="{2783CD75-B7A4-44A5-9AE9-EC66D33BB350}" sibTransId="{771EF234-3DDE-468D-9A14-6B847A5F890E}"/>
    <dgm:cxn modelId="{62B0F8B5-9D9E-46B2-8D08-E07C0D984CF2}" type="presOf" srcId="{E4DBEC16-B845-491D-BE22-7FDB0D2A2D81}" destId="{90D3871B-91CE-4853-B094-D6F2F90BAA0F}" srcOrd="0" destOrd="0" presId="urn:microsoft.com/office/officeart/2009/3/layout/StepUpProcess"/>
    <dgm:cxn modelId="{99508ABA-9620-41D7-857C-54031CBF72C3}" type="presOf" srcId="{F5FE55F0-015B-4063-A497-760F5832C108}" destId="{DF962A45-72E5-41EA-9795-783196C051E0}" srcOrd="0" destOrd="0" presId="urn:microsoft.com/office/officeart/2009/3/layout/StepUpProcess"/>
    <dgm:cxn modelId="{76A8F3C1-5DBB-4F6A-8716-019712A00DA6}" type="presOf" srcId="{33CB9958-D857-423A-9C08-19C00FD296BC}" destId="{558D8AC9-0E1D-4D55-8139-208CCE0DB16A}" srcOrd="0" destOrd="0" presId="urn:microsoft.com/office/officeart/2009/3/layout/StepUpProcess"/>
    <dgm:cxn modelId="{3050A7D1-2790-4C89-90AA-85BCF2E09868}" srcId="{57205C5A-CBC3-4184-B63F-9FED78B600C3}" destId="{333E3C02-6617-46B5-9DA9-656C270EA1C4}" srcOrd="7" destOrd="0" parTransId="{A586B508-AF39-403C-8D06-05515BACC547}" sibTransId="{5AB4DE83-5DB2-41AF-9F0F-AE009E8E3478}"/>
    <dgm:cxn modelId="{A50C72E1-63E5-40AA-961C-3D4360CCE9F8}" srcId="{57205C5A-CBC3-4184-B63F-9FED78B600C3}" destId="{E4DBEC16-B845-491D-BE22-7FDB0D2A2D81}" srcOrd="0" destOrd="0" parTransId="{48F189C1-3206-4B38-B3A7-B03A42813258}" sibTransId="{430BBCEC-8F2F-4888-BA8B-2C2861E650A5}"/>
    <dgm:cxn modelId="{02FDD3F8-A07C-4A26-9652-F00DD74F0B49}" srcId="{57205C5A-CBC3-4184-B63F-9FED78B600C3}" destId="{A9231CD4-3C82-48F1-8344-DFE88687172F}" srcOrd="5" destOrd="0" parTransId="{56406866-6D9E-4047-A9DD-AA9E20689B48}" sibTransId="{3BA1F6C5-B40A-4CB3-94CA-5471B69A60F8}"/>
    <dgm:cxn modelId="{BA3646D3-0277-4C8E-A235-7FF5CD1FF894}" type="presParOf" srcId="{3DF2855A-3685-414F-8BCF-D5E5BD404053}" destId="{0BAADE3D-6507-4A4B-9BDA-1E5AA3C77E26}" srcOrd="0" destOrd="0" presId="urn:microsoft.com/office/officeart/2009/3/layout/StepUpProcess"/>
    <dgm:cxn modelId="{DFFDC0C5-8DD2-4243-8CF1-491092CBBE1E}" type="presParOf" srcId="{0BAADE3D-6507-4A4B-9BDA-1E5AA3C77E26}" destId="{6CEC227C-1695-4D19-A6DF-0AEDDC8757CE}" srcOrd="0" destOrd="0" presId="urn:microsoft.com/office/officeart/2009/3/layout/StepUpProcess"/>
    <dgm:cxn modelId="{230AA0DA-CDF4-4E5F-8867-5D4242D5E790}" type="presParOf" srcId="{0BAADE3D-6507-4A4B-9BDA-1E5AA3C77E26}" destId="{90D3871B-91CE-4853-B094-D6F2F90BAA0F}" srcOrd="1" destOrd="0" presId="urn:microsoft.com/office/officeart/2009/3/layout/StepUpProcess"/>
    <dgm:cxn modelId="{963004D2-C45A-4DDA-8173-FD0597F7BB21}" type="presParOf" srcId="{0BAADE3D-6507-4A4B-9BDA-1E5AA3C77E26}" destId="{2849EEE6-90CC-44E1-8403-5CCE09D06037}" srcOrd="2" destOrd="0" presId="urn:microsoft.com/office/officeart/2009/3/layout/StepUpProcess"/>
    <dgm:cxn modelId="{FC3F108A-A276-4995-A51D-654C611A214F}" type="presParOf" srcId="{3DF2855A-3685-414F-8BCF-D5E5BD404053}" destId="{9FDBA9AA-2765-4438-B62D-DEEDE36F63C5}" srcOrd="1" destOrd="0" presId="urn:microsoft.com/office/officeart/2009/3/layout/StepUpProcess"/>
    <dgm:cxn modelId="{7620D680-0198-4C8B-948E-1280DDD6180F}" type="presParOf" srcId="{9FDBA9AA-2765-4438-B62D-DEEDE36F63C5}" destId="{526505E1-040A-473E-8047-E334973964FA}" srcOrd="0" destOrd="0" presId="urn:microsoft.com/office/officeart/2009/3/layout/StepUpProcess"/>
    <dgm:cxn modelId="{BBA5CD98-2646-4052-84C2-61F001C3447F}" type="presParOf" srcId="{3DF2855A-3685-414F-8BCF-D5E5BD404053}" destId="{62517A74-CA94-4675-AA95-A29644DDF2B6}" srcOrd="2" destOrd="0" presId="urn:microsoft.com/office/officeart/2009/3/layout/StepUpProcess"/>
    <dgm:cxn modelId="{10CDDE0D-2431-4AA1-AE19-6F81FA125DAD}" type="presParOf" srcId="{62517A74-CA94-4675-AA95-A29644DDF2B6}" destId="{F9BEA88C-AD4D-4C17-A150-7E4909FD2D9E}" srcOrd="0" destOrd="0" presId="urn:microsoft.com/office/officeart/2009/3/layout/StepUpProcess"/>
    <dgm:cxn modelId="{ECCC2454-FE1C-4027-816A-7C0C699D7742}" type="presParOf" srcId="{62517A74-CA94-4675-AA95-A29644DDF2B6}" destId="{F0AC2B66-6949-4544-A5AF-894AEB4AA2D8}" srcOrd="1" destOrd="0" presId="urn:microsoft.com/office/officeart/2009/3/layout/StepUpProcess"/>
    <dgm:cxn modelId="{799661B2-E47C-4C5F-9032-3D27B3C6D673}" type="presParOf" srcId="{62517A74-CA94-4675-AA95-A29644DDF2B6}" destId="{9D2095F3-5B38-422B-BB5A-4C282D1DD351}" srcOrd="2" destOrd="0" presId="urn:microsoft.com/office/officeart/2009/3/layout/StepUpProcess"/>
    <dgm:cxn modelId="{754FE18D-C2A6-48FC-A419-7B79555124F1}" type="presParOf" srcId="{3DF2855A-3685-414F-8BCF-D5E5BD404053}" destId="{3E0F75C5-793F-4619-8518-0E16AB0EE9F5}" srcOrd="3" destOrd="0" presId="urn:microsoft.com/office/officeart/2009/3/layout/StepUpProcess"/>
    <dgm:cxn modelId="{08434664-7961-437A-81AC-07B20A5FAAC5}" type="presParOf" srcId="{3E0F75C5-793F-4619-8518-0E16AB0EE9F5}" destId="{4565FA24-E534-4246-A1F4-906A4BD790EC}" srcOrd="0" destOrd="0" presId="urn:microsoft.com/office/officeart/2009/3/layout/StepUpProcess"/>
    <dgm:cxn modelId="{FABF607F-706E-4873-B233-82AC52F19B21}" type="presParOf" srcId="{3DF2855A-3685-414F-8BCF-D5E5BD404053}" destId="{5DBE7868-1D74-4CEA-BBDB-3E238158E7B0}" srcOrd="4" destOrd="0" presId="urn:microsoft.com/office/officeart/2009/3/layout/StepUpProcess"/>
    <dgm:cxn modelId="{267FD35D-4133-4B41-A7EE-FE4D0E3C6629}" type="presParOf" srcId="{5DBE7868-1D74-4CEA-BBDB-3E238158E7B0}" destId="{FF4DD0C9-C619-47B6-A5EA-550C7A37C5F1}" srcOrd="0" destOrd="0" presId="urn:microsoft.com/office/officeart/2009/3/layout/StepUpProcess"/>
    <dgm:cxn modelId="{B094D543-CA48-46D4-B989-D720EED693FF}" type="presParOf" srcId="{5DBE7868-1D74-4CEA-BBDB-3E238158E7B0}" destId="{DF962A45-72E5-41EA-9795-783196C051E0}" srcOrd="1" destOrd="0" presId="urn:microsoft.com/office/officeart/2009/3/layout/StepUpProcess"/>
    <dgm:cxn modelId="{6B5CC7B6-D338-42EF-A6D6-DEE159DC3DCB}" type="presParOf" srcId="{5DBE7868-1D74-4CEA-BBDB-3E238158E7B0}" destId="{42F634B4-1015-44BF-8357-2DE46A9D24A3}" srcOrd="2" destOrd="0" presId="urn:microsoft.com/office/officeart/2009/3/layout/StepUpProcess"/>
    <dgm:cxn modelId="{2E3384F7-5D2D-4E6D-A8E3-6A175FCDCE1F}" type="presParOf" srcId="{3DF2855A-3685-414F-8BCF-D5E5BD404053}" destId="{80B1FC49-81A5-4C8D-BE6D-E1A1FF960022}" srcOrd="5" destOrd="0" presId="urn:microsoft.com/office/officeart/2009/3/layout/StepUpProcess"/>
    <dgm:cxn modelId="{59F03D4A-B3E0-4074-B006-669F007D60F2}" type="presParOf" srcId="{80B1FC49-81A5-4C8D-BE6D-E1A1FF960022}" destId="{1BA08F52-E0DA-46FE-B7DC-011B49AFDFE9}" srcOrd="0" destOrd="0" presId="urn:microsoft.com/office/officeart/2009/3/layout/StepUpProcess"/>
    <dgm:cxn modelId="{D0BB5792-1D84-4690-B6A9-801AD024FD55}" type="presParOf" srcId="{3DF2855A-3685-414F-8BCF-D5E5BD404053}" destId="{C24BA255-4F4B-41C8-8CBB-61CC5B67FB03}" srcOrd="6" destOrd="0" presId="urn:microsoft.com/office/officeart/2009/3/layout/StepUpProcess"/>
    <dgm:cxn modelId="{DBD650F2-70CD-40B8-BFAC-790FCE09313A}" type="presParOf" srcId="{C24BA255-4F4B-41C8-8CBB-61CC5B67FB03}" destId="{E50E94BD-08D8-4DEA-979C-7005FA38D9A2}" srcOrd="0" destOrd="0" presId="urn:microsoft.com/office/officeart/2009/3/layout/StepUpProcess"/>
    <dgm:cxn modelId="{0385D82E-E233-4626-A904-2251717C02F2}" type="presParOf" srcId="{C24BA255-4F4B-41C8-8CBB-61CC5B67FB03}" destId="{80033FA5-C657-4836-8562-F6FB1AFFD7B1}" srcOrd="1" destOrd="0" presId="urn:microsoft.com/office/officeart/2009/3/layout/StepUpProcess"/>
    <dgm:cxn modelId="{D8838F32-C4C6-4104-B44B-73D04F1E10E8}" type="presParOf" srcId="{C24BA255-4F4B-41C8-8CBB-61CC5B67FB03}" destId="{00D224D0-6B36-4493-BB24-CABE38DFC242}" srcOrd="2" destOrd="0" presId="urn:microsoft.com/office/officeart/2009/3/layout/StepUpProcess"/>
    <dgm:cxn modelId="{BDC3E57E-1CCE-4513-AD51-7CCC94A9D5F7}" type="presParOf" srcId="{3DF2855A-3685-414F-8BCF-D5E5BD404053}" destId="{D2929E1D-0633-47F7-BC65-7ED1672C7F37}" srcOrd="7" destOrd="0" presId="urn:microsoft.com/office/officeart/2009/3/layout/StepUpProcess"/>
    <dgm:cxn modelId="{1E025FF9-AED2-46D5-A22A-4C70B390244C}" type="presParOf" srcId="{D2929E1D-0633-47F7-BC65-7ED1672C7F37}" destId="{6935A8B7-E1FE-49FE-81C2-A4965560A78B}" srcOrd="0" destOrd="0" presId="urn:microsoft.com/office/officeart/2009/3/layout/StepUpProcess"/>
    <dgm:cxn modelId="{2FC27A99-8C7B-4194-80A3-950197D1F59F}" type="presParOf" srcId="{3DF2855A-3685-414F-8BCF-D5E5BD404053}" destId="{130A0AE7-37FB-46A3-B2E3-08A6E9D83425}" srcOrd="8" destOrd="0" presId="urn:microsoft.com/office/officeart/2009/3/layout/StepUpProcess"/>
    <dgm:cxn modelId="{5AE7FB9C-4772-45E9-AF04-01724198B948}" type="presParOf" srcId="{130A0AE7-37FB-46A3-B2E3-08A6E9D83425}" destId="{A81B7C5F-B703-4525-A660-51CB09830A97}" srcOrd="0" destOrd="0" presId="urn:microsoft.com/office/officeart/2009/3/layout/StepUpProcess"/>
    <dgm:cxn modelId="{009C56E7-2FE8-4E2F-BE64-8B2E642519DA}" type="presParOf" srcId="{130A0AE7-37FB-46A3-B2E3-08A6E9D83425}" destId="{558D8AC9-0E1D-4D55-8139-208CCE0DB16A}" srcOrd="1" destOrd="0" presId="urn:microsoft.com/office/officeart/2009/3/layout/StepUpProcess"/>
    <dgm:cxn modelId="{AF7F4647-77D6-4B81-803A-4D31E7264A17}" type="presParOf" srcId="{130A0AE7-37FB-46A3-B2E3-08A6E9D83425}" destId="{9CAF89A0-B0EF-4A13-854F-DBA5CF9B213E}" srcOrd="2" destOrd="0" presId="urn:microsoft.com/office/officeart/2009/3/layout/StepUpProcess"/>
    <dgm:cxn modelId="{50B4B3D5-47FF-45F8-BC49-B261E850816E}" type="presParOf" srcId="{3DF2855A-3685-414F-8BCF-D5E5BD404053}" destId="{DE6919C1-8EB3-43A5-9627-50413134C584}" srcOrd="9" destOrd="0" presId="urn:microsoft.com/office/officeart/2009/3/layout/StepUpProcess"/>
    <dgm:cxn modelId="{2433A026-522B-4EF3-818E-4197B79C07DE}" type="presParOf" srcId="{DE6919C1-8EB3-43A5-9627-50413134C584}" destId="{AB4727DF-804C-40F1-85E0-5C28687456D1}" srcOrd="0" destOrd="0" presId="urn:microsoft.com/office/officeart/2009/3/layout/StepUpProcess"/>
    <dgm:cxn modelId="{56CF571E-A0AA-4B92-8F67-3E3A6DD99FE3}" type="presParOf" srcId="{3DF2855A-3685-414F-8BCF-D5E5BD404053}" destId="{AE5111F3-4E58-4B18-B87F-03946A5AEB59}" srcOrd="10" destOrd="0" presId="urn:microsoft.com/office/officeart/2009/3/layout/StepUpProcess"/>
    <dgm:cxn modelId="{590E4156-336E-4E71-A299-C1AF43788547}" type="presParOf" srcId="{AE5111F3-4E58-4B18-B87F-03946A5AEB59}" destId="{BE643B5B-B5F9-45D5-9F76-830BF49EF293}" srcOrd="0" destOrd="0" presId="urn:microsoft.com/office/officeart/2009/3/layout/StepUpProcess"/>
    <dgm:cxn modelId="{6AB5FE36-95E9-44EF-8C01-08245E02B78B}" type="presParOf" srcId="{AE5111F3-4E58-4B18-B87F-03946A5AEB59}" destId="{4FD6D4E9-CA5B-4DC8-BE23-3F54A6A91211}" srcOrd="1" destOrd="0" presId="urn:microsoft.com/office/officeart/2009/3/layout/StepUpProcess"/>
    <dgm:cxn modelId="{FC95E7AD-E807-45EB-AD5B-AD79BACD0798}" type="presParOf" srcId="{AE5111F3-4E58-4B18-B87F-03946A5AEB59}" destId="{89D99D41-22F8-4AC5-9DC6-5ED84005197F}" srcOrd="2" destOrd="0" presId="urn:microsoft.com/office/officeart/2009/3/layout/StepUpProcess"/>
    <dgm:cxn modelId="{443377AC-A65A-41C9-A090-55B241C7F14D}" type="presParOf" srcId="{3DF2855A-3685-414F-8BCF-D5E5BD404053}" destId="{00F4F27F-2374-46F0-9593-9F90A0C5E872}" srcOrd="11" destOrd="0" presId="urn:microsoft.com/office/officeart/2009/3/layout/StepUpProcess"/>
    <dgm:cxn modelId="{3B68F880-9B35-4289-9D02-69ED36474051}" type="presParOf" srcId="{00F4F27F-2374-46F0-9593-9F90A0C5E872}" destId="{704C05C0-6262-4922-99B7-AE3D424CF516}" srcOrd="0" destOrd="0" presId="urn:microsoft.com/office/officeart/2009/3/layout/StepUpProcess"/>
    <dgm:cxn modelId="{1E6BDD84-D9A7-4A61-9827-79D06383D32D}" type="presParOf" srcId="{3DF2855A-3685-414F-8BCF-D5E5BD404053}" destId="{DEDF8A19-84EC-4452-85FC-65AC405FF4A0}" srcOrd="12" destOrd="0" presId="urn:microsoft.com/office/officeart/2009/3/layout/StepUpProcess"/>
    <dgm:cxn modelId="{636C7BD6-A141-44D8-A050-9450DFA1E642}" type="presParOf" srcId="{DEDF8A19-84EC-4452-85FC-65AC405FF4A0}" destId="{84C73085-FE64-4E80-854C-ADF09D1D9DE0}" srcOrd="0" destOrd="0" presId="urn:microsoft.com/office/officeart/2009/3/layout/StepUpProcess"/>
    <dgm:cxn modelId="{58DB0F0F-3E5A-440E-A700-F35B9F39073F}" type="presParOf" srcId="{DEDF8A19-84EC-4452-85FC-65AC405FF4A0}" destId="{71FB18A5-A845-40DA-A149-0159A9981E38}" srcOrd="1" destOrd="0" presId="urn:microsoft.com/office/officeart/2009/3/layout/StepUpProcess"/>
    <dgm:cxn modelId="{771A6618-A26F-4158-B55E-7E71D0CE6AE5}" type="presParOf" srcId="{DEDF8A19-84EC-4452-85FC-65AC405FF4A0}" destId="{4034DD37-946E-486A-A770-B37223AE5BE2}" srcOrd="2" destOrd="0" presId="urn:microsoft.com/office/officeart/2009/3/layout/StepUpProcess"/>
    <dgm:cxn modelId="{A33B032A-744D-402B-8000-766A3345A2A6}" type="presParOf" srcId="{3DF2855A-3685-414F-8BCF-D5E5BD404053}" destId="{2E795781-8406-4D61-B3F3-3F84CE432ACF}" srcOrd="13" destOrd="0" presId="urn:microsoft.com/office/officeart/2009/3/layout/StepUpProcess"/>
    <dgm:cxn modelId="{E8AD5CA7-E3D0-4306-B60E-55B609E84834}" type="presParOf" srcId="{2E795781-8406-4D61-B3F3-3F84CE432ACF}" destId="{E4C9B183-33B1-4409-80C0-78D38C61999E}" srcOrd="0" destOrd="0" presId="urn:microsoft.com/office/officeart/2009/3/layout/StepUpProcess"/>
    <dgm:cxn modelId="{B8FAB42E-5827-4B82-81BE-1852E93B3737}" type="presParOf" srcId="{3DF2855A-3685-414F-8BCF-D5E5BD404053}" destId="{DE3B689C-AC37-4166-9C1E-62492DF2EC69}" srcOrd="14" destOrd="0" presId="urn:microsoft.com/office/officeart/2009/3/layout/StepUpProcess"/>
    <dgm:cxn modelId="{DE88D22F-5CC1-4DBF-8747-BBD473F12BDC}" type="presParOf" srcId="{DE3B689C-AC37-4166-9C1E-62492DF2EC69}" destId="{72F6610A-1BCA-4D02-B9F5-BCD13989EAE7}" srcOrd="0" destOrd="0" presId="urn:microsoft.com/office/officeart/2009/3/layout/StepUpProcess"/>
    <dgm:cxn modelId="{FDFA1E7D-2092-4DAD-BA12-D771DBCBEB48}" type="presParOf" srcId="{DE3B689C-AC37-4166-9C1E-62492DF2EC69}" destId="{C2781F69-6C9F-4006-B949-B0534C43D0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A56E8-BCAE-40CF-AFB1-5C136593AA0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ABC2F4-F87E-42A6-BD7E-F15A70766124}">
      <dgm:prSet custT="1"/>
      <dgm:spPr/>
      <dgm:t>
        <a:bodyPr/>
        <a:lstStyle/>
        <a:p>
          <a:pPr>
            <a:defRPr cap="all"/>
          </a:pPr>
          <a:r>
            <a:rPr lang="en-US" sz="1800" dirty="0"/>
            <a:t>We will work through the lab exercises together</a:t>
          </a:r>
        </a:p>
      </dgm:t>
    </dgm:pt>
    <dgm:pt modelId="{D141063E-9635-4629-941C-FBFA76D8775B}" type="parTrans" cxnId="{AB0967A6-BAB8-41D9-A708-4B19A0E55DBD}">
      <dgm:prSet/>
      <dgm:spPr/>
      <dgm:t>
        <a:bodyPr/>
        <a:lstStyle/>
        <a:p>
          <a:endParaRPr lang="en-US" sz="3200"/>
        </a:p>
      </dgm:t>
    </dgm:pt>
    <dgm:pt modelId="{3477C1CB-CB19-4907-BFEF-3277C0560B29}" type="sibTrans" cxnId="{AB0967A6-BAB8-41D9-A708-4B19A0E55DBD}">
      <dgm:prSet/>
      <dgm:spPr/>
      <dgm:t>
        <a:bodyPr/>
        <a:lstStyle/>
        <a:p>
          <a:endParaRPr lang="en-US" sz="3200"/>
        </a:p>
      </dgm:t>
    </dgm:pt>
    <dgm:pt modelId="{A491F600-35C3-4E01-A4F4-DB0BADE4239A}">
      <dgm:prSet custT="1"/>
      <dgm:spPr/>
      <dgm:t>
        <a:bodyPr/>
        <a:lstStyle/>
        <a:p>
          <a:pPr>
            <a:defRPr cap="all"/>
          </a:pPr>
          <a:r>
            <a:rPr lang="en-US" sz="1800"/>
            <a:t>We will work at a balanced pace </a:t>
          </a:r>
        </a:p>
      </dgm:t>
    </dgm:pt>
    <dgm:pt modelId="{77D0985F-AF2C-4200-9553-49828DB19DF9}" type="parTrans" cxnId="{1C4C9F72-991F-4937-91CA-E20AFB56023C}">
      <dgm:prSet/>
      <dgm:spPr/>
      <dgm:t>
        <a:bodyPr/>
        <a:lstStyle/>
        <a:p>
          <a:endParaRPr lang="en-US" sz="3200"/>
        </a:p>
      </dgm:t>
    </dgm:pt>
    <dgm:pt modelId="{63838A57-2AF3-4717-9692-0C37E9F01846}" type="sibTrans" cxnId="{1C4C9F72-991F-4937-91CA-E20AFB56023C}">
      <dgm:prSet/>
      <dgm:spPr/>
      <dgm:t>
        <a:bodyPr/>
        <a:lstStyle/>
        <a:p>
          <a:endParaRPr lang="en-US" sz="3200"/>
        </a:p>
      </dgm:t>
    </dgm:pt>
    <dgm:pt modelId="{607A0686-FE7D-452D-94A4-5A43C97D16CC}">
      <dgm:prSet custT="1"/>
      <dgm:spPr/>
      <dgm:t>
        <a:bodyPr/>
        <a:lstStyle/>
        <a:p>
          <a:pPr>
            <a:defRPr cap="all"/>
          </a:pPr>
          <a:r>
            <a:rPr lang="en-US" sz="1800" dirty="0"/>
            <a:t>If you are struggling to follow along, just watch for now and do the activities later.</a:t>
          </a:r>
        </a:p>
      </dgm:t>
    </dgm:pt>
    <dgm:pt modelId="{728C1678-9EC1-458D-A08F-BF2A707ACAF3}" type="parTrans" cxnId="{6FFFFB94-A266-43FB-894B-B07A32472A0D}">
      <dgm:prSet/>
      <dgm:spPr/>
      <dgm:t>
        <a:bodyPr/>
        <a:lstStyle/>
        <a:p>
          <a:endParaRPr lang="en-US" sz="3200"/>
        </a:p>
      </dgm:t>
    </dgm:pt>
    <dgm:pt modelId="{F9F1326C-2970-4B13-87D8-86096A19A9AE}" type="sibTrans" cxnId="{6FFFFB94-A266-43FB-894B-B07A32472A0D}">
      <dgm:prSet/>
      <dgm:spPr/>
      <dgm:t>
        <a:bodyPr/>
        <a:lstStyle/>
        <a:p>
          <a:endParaRPr lang="en-US" sz="3200"/>
        </a:p>
      </dgm:t>
    </dgm:pt>
    <dgm:pt modelId="{E78D5CF6-19DF-4E2D-B647-6F4787FC6E62}">
      <dgm:prSet custT="1"/>
      <dgm:spPr/>
      <dgm:t>
        <a:bodyPr/>
        <a:lstStyle/>
        <a:p>
          <a:pPr>
            <a:defRPr cap="all"/>
          </a:pPr>
          <a:r>
            <a:rPr lang="en-US" sz="1800" dirty="0"/>
            <a:t>Support each other in learning. Consider setting up study groups.</a:t>
          </a:r>
        </a:p>
      </dgm:t>
    </dgm:pt>
    <dgm:pt modelId="{AD548077-BB74-45AB-A20D-936A01D860DD}" type="parTrans" cxnId="{D0293A3A-3E3F-4C8C-B508-0779FAC44D02}">
      <dgm:prSet/>
      <dgm:spPr/>
      <dgm:t>
        <a:bodyPr/>
        <a:lstStyle/>
        <a:p>
          <a:endParaRPr lang="en-US" sz="3200"/>
        </a:p>
      </dgm:t>
    </dgm:pt>
    <dgm:pt modelId="{D1C1C684-0CA6-479C-ABE2-5464FF5C938E}" type="sibTrans" cxnId="{D0293A3A-3E3F-4C8C-B508-0779FAC44D02}">
      <dgm:prSet/>
      <dgm:spPr/>
      <dgm:t>
        <a:bodyPr/>
        <a:lstStyle/>
        <a:p>
          <a:endParaRPr lang="en-US" sz="3200"/>
        </a:p>
      </dgm:t>
    </dgm:pt>
    <dgm:pt modelId="{6740FCC7-3701-455D-AFB8-C6C8B7A9EBA2}" type="pres">
      <dgm:prSet presAssocID="{8A4A56E8-BCAE-40CF-AFB1-5C136593AA01}" presName="root" presStyleCnt="0">
        <dgm:presLayoutVars>
          <dgm:dir/>
          <dgm:resizeHandles val="exact"/>
        </dgm:presLayoutVars>
      </dgm:prSet>
      <dgm:spPr/>
    </dgm:pt>
    <dgm:pt modelId="{2673B80D-E265-42D2-9D89-D30D78009AE2}" type="pres">
      <dgm:prSet presAssocID="{0AABC2F4-F87E-42A6-BD7E-F15A70766124}" presName="compNode" presStyleCnt="0"/>
      <dgm:spPr/>
    </dgm:pt>
    <dgm:pt modelId="{87E0C0EC-187D-4CD9-A6FA-FDBE1D53D78B}" type="pres">
      <dgm:prSet presAssocID="{0AABC2F4-F87E-42A6-BD7E-F15A7076612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7E7BAA-50F7-4982-BB55-020ED6D7699B}" type="pres">
      <dgm:prSet presAssocID="{0AABC2F4-F87E-42A6-BD7E-F15A707661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093A0A5-3666-438C-871F-D6907E4D22F9}" type="pres">
      <dgm:prSet presAssocID="{0AABC2F4-F87E-42A6-BD7E-F15A70766124}" presName="spaceRect" presStyleCnt="0"/>
      <dgm:spPr/>
    </dgm:pt>
    <dgm:pt modelId="{D9FCF678-3875-4045-9EDD-3F04A4D8FEE3}" type="pres">
      <dgm:prSet presAssocID="{0AABC2F4-F87E-42A6-BD7E-F15A70766124}" presName="textRect" presStyleLbl="revTx" presStyleIdx="0" presStyleCnt="4">
        <dgm:presLayoutVars>
          <dgm:chMax val="1"/>
          <dgm:chPref val="1"/>
        </dgm:presLayoutVars>
      </dgm:prSet>
      <dgm:spPr/>
    </dgm:pt>
    <dgm:pt modelId="{269A6352-C7D3-476C-90EC-55BF2EEECEB3}" type="pres">
      <dgm:prSet presAssocID="{3477C1CB-CB19-4907-BFEF-3277C0560B29}" presName="sibTrans" presStyleCnt="0"/>
      <dgm:spPr/>
    </dgm:pt>
    <dgm:pt modelId="{C18CA94D-7C41-4F91-9D7D-9BA708C2D20B}" type="pres">
      <dgm:prSet presAssocID="{A491F600-35C3-4E01-A4F4-DB0BADE4239A}" presName="compNode" presStyleCnt="0"/>
      <dgm:spPr/>
    </dgm:pt>
    <dgm:pt modelId="{7B865D97-E48B-4024-A3C7-96B9EC46EEBD}" type="pres">
      <dgm:prSet presAssocID="{A491F600-35C3-4E01-A4F4-DB0BADE4239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8CC354-7B3D-4A29-8983-16AA4D1C2740}" type="pres">
      <dgm:prSet presAssocID="{A491F600-35C3-4E01-A4F4-DB0BADE423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FB4F84D-FA7E-4348-8632-FAAFEC3BEBAD}" type="pres">
      <dgm:prSet presAssocID="{A491F600-35C3-4E01-A4F4-DB0BADE4239A}" presName="spaceRect" presStyleCnt="0"/>
      <dgm:spPr/>
    </dgm:pt>
    <dgm:pt modelId="{37A1276C-B1CC-4F3A-8D4D-3E16BFE6DAD8}" type="pres">
      <dgm:prSet presAssocID="{A491F600-35C3-4E01-A4F4-DB0BADE4239A}" presName="textRect" presStyleLbl="revTx" presStyleIdx="1" presStyleCnt="4">
        <dgm:presLayoutVars>
          <dgm:chMax val="1"/>
          <dgm:chPref val="1"/>
        </dgm:presLayoutVars>
      </dgm:prSet>
      <dgm:spPr/>
    </dgm:pt>
    <dgm:pt modelId="{0280F0A4-CE05-4057-95E7-D7379B08BDB3}" type="pres">
      <dgm:prSet presAssocID="{63838A57-2AF3-4717-9692-0C37E9F01846}" presName="sibTrans" presStyleCnt="0"/>
      <dgm:spPr/>
    </dgm:pt>
    <dgm:pt modelId="{B604B701-3635-4071-BB1F-550B0B1B736B}" type="pres">
      <dgm:prSet presAssocID="{607A0686-FE7D-452D-94A4-5A43C97D16CC}" presName="compNode" presStyleCnt="0"/>
      <dgm:spPr/>
    </dgm:pt>
    <dgm:pt modelId="{ED369350-A2C9-42FC-BEDB-65F256E242AC}" type="pres">
      <dgm:prSet presAssocID="{607A0686-FE7D-452D-94A4-5A43C97D16C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B1D6DB-CA5A-405B-A6D3-E06AAFEBE90B}" type="pres">
      <dgm:prSet presAssocID="{607A0686-FE7D-452D-94A4-5A43C97D16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4035BFB-0808-4B44-B8E9-6A49BE50EE8B}" type="pres">
      <dgm:prSet presAssocID="{607A0686-FE7D-452D-94A4-5A43C97D16CC}" presName="spaceRect" presStyleCnt="0"/>
      <dgm:spPr/>
    </dgm:pt>
    <dgm:pt modelId="{66C8744C-A75A-43C9-9401-74CDEF9D00C2}" type="pres">
      <dgm:prSet presAssocID="{607A0686-FE7D-452D-94A4-5A43C97D16CC}" presName="textRect" presStyleLbl="revTx" presStyleIdx="2" presStyleCnt="4">
        <dgm:presLayoutVars>
          <dgm:chMax val="1"/>
          <dgm:chPref val="1"/>
        </dgm:presLayoutVars>
      </dgm:prSet>
      <dgm:spPr/>
    </dgm:pt>
    <dgm:pt modelId="{33F00DE4-0307-4AAE-AAA3-217A83A9E2BF}" type="pres">
      <dgm:prSet presAssocID="{F9F1326C-2970-4B13-87D8-86096A19A9AE}" presName="sibTrans" presStyleCnt="0"/>
      <dgm:spPr/>
    </dgm:pt>
    <dgm:pt modelId="{459D9804-E536-490E-B073-3E1C499FA804}" type="pres">
      <dgm:prSet presAssocID="{E78D5CF6-19DF-4E2D-B647-6F4787FC6E62}" presName="compNode" presStyleCnt="0"/>
      <dgm:spPr/>
    </dgm:pt>
    <dgm:pt modelId="{5047EDE6-68CF-4753-A5B6-34A93F6C23B1}" type="pres">
      <dgm:prSet presAssocID="{E78D5CF6-19DF-4E2D-B647-6F4787FC6E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613D083-69ED-4B7B-AF80-4D88AE2478D1}" type="pres">
      <dgm:prSet presAssocID="{E78D5CF6-19DF-4E2D-B647-6F4787FC6E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E4EBCF0-ACFD-4EE4-8B0B-98C6D3FA3AC8}" type="pres">
      <dgm:prSet presAssocID="{E78D5CF6-19DF-4E2D-B647-6F4787FC6E62}" presName="spaceRect" presStyleCnt="0"/>
      <dgm:spPr/>
    </dgm:pt>
    <dgm:pt modelId="{CA1D61A7-5D0C-442D-8C26-F0CE476AF5D5}" type="pres">
      <dgm:prSet presAssocID="{E78D5CF6-19DF-4E2D-B647-6F4787FC6E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FB5310-4834-4222-A44C-848EA6F96876}" type="presOf" srcId="{E78D5CF6-19DF-4E2D-B647-6F4787FC6E62}" destId="{CA1D61A7-5D0C-442D-8C26-F0CE476AF5D5}" srcOrd="0" destOrd="0" presId="urn:microsoft.com/office/officeart/2018/5/layout/IconLeafLabelList"/>
    <dgm:cxn modelId="{5682571D-34E2-466C-B25F-EE8920FE0256}" type="presOf" srcId="{607A0686-FE7D-452D-94A4-5A43C97D16CC}" destId="{66C8744C-A75A-43C9-9401-74CDEF9D00C2}" srcOrd="0" destOrd="0" presId="urn:microsoft.com/office/officeart/2018/5/layout/IconLeafLabelList"/>
    <dgm:cxn modelId="{D0293A3A-3E3F-4C8C-B508-0779FAC44D02}" srcId="{8A4A56E8-BCAE-40CF-AFB1-5C136593AA01}" destId="{E78D5CF6-19DF-4E2D-B647-6F4787FC6E62}" srcOrd="3" destOrd="0" parTransId="{AD548077-BB74-45AB-A20D-936A01D860DD}" sibTransId="{D1C1C684-0CA6-479C-ABE2-5464FF5C938E}"/>
    <dgm:cxn modelId="{1C4C9F72-991F-4937-91CA-E20AFB56023C}" srcId="{8A4A56E8-BCAE-40CF-AFB1-5C136593AA01}" destId="{A491F600-35C3-4E01-A4F4-DB0BADE4239A}" srcOrd="1" destOrd="0" parTransId="{77D0985F-AF2C-4200-9553-49828DB19DF9}" sibTransId="{63838A57-2AF3-4717-9692-0C37E9F01846}"/>
    <dgm:cxn modelId="{9C00ED75-DC21-4D2F-879D-896FD22392C9}" type="presOf" srcId="{0AABC2F4-F87E-42A6-BD7E-F15A70766124}" destId="{D9FCF678-3875-4045-9EDD-3F04A4D8FEE3}" srcOrd="0" destOrd="0" presId="urn:microsoft.com/office/officeart/2018/5/layout/IconLeafLabelList"/>
    <dgm:cxn modelId="{6FFFFB94-A266-43FB-894B-B07A32472A0D}" srcId="{8A4A56E8-BCAE-40CF-AFB1-5C136593AA01}" destId="{607A0686-FE7D-452D-94A4-5A43C97D16CC}" srcOrd="2" destOrd="0" parTransId="{728C1678-9EC1-458D-A08F-BF2A707ACAF3}" sibTransId="{F9F1326C-2970-4B13-87D8-86096A19A9AE}"/>
    <dgm:cxn modelId="{AB0967A6-BAB8-41D9-A708-4B19A0E55DBD}" srcId="{8A4A56E8-BCAE-40CF-AFB1-5C136593AA01}" destId="{0AABC2F4-F87E-42A6-BD7E-F15A70766124}" srcOrd="0" destOrd="0" parTransId="{D141063E-9635-4629-941C-FBFA76D8775B}" sibTransId="{3477C1CB-CB19-4907-BFEF-3277C0560B29}"/>
    <dgm:cxn modelId="{826C9EB7-BD59-45AD-87FE-A5E687961856}" type="presOf" srcId="{A491F600-35C3-4E01-A4F4-DB0BADE4239A}" destId="{37A1276C-B1CC-4F3A-8D4D-3E16BFE6DAD8}" srcOrd="0" destOrd="0" presId="urn:microsoft.com/office/officeart/2018/5/layout/IconLeafLabelList"/>
    <dgm:cxn modelId="{41597ECA-00D0-47FA-93CD-5C65773C6471}" type="presOf" srcId="{8A4A56E8-BCAE-40CF-AFB1-5C136593AA01}" destId="{6740FCC7-3701-455D-AFB8-C6C8B7A9EBA2}" srcOrd="0" destOrd="0" presId="urn:microsoft.com/office/officeart/2018/5/layout/IconLeafLabelList"/>
    <dgm:cxn modelId="{6FAE1921-BCA0-405E-BE34-AECE188B52D3}" type="presParOf" srcId="{6740FCC7-3701-455D-AFB8-C6C8B7A9EBA2}" destId="{2673B80D-E265-42D2-9D89-D30D78009AE2}" srcOrd="0" destOrd="0" presId="urn:microsoft.com/office/officeart/2018/5/layout/IconLeafLabelList"/>
    <dgm:cxn modelId="{9C94A6D6-0611-413E-A3A8-171348CC02EC}" type="presParOf" srcId="{2673B80D-E265-42D2-9D89-D30D78009AE2}" destId="{87E0C0EC-187D-4CD9-A6FA-FDBE1D53D78B}" srcOrd="0" destOrd="0" presId="urn:microsoft.com/office/officeart/2018/5/layout/IconLeafLabelList"/>
    <dgm:cxn modelId="{00C3785C-B248-4C33-A241-6B0645C9B727}" type="presParOf" srcId="{2673B80D-E265-42D2-9D89-D30D78009AE2}" destId="{0B7E7BAA-50F7-4982-BB55-020ED6D7699B}" srcOrd="1" destOrd="0" presId="urn:microsoft.com/office/officeart/2018/5/layout/IconLeafLabelList"/>
    <dgm:cxn modelId="{AC70B3D5-B488-4087-B9E5-D6D4F2B3F1D3}" type="presParOf" srcId="{2673B80D-E265-42D2-9D89-D30D78009AE2}" destId="{3093A0A5-3666-438C-871F-D6907E4D22F9}" srcOrd="2" destOrd="0" presId="urn:microsoft.com/office/officeart/2018/5/layout/IconLeafLabelList"/>
    <dgm:cxn modelId="{1C2817F1-07D2-42CA-8D20-535E28E21EBB}" type="presParOf" srcId="{2673B80D-E265-42D2-9D89-D30D78009AE2}" destId="{D9FCF678-3875-4045-9EDD-3F04A4D8FEE3}" srcOrd="3" destOrd="0" presId="urn:microsoft.com/office/officeart/2018/5/layout/IconLeafLabelList"/>
    <dgm:cxn modelId="{F6FD3E7D-C2C4-476E-B23F-6814309D312B}" type="presParOf" srcId="{6740FCC7-3701-455D-AFB8-C6C8B7A9EBA2}" destId="{269A6352-C7D3-476C-90EC-55BF2EEECEB3}" srcOrd="1" destOrd="0" presId="urn:microsoft.com/office/officeart/2018/5/layout/IconLeafLabelList"/>
    <dgm:cxn modelId="{1520AF9A-2CAA-4230-B780-447675A2CAB5}" type="presParOf" srcId="{6740FCC7-3701-455D-AFB8-C6C8B7A9EBA2}" destId="{C18CA94D-7C41-4F91-9D7D-9BA708C2D20B}" srcOrd="2" destOrd="0" presId="urn:microsoft.com/office/officeart/2018/5/layout/IconLeafLabelList"/>
    <dgm:cxn modelId="{8053D8B9-03C3-4C54-8773-9DA6DE63354D}" type="presParOf" srcId="{C18CA94D-7C41-4F91-9D7D-9BA708C2D20B}" destId="{7B865D97-E48B-4024-A3C7-96B9EC46EEBD}" srcOrd="0" destOrd="0" presId="urn:microsoft.com/office/officeart/2018/5/layout/IconLeafLabelList"/>
    <dgm:cxn modelId="{B3715460-3FCB-48AF-AA74-CAA0D15A78DE}" type="presParOf" srcId="{C18CA94D-7C41-4F91-9D7D-9BA708C2D20B}" destId="{558CC354-7B3D-4A29-8983-16AA4D1C2740}" srcOrd="1" destOrd="0" presId="urn:microsoft.com/office/officeart/2018/5/layout/IconLeafLabelList"/>
    <dgm:cxn modelId="{6DF8CE53-D342-40E5-BC4A-8109284998A4}" type="presParOf" srcId="{C18CA94D-7C41-4F91-9D7D-9BA708C2D20B}" destId="{2FB4F84D-FA7E-4348-8632-FAAFEC3BEBAD}" srcOrd="2" destOrd="0" presId="urn:microsoft.com/office/officeart/2018/5/layout/IconLeafLabelList"/>
    <dgm:cxn modelId="{32805AD1-E2BF-40B7-B3AD-C06B0727ED03}" type="presParOf" srcId="{C18CA94D-7C41-4F91-9D7D-9BA708C2D20B}" destId="{37A1276C-B1CC-4F3A-8D4D-3E16BFE6DAD8}" srcOrd="3" destOrd="0" presId="urn:microsoft.com/office/officeart/2018/5/layout/IconLeafLabelList"/>
    <dgm:cxn modelId="{EE2D1070-971A-4CEB-8D0A-4A87256680F4}" type="presParOf" srcId="{6740FCC7-3701-455D-AFB8-C6C8B7A9EBA2}" destId="{0280F0A4-CE05-4057-95E7-D7379B08BDB3}" srcOrd="3" destOrd="0" presId="urn:microsoft.com/office/officeart/2018/5/layout/IconLeafLabelList"/>
    <dgm:cxn modelId="{C7E67CFF-8363-4EC7-9A8C-24C361B7D353}" type="presParOf" srcId="{6740FCC7-3701-455D-AFB8-C6C8B7A9EBA2}" destId="{B604B701-3635-4071-BB1F-550B0B1B736B}" srcOrd="4" destOrd="0" presId="urn:microsoft.com/office/officeart/2018/5/layout/IconLeafLabelList"/>
    <dgm:cxn modelId="{4848E329-4F31-422C-B360-E79418E1D42B}" type="presParOf" srcId="{B604B701-3635-4071-BB1F-550B0B1B736B}" destId="{ED369350-A2C9-42FC-BEDB-65F256E242AC}" srcOrd="0" destOrd="0" presId="urn:microsoft.com/office/officeart/2018/5/layout/IconLeafLabelList"/>
    <dgm:cxn modelId="{2E5BF2BA-5922-41D4-8465-4572BBAE0E74}" type="presParOf" srcId="{B604B701-3635-4071-BB1F-550B0B1B736B}" destId="{82B1D6DB-CA5A-405B-A6D3-E06AAFEBE90B}" srcOrd="1" destOrd="0" presId="urn:microsoft.com/office/officeart/2018/5/layout/IconLeafLabelList"/>
    <dgm:cxn modelId="{BA2AFFC7-1170-40D6-A19E-85F44AE7942D}" type="presParOf" srcId="{B604B701-3635-4071-BB1F-550B0B1B736B}" destId="{F4035BFB-0808-4B44-B8E9-6A49BE50EE8B}" srcOrd="2" destOrd="0" presId="urn:microsoft.com/office/officeart/2018/5/layout/IconLeafLabelList"/>
    <dgm:cxn modelId="{D628EB69-1F8F-41B8-9A3E-740EDA48B0B5}" type="presParOf" srcId="{B604B701-3635-4071-BB1F-550B0B1B736B}" destId="{66C8744C-A75A-43C9-9401-74CDEF9D00C2}" srcOrd="3" destOrd="0" presId="urn:microsoft.com/office/officeart/2018/5/layout/IconLeafLabelList"/>
    <dgm:cxn modelId="{DFB8A4FC-FAD9-4E0A-8AD1-2A76B071B9C6}" type="presParOf" srcId="{6740FCC7-3701-455D-AFB8-C6C8B7A9EBA2}" destId="{33F00DE4-0307-4AAE-AAA3-217A83A9E2BF}" srcOrd="5" destOrd="0" presId="urn:microsoft.com/office/officeart/2018/5/layout/IconLeafLabelList"/>
    <dgm:cxn modelId="{4620A856-A53E-44B6-8DC4-DD70DF3109F8}" type="presParOf" srcId="{6740FCC7-3701-455D-AFB8-C6C8B7A9EBA2}" destId="{459D9804-E536-490E-B073-3E1C499FA804}" srcOrd="6" destOrd="0" presId="urn:microsoft.com/office/officeart/2018/5/layout/IconLeafLabelList"/>
    <dgm:cxn modelId="{C1333E5B-3221-4265-AD95-F0C6E198ECED}" type="presParOf" srcId="{459D9804-E536-490E-B073-3E1C499FA804}" destId="{5047EDE6-68CF-4753-A5B6-34A93F6C23B1}" srcOrd="0" destOrd="0" presId="urn:microsoft.com/office/officeart/2018/5/layout/IconLeafLabelList"/>
    <dgm:cxn modelId="{B54DA30F-FE0F-4AAD-8208-0564DF09E4B0}" type="presParOf" srcId="{459D9804-E536-490E-B073-3E1C499FA804}" destId="{D613D083-69ED-4B7B-AF80-4D88AE2478D1}" srcOrd="1" destOrd="0" presId="urn:microsoft.com/office/officeart/2018/5/layout/IconLeafLabelList"/>
    <dgm:cxn modelId="{98B35D5B-43D1-4730-BD64-7FFEF8C7FD22}" type="presParOf" srcId="{459D9804-E536-490E-B073-3E1C499FA804}" destId="{6E4EBCF0-ACFD-4EE4-8B0B-98C6D3FA3AC8}" srcOrd="2" destOrd="0" presId="urn:microsoft.com/office/officeart/2018/5/layout/IconLeafLabelList"/>
    <dgm:cxn modelId="{5EFEFDFE-5E7D-44DC-BE62-AAB37ED956DA}" type="presParOf" srcId="{459D9804-E536-490E-B073-3E1C499FA804}" destId="{CA1D61A7-5D0C-442D-8C26-F0CE476AF5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C227C-1695-4D19-A6DF-0AEDDC8757CE}">
      <dsp:nvSpPr>
        <dsp:cNvPr id="0" name=""/>
        <dsp:cNvSpPr/>
      </dsp:nvSpPr>
      <dsp:spPr>
        <a:xfrm rot="5400000">
          <a:off x="240516" y="2959517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871B-91CE-4853-B094-D6F2F90BAA0F}">
      <dsp:nvSpPr>
        <dsp:cNvPr id="0" name=""/>
        <dsp:cNvSpPr/>
      </dsp:nvSpPr>
      <dsp:spPr>
        <a:xfrm>
          <a:off x="119808" y="3319034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Windows 10</a:t>
          </a:r>
        </a:p>
      </dsp:txBody>
      <dsp:txXfrm>
        <a:off x="119808" y="3319034"/>
        <a:ext cx="1086314" cy="952218"/>
      </dsp:txXfrm>
    </dsp:sp>
    <dsp:sp modelId="{2849EEE6-90CC-44E1-8403-5CCE09D06037}">
      <dsp:nvSpPr>
        <dsp:cNvPr id="0" name=""/>
        <dsp:cNvSpPr/>
      </dsp:nvSpPr>
      <dsp:spPr>
        <a:xfrm>
          <a:off x="1001158" y="2870931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EA88C-AD4D-4C17-A150-7E4909FD2D9E}">
      <dsp:nvSpPr>
        <dsp:cNvPr id="0" name=""/>
        <dsp:cNvSpPr/>
      </dsp:nvSpPr>
      <dsp:spPr>
        <a:xfrm rot="5400000">
          <a:off x="1570377" y="2630442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C2B66-6949-4544-A5AF-894AEB4AA2D8}">
      <dsp:nvSpPr>
        <dsp:cNvPr id="0" name=""/>
        <dsp:cNvSpPr/>
      </dsp:nvSpPr>
      <dsp:spPr>
        <a:xfrm>
          <a:off x="1449670" y="2989959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Microsoft 365</a:t>
          </a:r>
        </a:p>
      </dsp:txBody>
      <dsp:txXfrm>
        <a:off x="1449670" y="2989959"/>
        <a:ext cx="1086314" cy="952218"/>
      </dsp:txXfrm>
    </dsp:sp>
    <dsp:sp modelId="{9D2095F3-5B38-422B-BB5A-4C282D1DD351}">
      <dsp:nvSpPr>
        <dsp:cNvPr id="0" name=""/>
        <dsp:cNvSpPr/>
      </dsp:nvSpPr>
      <dsp:spPr>
        <a:xfrm>
          <a:off x="2331019" y="2541856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D0C9-C619-47B6-A5EA-550C7A37C5F1}">
      <dsp:nvSpPr>
        <dsp:cNvPr id="0" name=""/>
        <dsp:cNvSpPr/>
      </dsp:nvSpPr>
      <dsp:spPr>
        <a:xfrm rot="5400000">
          <a:off x="2900239" y="2301366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2A45-72E5-41EA-9795-783196C051E0}">
      <dsp:nvSpPr>
        <dsp:cNvPr id="0" name=""/>
        <dsp:cNvSpPr/>
      </dsp:nvSpPr>
      <dsp:spPr>
        <a:xfrm>
          <a:off x="2779531" y="2660883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Workspace</a:t>
          </a:r>
        </a:p>
      </dsp:txBody>
      <dsp:txXfrm>
        <a:off x="2779531" y="2660883"/>
        <a:ext cx="1086314" cy="952218"/>
      </dsp:txXfrm>
    </dsp:sp>
    <dsp:sp modelId="{42F634B4-1015-44BF-8357-2DE46A9D24A3}">
      <dsp:nvSpPr>
        <dsp:cNvPr id="0" name=""/>
        <dsp:cNvSpPr/>
      </dsp:nvSpPr>
      <dsp:spPr>
        <a:xfrm>
          <a:off x="3660881" y="2212780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E94BD-08D8-4DEA-979C-7005FA38D9A2}">
      <dsp:nvSpPr>
        <dsp:cNvPr id="0" name=""/>
        <dsp:cNvSpPr/>
      </dsp:nvSpPr>
      <dsp:spPr>
        <a:xfrm rot="5400000">
          <a:off x="4230100" y="1972291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33FA5-C657-4836-8562-F6FB1AFFD7B1}">
      <dsp:nvSpPr>
        <dsp:cNvPr id="0" name=""/>
        <dsp:cNvSpPr/>
      </dsp:nvSpPr>
      <dsp:spPr>
        <a:xfrm>
          <a:off x="4109392" y="2331808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Entry &amp; Cleaning with Excel</a:t>
          </a:r>
        </a:p>
      </dsp:txBody>
      <dsp:txXfrm>
        <a:off x="4109392" y="2331808"/>
        <a:ext cx="1086314" cy="952218"/>
      </dsp:txXfrm>
    </dsp:sp>
    <dsp:sp modelId="{00D224D0-6B36-4493-BB24-CABE38DFC242}">
      <dsp:nvSpPr>
        <dsp:cNvPr id="0" name=""/>
        <dsp:cNvSpPr/>
      </dsp:nvSpPr>
      <dsp:spPr>
        <a:xfrm>
          <a:off x="4990742" y="1883705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7C5F-B703-4525-A660-51CB09830A97}">
      <dsp:nvSpPr>
        <dsp:cNvPr id="0" name=""/>
        <dsp:cNvSpPr/>
      </dsp:nvSpPr>
      <dsp:spPr>
        <a:xfrm rot="5400000">
          <a:off x="5559962" y="1643215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D8AC9-0E1D-4D55-8139-208CCE0DB16A}">
      <dsp:nvSpPr>
        <dsp:cNvPr id="0" name=""/>
        <dsp:cNvSpPr/>
      </dsp:nvSpPr>
      <dsp:spPr>
        <a:xfrm>
          <a:off x="5439254" y="2002732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Wrangling with Power Query</a:t>
          </a:r>
        </a:p>
      </dsp:txBody>
      <dsp:txXfrm>
        <a:off x="5439254" y="2002732"/>
        <a:ext cx="1086314" cy="952218"/>
      </dsp:txXfrm>
    </dsp:sp>
    <dsp:sp modelId="{9CAF89A0-B0EF-4A13-854F-DBA5CF9B213E}">
      <dsp:nvSpPr>
        <dsp:cNvPr id="0" name=""/>
        <dsp:cNvSpPr/>
      </dsp:nvSpPr>
      <dsp:spPr>
        <a:xfrm>
          <a:off x="6320604" y="1554629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3B5B-B5F9-45D5-9F76-830BF49EF293}">
      <dsp:nvSpPr>
        <dsp:cNvPr id="0" name=""/>
        <dsp:cNvSpPr/>
      </dsp:nvSpPr>
      <dsp:spPr>
        <a:xfrm rot="5400000">
          <a:off x="6889823" y="1314140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4E9-CA5B-4DC8-BE23-3F54A6A91211}">
      <dsp:nvSpPr>
        <dsp:cNvPr id="0" name=""/>
        <dsp:cNvSpPr/>
      </dsp:nvSpPr>
      <dsp:spPr>
        <a:xfrm>
          <a:off x="6769115" y="1673657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Querying with SQL</a:t>
          </a:r>
        </a:p>
      </dsp:txBody>
      <dsp:txXfrm>
        <a:off x="6769115" y="1673657"/>
        <a:ext cx="1086314" cy="952218"/>
      </dsp:txXfrm>
    </dsp:sp>
    <dsp:sp modelId="{89D99D41-22F8-4AC5-9DC6-5ED84005197F}">
      <dsp:nvSpPr>
        <dsp:cNvPr id="0" name=""/>
        <dsp:cNvSpPr/>
      </dsp:nvSpPr>
      <dsp:spPr>
        <a:xfrm>
          <a:off x="7650465" y="1225554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3085-FE64-4E80-854C-ADF09D1D9DE0}">
      <dsp:nvSpPr>
        <dsp:cNvPr id="0" name=""/>
        <dsp:cNvSpPr/>
      </dsp:nvSpPr>
      <dsp:spPr>
        <a:xfrm rot="5400000">
          <a:off x="8219684" y="985064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B18A5-A845-40DA-A149-0159A9981E38}">
      <dsp:nvSpPr>
        <dsp:cNvPr id="0" name=""/>
        <dsp:cNvSpPr/>
      </dsp:nvSpPr>
      <dsp:spPr>
        <a:xfrm>
          <a:off x="8098977" y="1344581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Modeling with Power BI</a:t>
          </a:r>
        </a:p>
      </dsp:txBody>
      <dsp:txXfrm>
        <a:off x="8098977" y="1344581"/>
        <a:ext cx="1086314" cy="952218"/>
      </dsp:txXfrm>
    </dsp:sp>
    <dsp:sp modelId="{4034DD37-946E-486A-A770-B37223AE5BE2}">
      <dsp:nvSpPr>
        <dsp:cNvPr id="0" name=""/>
        <dsp:cNvSpPr/>
      </dsp:nvSpPr>
      <dsp:spPr>
        <a:xfrm>
          <a:off x="8980326" y="896478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6610A-1BCA-4D02-B9F5-BCD13989EAE7}">
      <dsp:nvSpPr>
        <dsp:cNvPr id="0" name=""/>
        <dsp:cNvSpPr/>
      </dsp:nvSpPr>
      <dsp:spPr>
        <a:xfrm rot="5400000">
          <a:off x="9549546" y="655989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1F69-6C9F-4006-B949-B0534C43D026}">
      <dsp:nvSpPr>
        <dsp:cNvPr id="0" name=""/>
        <dsp:cNvSpPr/>
      </dsp:nvSpPr>
      <dsp:spPr>
        <a:xfrm>
          <a:off x="9428838" y="1015506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Visualization with Power BI</a:t>
          </a:r>
        </a:p>
      </dsp:txBody>
      <dsp:txXfrm>
        <a:off x="9428838" y="1015506"/>
        <a:ext cx="1086314" cy="952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0C0EC-187D-4CD9-A6FA-FDBE1D53D78B}">
      <dsp:nvSpPr>
        <dsp:cNvPr id="0" name=""/>
        <dsp:cNvSpPr/>
      </dsp:nvSpPr>
      <dsp:spPr>
        <a:xfrm>
          <a:off x="973190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E7BAA-50F7-4982-BB55-020ED6D7699B}">
      <dsp:nvSpPr>
        <dsp:cNvPr id="0" name=""/>
        <dsp:cNvSpPr/>
      </dsp:nvSpPr>
      <dsp:spPr>
        <a:xfrm>
          <a:off x="1242597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CF678-3875-4045-9EDD-3F04A4D8FEE3}">
      <dsp:nvSpPr>
        <dsp:cNvPr id="0" name=""/>
        <dsp:cNvSpPr/>
      </dsp:nvSpPr>
      <dsp:spPr>
        <a:xfrm>
          <a:off x="569079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We will work through the lab exercises together</a:t>
          </a:r>
        </a:p>
      </dsp:txBody>
      <dsp:txXfrm>
        <a:off x="569079" y="2158051"/>
        <a:ext cx="2072362" cy="1693125"/>
      </dsp:txXfrm>
    </dsp:sp>
    <dsp:sp modelId="{7B865D97-E48B-4024-A3C7-96B9EC46EEBD}">
      <dsp:nvSpPr>
        <dsp:cNvPr id="0" name=""/>
        <dsp:cNvSpPr/>
      </dsp:nvSpPr>
      <dsp:spPr>
        <a:xfrm>
          <a:off x="3408216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CC354-7B3D-4A29-8983-16AA4D1C2740}">
      <dsp:nvSpPr>
        <dsp:cNvPr id="0" name=""/>
        <dsp:cNvSpPr/>
      </dsp:nvSpPr>
      <dsp:spPr>
        <a:xfrm>
          <a:off x="3677623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1276C-B1CC-4F3A-8D4D-3E16BFE6DAD8}">
      <dsp:nvSpPr>
        <dsp:cNvPr id="0" name=""/>
        <dsp:cNvSpPr/>
      </dsp:nvSpPr>
      <dsp:spPr>
        <a:xfrm>
          <a:off x="3004105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 will work at a balanced pace </a:t>
          </a:r>
        </a:p>
      </dsp:txBody>
      <dsp:txXfrm>
        <a:off x="3004105" y="2158051"/>
        <a:ext cx="2072362" cy="1693125"/>
      </dsp:txXfrm>
    </dsp:sp>
    <dsp:sp modelId="{ED369350-A2C9-42FC-BEDB-65F256E242AC}">
      <dsp:nvSpPr>
        <dsp:cNvPr id="0" name=""/>
        <dsp:cNvSpPr/>
      </dsp:nvSpPr>
      <dsp:spPr>
        <a:xfrm>
          <a:off x="5843242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1D6DB-CA5A-405B-A6D3-E06AAFEBE90B}">
      <dsp:nvSpPr>
        <dsp:cNvPr id="0" name=""/>
        <dsp:cNvSpPr/>
      </dsp:nvSpPr>
      <dsp:spPr>
        <a:xfrm>
          <a:off x="6112649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8744C-A75A-43C9-9401-74CDEF9D00C2}">
      <dsp:nvSpPr>
        <dsp:cNvPr id="0" name=""/>
        <dsp:cNvSpPr/>
      </dsp:nvSpPr>
      <dsp:spPr>
        <a:xfrm>
          <a:off x="5439131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If you are struggling to follow along, just watch for now and do the activities later.</a:t>
          </a:r>
        </a:p>
      </dsp:txBody>
      <dsp:txXfrm>
        <a:off x="5439131" y="2158051"/>
        <a:ext cx="2072362" cy="1693125"/>
      </dsp:txXfrm>
    </dsp:sp>
    <dsp:sp modelId="{5047EDE6-68CF-4753-A5B6-34A93F6C23B1}">
      <dsp:nvSpPr>
        <dsp:cNvPr id="0" name=""/>
        <dsp:cNvSpPr/>
      </dsp:nvSpPr>
      <dsp:spPr>
        <a:xfrm>
          <a:off x="8278268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3D083-69ED-4B7B-AF80-4D88AE2478D1}">
      <dsp:nvSpPr>
        <dsp:cNvPr id="0" name=""/>
        <dsp:cNvSpPr/>
      </dsp:nvSpPr>
      <dsp:spPr>
        <a:xfrm>
          <a:off x="8547675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61A7-5D0C-442D-8C26-F0CE476AF5D5}">
      <dsp:nvSpPr>
        <dsp:cNvPr id="0" name=""/>
        <dsp:cNvSpPr/>
      </dsp:nvSpPr>
      <dsp:spPr>
        <a:xfrm>
          <a:off x="7874157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Support each other in learning. Consider setting up study groups.</a:t>
          </a:r>
        </a:p>
      </dsp:txBody>
      <dsp:txXfrm>
        <a:off x="7874157" y="2158051"/>
        <a:ext cx="2072362" cy="169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82889-7A5A-A44E-8603-54445D67306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71848-3937-D84A-AA8E-2DF5B318F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5Cs here are based on a presentation done by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Morénike</a:t>
            </a:r>
            <a:r>
              <a:rPr lang="en-US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Giwa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Onaiwu</a:t>
            </a:r>
            <a:r>
              <a:rPr lang="en-US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PhD- https://awnnetwork.org/directory/morenike-giwa-onaiwu/ for the Autism Community Training organization in March 2024.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2000" dirty="0"/>
              <a:t>Coordination</a:t>
            </a:r>
          </a:p>
          <a:p>
            <a:pPr lvl="1"/>
            <a:r>
              <a:rPr lang="en-US" sz="1600" dirty="0"/>
              <a:t>Questions and remarks are welcome</a:t>
            </a:r>
          </a:p>
          <a:p>
            <a:pPr lvl="1"/>
            <a:r>
              <a:rPr lang="en-US" sz="1600" dirty="0"/>
              <a:t>Gender neutral washrooms are located ___________</a:t>
            </a:r>
          </a:p>
          <a:p>
            <a:pPr lvl="1"/>
            <a:r>
              <a:rPr lang="en-US" sz="1600" dirty="0"/>
              <a:t>Sensory or quiet spaces are located ____________</a:t>
            </a:r>
          </a:p>
          <a:p>
            <a:r>
              <a:rPr lang="en-US" sz="2000" dirty="0"/>
              <a:t>Comfort- </a:t>
            </a:r>
            <a:r>
              <a:rPr lang="en-US" sz="2000" dirty="0">
                <a:solidFill>
                  <a:schemeClr val="tx2"/>
                </a:solidFill>
              </a:rPr>
              <a:t>Do what </a:t>
            </a:r>
            <a:r>
              <a:rPr lang="en-US" sz="2000" u="sng" dirty="0">
                <a:solidFill>
                  <a:schemeClr val="tx2"/>
                </a:solidFill>
              </a:rPr>
              <a:t>you</a:t>
            </a:r>
            <a:r>
              <a:rPr lang="en-US" sz="2000" dirty="0">
                <a:solidFill>
                  <a:schemeClr val="tx2"/>
                </a:solidFill>
              </a:rPr>
              <a:t> need to be comfortable!</a:t>
            </a:r>
          </a:p>
          <a:p>
            <a:pPr lvl="1"/>
            <a:r>
              <a:rPr lang="en-US" sz="1600" dirty="0"/>
              <a:t>Grab drinks or snacks and take breaks as you need them</a:t>
            </a:r>
          </a:p>
          <a:p>
            <a:pPr lvl="1"/>
            <a:r>
              <a:rPr lang="en-US" sz="1600" dirty="0"/>
              <a:t>Find a comfortable space (floor, various chairs and locations in the space, walking, standing)</a:t>
            </a:r>
          </a:p>
          <a:p>
            <a:pPr lvl="1"/>
            <a:r>
              <a:rPr lang="en-US" sz="1600" dirty="0"/>
              <a:t>Stimming devices and fidgets</a:t>
            </a:r>
          </a:p>
          <a:p>
            <a:r>
              <a:rPr lang="en-US" sz="2000" dirty="0"/>
              <a:t>Cooperate</a:t>
            </a:r>
          </a:p>
          <a:p>
            <a:pPr lvl="1"/>
            <a:r>
              <a:rPr lang="en-US" sz="1600" dirty="0"/>
              <a:t>Together for a period for a mutual goal, let’s be kind with one another</a:t>
            </a:r>
          </a:p>
          <a:p>
            <a:pPr lvl="1"/>
            <a:r>
              <a:rPr lang="en-US" sz="1600" dirty="0"/>
              <a:t>Be considerate of everyone’s backgrounds and perspectives, </a:t>
            </a:r>
          </a:p>
          <a:p>
            <a:pPr lvl="1"/>
            <a:r>
              <a:rPr lang="en-US" sz="1600" dirty="0"/>
              <a:t>Give people the benefit of the doubt, perceive that people are coming from a neutral place</a:t>
            </a:r>
          </a:p>
          <a:p>
            <a:r>
              <a:rPr lang="en-US" sz="2000" dirty="0"/>
              <a:t>Communicate and Connect</a:t>
            </a:r>
          </a:p>
          <a:p>
            <a:pPr lvl="1"/>
            <a:r>
              <a:rPr lang="en-US" sz="1600" dirty="0"/>
              <a:t>Share experiences with one another and connect with the material</a:t>
            </a:r>
          </a:p>
          <a:p>
            <a:pPr lvl="1"/>
            <a:r>
              <a:rPr lang="en-US" sz="1600" dirty="0"/>
              <a:t>Make it relevant to your life and interests</a:t>
            </a:r>
          </a:p>
          <a:p>
            <a:r>
              <a:rPr lang="en-US" sz="2000" dirty="0"/>
              <a:t>Continue</a:t>
            </a:r>
          </a:p>
          <a:p>
            <a:pPr lvl="1"/>
            <a:r>
              <a:rPr lang="en-US" sz="1600" dirty="0"/>
              <a:t>Learning is a process, review materials again later if something doesn’t stick</a:t>
            </a:r>
          </a:p>
          <a:p>
            <a:pPr lvl="1"/>
            <a:r>
              <a:rPr lang="en-US" sz="1600"/>
              <a:t>Ask your instructors to review or repeat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5Cs here are based on a presentation done by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Morénike</a:t>
            </a:r>
            <a:r>
              <a:rPr lang="en-US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Giwa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Onaiwu</a:t>
            </a:r>
            <a:r>
              <a:rPr lang="en-US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PhD- https://awnnetwork.org/directory/morenike-giwa-onaiwu/ for the Autism Community Training organization in March 2024.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is </a:t>
            </a:r>
            <a:r>
              <a:rPr lang="en-US" dirty="0" err="1"/>
              <a:t>Christania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https://support.microsoft.com/en-us/office/introduction-to-outlook-data-files-pst-and-ost-222eaf92-a995-45d9-bde2-f331f60e2790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.pptx (PowerPoint Presentation): The default file format for presentations created in PowerPoint.</a:t>
            </a:r>
          </a:p>
          <a:p>
            <a:pPr lvl="1"/>
            <a:r>
              <a:rPr lang="en-US" dirty="0"/>
              <a:t>.ppt (Legacy PowerPoint Presentation): An older file format, compatible with older versions of PowerPoint.</a:t>
            </a:r>
          </a:p>
          <a:p>
            <a:endParaRPr lang="en-US" dirty="0"/>
          </a:p>
          <a:p>
            <a:r>
              <a:rPr lang="en-US" dirty="0"/>
              <a:t>There are also theme and template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A80E9E2-62F2-5875-B958-B047E9CED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895600"/>
            <a:ext cx="56388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="0" i="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5C1D2E5-F8FA-D835-9FDF-D2FC44D55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886200"/>
            <a:ext cx="53340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 dirty="0"/>
              <a:t>Optional subtitle here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8C0FDE3B-A832-31AE-9898-254EF882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62000" y="-3581400"/>
            <a:ext cx="5486400" cy="5418303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26D7DCC-1A13-9BE6-942B-4D18035A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3836" y="6019800"/>
            <a:ext cx="2368550" cy="2326640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chemeClr val="accent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 descr="NorQuest College logo">
            <a:extLst>
              <a:ext uri="{FF2B5EF4-FFF2-40B4-BE49-F238E27FC236}">
                <a16:creationId xmlns:a16="http://schemas.microsoft.com/office/drawing/2014/main" id="{31C129AC-3231-93B8-2CD5-4C58E7D210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9404" y="449440"/>
            <a:ext cx="2099973" cy="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White Two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F3E351-2E4F-A841-A8F5-54893E31D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037" y="-4763"/>
            <a:ext cx="6096000" cy="6858000"/>
          </a:xfrm>
          <a:prstGeom prst="rect">
            <a:avLst/>
          </a:prstGeom>
          <a:solidFill>
            <a:srgbClr val="AA1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7654E-3572-1141-86CF-D0FE5A47E1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048000"/>
            <a:ext cx="44958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Header 1 text goes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603C66D-DD2E-BB4D-93F8-4C85F2E4AAA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953000"/>
            <a:ext cx="4495800" cy="461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Work Sans SemiBold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BDC035A-CB75-D942-9296-D5F83E608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7050" y="1094179"/>
            <a:ext cx="3850926" cy="68991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1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2</a:t>
            </a:r>
            <a:br>
              <a:rPr lang="en-US" dirty="0"/>
            </a:br>
            <a:endParaRPr dirty="0"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B93665B2-8D51-674B-BF9D-773C45827C39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6887050" y="1784090"/>
            <a:ext cx="4466750" cy="3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endParaRPr lang="en-CA" sz="2400" dirty="0">
              <a:latin typeface="Work Sans Medium"/>
              <a:cs typeface="Work Sans Medium"/>
            </a:endParaRPr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2512FE59-88FF-DC48-4E8B-E4EF6AB257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C44C83D-99A4-8B45-AFB7-01CB5E6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351D2DD-32EF-B74C-8352-E95658BCB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4966877">
            <a:off x="-3940645" y="-3225750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 descr="NorQuest College crest">
            <a:extLst>
              <a:ext uri="{FF2B5EF4-FFF2-40B4-BE49-F238E27FC236}">
                <a16:creationId xmlns:a16="http://schemas.microsoft.com/office/drawing/2014/main" id="{4C7C2FEB-EFF2-9349-BB8E-7E3C87F91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8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Two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E4A268-D86B-0943-86A4-8665C70B30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763"/>
            <a:ext cx="4567238" cy="6862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BDC035A-CB75-D942-9296-D5F83E608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762000"/>
            <a:ext cx="4466750" cy="68991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500" b="1" i="0" baseline="0">
                <a:solidFill>
                  <a:schemeClr val="tx1"/>
                </a:solidFill>
                <a:latin typeface="Work Sans Black" pitchFamily="2" charset="77"/>
                <a:cs typeface="Work Sans Black" pitchFamily="2" charset="77"/>
              </a:defRPr>
            </a:lvl1pPr>
          </a:lstStyle>
          <a:p>
            <a:r>
              <a:rPr lang="en-US" dirty="0"/>
              <a:t>Header 3</a:t>
            </a:r>
            <a:endParaRPr dirty="0"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B93665B2-8D51-674B-BF9D-773C45827C39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5791200" y="1451910"/>
            <a:ext cx="5181600" cy="3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as.</a:t>
            </a:r>
            <a:endParaRPr lang="en-CA" sz="2400" dirty="0">
              <a:latin typeface="Work Sans Medium"/>
              <a:cs typeface="Work Sans Medium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882788E0-9C29-3B32-83EC-EA1602478C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pic>
        <p:nvPicPr>
          <p:cNvPr id="17" name="Picture 16" descr="NorQuest College crest">
            <a:extLst>
              <a:ext uri="{FF2B5EF4-FFF2-40B4-BE49-F238E27FC236}">
                <a16:creationId xmlns:a16="http://schemas.microsoft.com/office/drawing/2014/main" id="{4C7C2FEB-EFF2-9349-BB8E-7E3C87F91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019F0AD8-4A97-3C44-96DD-D244651F2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98088" y="5351088"/>
            <a:ext cx="1931460" cy="1897284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rgbClr val="FFBD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C8286D1-2FF8-A547-88EB-D0195130E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408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Two Column Slide v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icture Placeholder 2">
            <a:extLst>
              <a:ext uri="{FF2B5EF4-FFF2-40B4-BE49-F238E27FC236}">
                <a16:creationId xmlns:a16="http://schemas.microsoft.com/office/drawing/2014/main" id="{5BE8EC16-4EA9-8841-BB8E-3D7354F919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181600" cy="4289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BDC035A-CB75-D942-9296-D5F83E608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762000"/>
            <a:ext cx="4466750" cy="68991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500" b="1" i="0" baseline="0">
                <a:solidFill>
                  <a:schemeClr val="tx1"/>
                </a:solidFill>
                <a:latin typeface="Work Sans Black" pitchFamily="2" charset="77"/>
                <a:cs typeface="Work Sans Black" pitchFamily="2" charset="77"/>
              </a:defRPr>
            </a:lvl1pPr>
          </a:lstStyle>
          <a:p>
            <a:r>
              <a:rPr lang="en-US" dirty="0"/>
              <a:t>Header 3</a:t>
            </a:r>
            <a:endParaRPr dirty="0"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B93665B2-8D51-674B-BF9D-773C45827C39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5791200" y="1451910"/>
            <a:ext cx="5181600" cy="3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as.</a:t>
            </a:r>
            <a:endParaRPr lang="en-CA" sz="2400" dirty="0">
              <a:latin typeface="Work Sans Medium"/>
              <a:cs typeface="Work Sans Medium"/>
            </a:endParaRPr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572659F7-F017-9DE8-2E74-0D07FD9CD0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pic>
        <p:nvPicPr>
          <p:cNvPr id="17" name="Picture 16" descr="NorQuest College crest">
            <a:extLst>
              <a:ext uri="{FF2B5EF4-FFF2-40B4-BE49-F238E27FC236}">
                <a16:creationId xmlns:a16="http://schemas.microsoft.com/office/drawing/2014/main" id="{4C7C2FEB-EFF2-9349-BB8E-7E3C87F91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76917AF6-5102-6C47-A092-AD9B89626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143000" y="4114800"/>
            <a:ext cx="3124200" cy="3124200"/>
          </a:xfrm>
          <a:prstGeom prst="ellipse">
            <a:avLst/>
          </a:prstGeom>
          <a:solidFill>
            <a:srgbClr val="FF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bject 3">
            <a:extLst>
              <a:ext uri="{FF2B5EF4-FFF2-40B4-BE49-F238E27FC236}">
                <a16:creationId xmlns:a16="http://schemas.microsoft.com/office/drawing/2014/main" id="{BC14871A-F7DC-FE4D-913E-F6C2D159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091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2 goes here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234A-1E56-574D-9297-BCF3334EF9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905000"/>
            <a:ext cx="3460750" cy="106203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4000" b="1" i="0">
                <a:solidFill>
                  <a:schemeClr val="tx1"/>
                </a:solidFill>
                <a:latin typeface="Work Sans ExtraBold" pitchFamily="2" charset="77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 dirty="0"/>
              <a:t>$32K</a:t>
            </a:r>
          </a:p>
        </p:txBody>
      </p:sp>
      <p:sp>
        <p:nvSpPr>
          <p:cNvPr id="12" name="Holder 3">
            <a:extLst>
              <a:ext uri="{FF2B5EF4-FFF2-40B4-BE49-F238E27FC236}">
                <a16:creationId xmlns:a16="http://schemas.microsoft.com/office/drawing/2014/main" id="{55D03C71-8D8A-4C4F-B6FE-5C15BCC58E44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762000" y="3102631"/>
            <a:ext cx="3460750" cy="44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endParaRPr lang="en-CA" sz="2400" dirty="0">
              <a:latin typeface="Work Sans Medium"/>
              <a:cs typeface="Work Sans Medium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C66789F-26C2-E740-B8BB-0099219F27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9668" y="4191000"/>
            <a:ext cx="3460750" cy="106203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Work Sans ExtraBold" pitchFamily="2" charset="77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 dirty="0"/>
              <a:t>$29K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349C12D-2B4E-5146-AD02-A92008A2C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9388" y="5410200"/>
            <a:ext cx="3446462" cy="4890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2400"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 sz="2400"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 sz="2400"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 sz="2400"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994C1E1-579F-534B-B344-37FDCE2C9C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5850" y="1905000"/>
            <a:ext cx="3460750" cy="1062037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Work Sans ExtraBold" pitchFamily="2" charset="77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 dirty="0"/>
              <a:t>$32K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C3FEA10-F9BB-594B-A49F-3143CAE1BB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0138" y="3101975"/>
            <a:ext cx="3446462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2400"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 sz="2400"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 sz="2400"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 sz="2400"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5F12F6C4-685E-3B2B-213E-4D65D932D2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pic>
        <p:nvPicPr>
          <p:cNvPr id="27" name="Picture 26" descr="NorQuest College crest">
            <a:extLst>
              <a:ext uri="{FF2B5EF4-FFF2-40B4-BE49-F238E27FC236}">
                <a16:creationId xmlns:a16="http://schemas.microsoft.com/office/drawing/2014/main" id="{3F5F8903-3469-1B40-9CAD-1B46DD5628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6A6CB064-2593-4745-8DE3-B87D8254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AC5D37E-34B9-BA4A-B8B5-DD09BEBF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733800" y="5638800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702F8A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51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2972;p46" descr="Icon showing a generic bar graph with an arror pointing upwards in a gentle slope." title="Icon">
            <a:extLst>
              <a:ext uri="{FF2B5EF4-FFF2-40B4-BE49-F238E27FC236}">
                <a16:creationId xmlns:a16="http://schemas.microsoft.com/office/drawing/2014/main" id="{6E643FCE-3E6A-804E-BE15-58F350DE7796}"/>
              </a:ext>
            </a:extLst>
          </p:cNvPr>
          <p:cNvGrpSpPr/>
          <p:nvPr userDrawn="1"/>
        </p:nvGrpSpPr>
        <p:grpSpPr>
          <a:xfrm>
            <a:off x="2197983" y="1926207"/>
            <a:ext cx="1014230" cy="1013444"/>
            <a:chOff x="3545301" y="2423523"/>
            <a:chExt cx="358134" cy="356637"/>
          </a:xfrm>
          <a:solidFill>
            <a:schemeClr val="tx2"/>
          </a:solidFill>
        </p:grpSpPr>
        <p:sp>
          <p:nvSpPr>
            <p:cNvPr id="62" name="Google Shape;2973;p46">
              <a:extLst>
                <a:ext uri="{FF2B5EF4-FFF2-40B4-BE49-F238E27FC236}">
                  <a16:creationId xmlns:a16="http://schemas.microsoft.com/office/drawing/2014/main" id="{BF2EEA46-EFB5-324E-90EF-488420D16989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3" name="Google Shape;2974;p46">
              <a:extLst>
                <a:ext uri="{FF2B5EF4-FFF2-40B4-BE49-F238E27FC236}">
                  <a16:creationId xmlns:a16="http://schemas.microsoft.com/office/drawing/2014/main" id="{D9B47200-02B2-8746-9CF3-093984266613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4" name="Google Shape;2975;p46">
              <a:extLst>
                <a:ext uri="{FF2B5EF4-FFF2-40B4-BE49-F238E27FC236}">
                  <a16:creationId xmlns:a16="http://schemas.microsoft.com/office/drawing/2014/main" id="{CEFAB8CE-CAF7-E149-8B14-A4A2EB1F93A3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5" name="Google Shape;2976;p46">
              <a:extLst>
                <a:ext uri="{FF2B5EF4-FFF2-40B4-BE49-F238E27FC236}">
                  <a16:creationId xmlns:a16="http://schemas.microsoft.com/office/drawing/2014/main" id="{779B3858-674E-B541-B63C-CA899FA700A5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6" name="Google Shape;2977;p46">
              <a:extLst>
                <a:ext uri="{FF2B5EF4-FFF2-40B4-BE49-F238E27FC236}">
                  <a16:creationId xmlns:a16="http://schemas.microsoft.com/office/drawing/2014/main" id="{3CE081ED-36E3-E544-8349-0153829ECF34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7" name="Google Shape;2978;p46">
              <a:extLst>
                <a:ext uri="{FF2B5EF4-FFF2-40B4-BE49-F238E27FC236}">
                  <a16:creationId xmlns:a16="http://schemas.microsoft.com/office/drawing/2014/main" id="{5757BE57-5A51-6349-A802-D6B301D5AAB6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8" name="Google Shape;2979;p46">
              <a:extLst>
                <a:ext uri="{FF2B5EF4-FFF2-40B4-BE49-F238E27FC236}">
                  <a16:creationId xmlns:a16="http://schemas.microsoft.com/office/drawing/2014/main" id="{B798A260-397C-5149-8A65-2445E9FAB940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9" name="Google Shape;2980;p46">
              <a:extLst>
                <a:ext uri="{FF2B5EF4-FFF2-40B4-BE49-F238E27FC236}">
                  <a16:creationId xmlns:a16="http://schemas.microsoft.com/office/drawing/2014/main" id="{A2231C29-0877-9842-B42D-822531F5C6F1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70" name="Google Shape;2981;p46">
              <a:extLst>
                <a:ext uri="{FF2B5EF4-FFF2-40B4-BE49-F238E27FC236}">
                  <a16:creationId xmlns:a16="http://schemas.microsoft.com/office/drawing/2014/main" id="{E1FF9845-9A38-BE41-B8F9-F19A51CC37FC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</p:grpSp>
      <p:grpSp>
        <p:nvGrpSpPr>
          <p:cNvPr id="71" name="Google Shape;17407;p93" descr="Icon of an arrow hitting a bullseye target" title="Icon">
            <a:extLst>
              <a:ext uri="{FF2B5EF4-FFF2-40B4-BE49-F238E27FC236}">
                <a16:creationId xmlns:a16="http://schemas.microsoft.com/office/drawing/2014/main" id="{5FA35A40-FFC7-2C47-8ED6-F1C5016AC4D4}"/>
              </a:ext>
            </a:extLst>
          </p:cNvPr>
          <p:cNvGrpSpPr/>
          <p:nvPr userDrawn="1"/>
        </p:nvGrpSpPr>
        <p:grpSpPr>
          <a:xfrm>
            <a:off x="5410200" y="1788661"/>
            <a:ext cx="1295400" cy="1288537"/>
            <a:chOff x="3246251" y="2895245"/>
            <a:chExt cx="375791" cy="373800"/>
          </a:xfrm>
        </p:grpSpPr>
        <p:sp>
          <p:nvSpPr>
            <p:cNvPr id="72" name="Google Shape;17408;p93">
              <a:extLst>
                <a:ext uri="{FF2B5EF4-FFF2-40B4-BE49-F238E27FC236}">
                  <a16:creationId xmlns:a16="http://schemas.microsoft.com/office/drawing/2014/main" id="{DB93EDB2-C070-9642-83FF-0CE0355B76B1}"/>
                </a:ext>
              </a:extLst>
            </p:cNvPr>
            <p:cNvSpPr/>
            <p:nvPr/>
          </p:nvSpPr>
          <p:spPr>
            <a:xfrm>
              <a:off x="3246251" y="2960599"/>
              <a:ext cx="308446" cy="308446"/>
            </a:xfrm>
            <a:custGeom>
              <a:avLst/>
              <a:gdLst/>
              <a:ahLst/>
              <a:cxnLst/>
              <a:rect l="l" t="t" r="r" b="b"/>
              <a:pathLst>
                <a:path w="11766" h="11766" extrusionOk="0">
                  <a:moveTo>
                    <a:pt x="5876" y="1"/>
                  </a:moveTo>
                  <a:cubicBezTo>
                    <a:pt x="2628" y="1"/>
                    <a:pt x="0" y="2628"/>
                    <a:pt x="0" y="5876"/>
                  </a:cubicBezTo>
                  <a:cubicBezTo>
                    <a:pt x="0" y="9138"/>
                    <a:pt x="2628" y="11765"/>
                    <a:pt x="5876" y="11765"/>
                  </a:cubicBezTo>
                  <a:cubicBezTo>
                    <a:pt x="9124" y="11765"/>
                    <a:pt x="11765" y="9138"/>
                    <a:pt x="11765" y="5876"/>
                  </a:cubicBezTo>
                  <a:cubicBezTo>
                    <a:pt x="11765" y="2628"/>
                    <a:pt x="9124" y="1"/>
                    <a:pt x="587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73" name="Google Shape;17410;p93">
              <a:extLst>
                <a:ext uri="{FF2B5EF4-FFF2-40B4-BE49-F238E27FC236}">
                  <a16:creationId xmlns:a16="http://schemas.microsoft.com/office/drawing/2014/main" id="{951ACBC2-2A05-2D4F-94B0-68452C5C1A60}"/>
                </a:ext>
              </a:extLst>
            </p:cNvPr>
            <p:cNvSpPr/>
            <p:nvPr/>
          </p:nvSpPr>
          <p:spPr>
            <a:xfrm>
              <a:off x="3529687" y="2895245"/>
              <a:ext cx="92355" cy="89970"/>
            </a:xfrm>
            <a:custGeom>
              <a:avLst/>
              <a:gdLst/>
              <a:ahLst/>
              <a:cxnLst/>
              <a:rect l="l" t="t" r="r" b="b"/>
              <a:pathLst>
                <a:path w="3523" h="3432" extrusionOk="0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" y="3432"/>
                  </a:lnTo>
                  <a:lnTo>
                    <a:pt x="1127" y="3432"/>
                  </a:lnTo>
                  <a:cubicBezTo>
                    <a:pt x="1314" y="3432"/>
                    <a:pt x="1487" y="3360"/>
                    <a:pt x="1632" y="3230"/>
                  </a:cubicBezTo>
                  <a:lnTo>
                    <a:pt x="3364" y="1483"/>
                  </a:lnTo>
                  <a:cubicBezTo>
                    <a:pt x="3523" y="1339"/>
                    <a:pt x="3422" y="1079"/>
                    <a:pt x="3205" y="1079"/>
                  </a:cubicBezTo>
                  <a:lnTo>
                    <a:pt x="2368" y="1079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74" name="Google Shape;17412;p93">
              <a:extLst>
                <a:ext uri="{FF2B5EF4-FFF2-40B4-BE49-F238E27FC236}">
                  <a16:creationId xmlns:a16="http://schemas.microsoft.com/office/drawing/2014/main" id="{B8DB0AED-D97D-D945-BCF2-E24743E803EA}"/>
                </a:ext>
              </a:extLst>
            </p:cNvPr>
            <p:cNvSpPr/>
            <p:nvPr/>
          </p:nvSpPr>
          <p:spPr>
            <a:xfrm>
              <a:off x="3283345" y="2997693"/>
              <a:ext cx="234257" cy="234257"/>
            </a:xfrm>
            <a:custGeom>
              <a:avLst/>
              <a:gdLst/>
              <a:ahLst/>
              <a:cxnLst/>
              <a:rect l="l" t="t" r="r" b="b"/>
              <a:pathLst>
                <a:path w="8936" h="8936" extrusionOk="0">
                  <a:moveTo>
                    <a:pt x="4461" y="0"/>
                  </a:moveTo>
                  <a:cubicBezTo>
                    <a:pt x="1992" y="0"/>
                    <a:pt x="0" y="1992"/>
                    <a:pt x="0" y="4461"/>
                  </a:cubicBezTo>
                  <a:cubicBezTo>
                    <a:pt x="0" y="6944"/>
                    <a:pt x="1992" y="8936"/>
                    <a:pt x="4461" y="8936"/>
                  </a:cubicBezTo>
                  <a:cubicBezTo>
                    <a:pt x="6929" y="8936"/>
                    <a:pt x="8936" y="6944"/>
                    <a:pt x="8936" y="4461"/>
                  </a:cubicBezTo>
                  <a:cubicBezTo>
                    <a:pt x="8936" y="1992"/>
                    <a:pt x="6929" y="0"/>
                    <a:pt x="4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5" name="Google Shape;17414;p93">
              <a:extLst>
                <a:ext uri="{FF2B5EF4-FFF2-40B4-BE49-F238E27FC236}">
                  <a16:creationId xmlns:a16="http://schemas.microsoft.com/office/drawing/2014/main" id="{E8DDA0A5-0EEE-7542-8C8A-2A609D0F7455}"/>
                </a:ext>
              </a:extLst>
            </p:cNvPr>
            <p:cNvSpPr/>
            <p:nvPr/>
          </p:nvSpPr>
          <p:spPr>
            <a:xfrm>
              <a:off x="3313990" y="3028338"/>
              <a:ext cx="172573" cy="172967"/>
            </a:xfrm>
            <a:custGeom>
              <a:avLst/>
              <a:gdLst/>
              <a:ahLst/>
              <a:cxnLst/>
              <a:rect l="l" t="t" r="r" b="b"/>
              <a:pathLst>
                <a:path w="6583" h="6598" extrusionOk="0">
                  <a:moveTo>
                    <a:pt x="3292" y="0"/>
                  </a:moveTo>
                  <a:cubicBezTo>
                    <a:pt x="1473" y="0"/>
                    <a:pt x="0" y="1487"/>
                    <a:pt x="0" y="3292"/>
                  </a:cubicBezTo>
                  <a:cubicBezTo>
                    <a:pt x="0" y="5111"/>
                    <a:pt x="1473" y="6597"/>
                    <a:pt x="3292" y="6597"/>
                  </a:cubicBezTo>
                  <a:cubicBezTo>
                    <a:pt x="5111" y="6597"/>
                    <a:pt x="6583" y="5111"/>
                    <a:pt x="6583" y="3292"/>
                  </a:cubicBezTo>
                  <a:cubicBezTo>
                    <a:pt x="6583" y="1487"/>
                    <a:pt x="5111" y="0"/>
                    <a:pt x="329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76" name="Google Shape;17416;p93">
              <a:extLst>
                <a:ext uri="{FF2B5EF4-FFF2-40B4-BE49-F238E27FC236}">
                  <a16:creationId xmlns:a16="http://schemas.microsoft.com/office/drawing/2014/main" id="{C5D8A5D0-9589-0140-9AB5-21DCA78B9D15}"/>
                </a:ext>
              </a:extLst>
            </p:cNvPr>
            <p:cNvSpPr/>
            <p:nvPr/>
          </p:nvSpPr>
          <p:spPr>
            <a:xfrm>
              <a:off x="3351084" y="3065432"/>
              <a:ext cx="98778" cy="98778"/>
            </a:xfrm>
            <a:custGeom>
              <a:avLst/>
              <a:gdLst/>
              <a:ahLst/>
              <a:cxnLst/>
              <a:rect l="l" t="t" r="r" b="b"/>
              <a:pathLst>
                <a:path w="3768" h="3768" extrusionOk="0">
                  <a:moveTo>
                    <a:pt x="1877" y="0"/>
                  </a:moveTo>
                  <a:cubicBezTo>
                    <a:pt x="837" y="0"/>
                    <a:pt x="0" y="837"/>
                    <a:pt x="0" y="1877"/>
                  </a:cubicBezTo>
                  <a:cubicBezTo>
                    <a:pt x="0" y="2930"/>
                    <a:pt x="837" y="3768"/>
                    <a:pt x="1877" y="3768"/>
                  </a:cubicBezTo>
                  <a:cubicBezTo>
                    <a:pt x="2916" y="3768"/>
                    <a:pt x="3768" y="2930"/>
                    <a:pt x="3768" y="1877"/>
                  </a:cubicBezTo>
                  <a:cubicBezTo>
                    <a:pt x="3768" y="837"/>
                    <a:pt x="2916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7" name="Google Shape;17418;p93">
              <a:extLst>
                <a:ext uri="{FF2B5EF4-FFF2-40B4-BE49-F238E27FC236}">
                  <a16:creationId xmlns:a16="http://schemas.microsoft.com/office/drawing/2014/main" id="{18A1F2F4-A973-E348-A088-D3266F51460B}"/>
                </a:ext>
              </a:extLst>
            </p:cNvPr>
            <p:cNvSpPr/>
            <p:nvPr/>
          </p:nvSpPr>
          <p:spPr>
            <a:xfrm>
              <a:off x="3381730" y="3096445"/>
              <a:ext cx="37120" cy="36753"/>
            </a:xfrm>
            <a:custGeom>
              <a:avLst/>
              <a:gdLst/>
              <a:ahLst/>
              <a:cxnLst/>
              <a:rect l="l" t="t" r="r" b="b"/>
              <a:pathLst>
                <a:path w="1416" h="1402" extrusionOk="0">
                  <a:moveTo>
                    <a:pt x="708" y="1"/>
                  </a:moveTo>
                  <a:cubicBezTo>
                    <a:pt x="318" y="1"/>
                    <a:pt x="0" y="318"/>
                    <a:pt x="0" y="694"/>
                  </a:cubicBezTo>
                  <a:cubicBezTo>
                    <a:pt x="0" y="1083"/>
                    <a:pt x="318" y="1401"/>
                    <a:pt x="708" y="1401"/>
                  </a:cubicBezTo>
                  <a:cubicBezTo>
                    <a:pt x="1097" y="1401"/>
                    <a:pt x="1415" y="1083"/>
                    <a:pt x="1415" y="694"/>
                  </a:cubicBezTo>
                  <a:cubicBezTo>
                    <a:pt x="1415" y="318"/>
                    <a:pt x="1097" y="1"/>
                    <a:pt x="70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78" name="Google Shape;17419;p93">
              <a:extLst>
                <a:ext uri="{FF2B5EF4-FFF2-40B4-BE49-F238E27FC236}">
                  <a16:creationId xmlns:a16="http://schemas.microsoft.com/office/drawing/2014/main" id="{6C7894E0-00A0-FE47-9E07-A1B4B47C34FF}"/>
                </a:ext>
              </a:extLst>
            </p:cNvPr>
            <p:cNvSpPr/>
            <p:nvPr/>
          </p:nvSpPr>
          <p:spPr>
            <a:xfrm>
              <a:off x="3400264" y="3108556"/>
              <a:ext cx="18953" cy="12531"/>
            </a:xfrm>
            <a:custGeom>
              <a:avLst/>
              <a:gdLst/>
              <a:ahLst/>
              <a:cxnLst/>
              <a:rect l="l" t="t" r="r" b="b"/>
              <a:pathLst>
                <a:path w="723" h="478" extrusionOk="0">
                  <a:moveTo>
                    <a:pt x="1" y="1"/>
                  </a:moveTo>
                  <a:lnTo>
                    <a:pt x="1" y="477"/>
                  </a:lnTo>
                  <a:lnTo>
                    <a:pt x="679" y="477"/>
                  </a:lnTo>
                  <a:cubicBezTo>
                    <a:pt x="722" y="318"/>
                    <a:pt x="722" y="160"/>
                    <a:pt x="679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79" name="Google Shape;17420;p93">
              <a:extLst>
                <a:ext uri="{FF2B5EF4-FFF2-40B4-BE49-F238E27FC236}">
                  <a16:creationId xmlns:a16="http://schemas.microsoft.com/office/drawing/2014/main" id="{A8C1B3A2-A3DA-8047-B57F-B21F2ACAF7F7}"/>
                </a:ext>
              </a:extLst>
            </p:cNvPr>
            <p:cNvSpPr/>
            <p:nvPr userDrawn="1"/>
          </p:nvSpPr>
          <p:spPr>
            <a:xfrm>
              <a:off x="3391429" y="3079431"/>
              <a:ext cx="44434" cy="41603"/>
            </a:xfrm>
            <a:custGeom>
              <a:avLst/>
              <a:gdLst/>
              <a:ahLst/>
              <a:cxnLst/>
              <a:rect l="l" t="t" r="r" b="b"/>
              <a:pathLst>
                <a:path w="1695" h="1587" extrusionOk="0">
                  <a:moveTo>
                    <a:pt x="1348" y="0"/>
                  </a:moveTo>
                  <a:lnTo>
                    <a:pt x="179" y="1184"/>
                  </a:lnTo>
                  <a:cubicBezTo>
                    <a:pt x="1" y="1351"/>
                    <a:pt x="157" y="1586"/>
                    <a:pt x="344" y="1586"/>
                  </a:cubicBezTo>
                  <a:cubicBezTo>
                    <a:pt x="400" y="1586"/>
                    <a:pt x="458" y="1566"/>
                    <a:pt x="511" y="1516"/>
                  </a:cubicBezTo>
                  <a:lnTo>
                    <a:pt x="1695" y="33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80" name="Google Shape;17421;p93">
              <a:extLst>
                <a:ext uri="{FF2B5EF4-FFF2-40B4-BE49-F238E27FC236}">
                  <a16:creationId xmlns:a16="http://schemas.microsoft.com/office/drawing/2014/main" id="{AF2D67D9-5BC9-8941-BA6B-25E7DD08A2FD}"/>
                </a:ext>
              </a:extLst>
            </p:cNvPr>
            <p:cNvSpPr/>
            <p:nvPr/>
          </p:nvSpPr>
          <p:spPr>
            <a:xfrm>
              <a:off x="3420056" y="2908038"/>
              <a:ext cx="189718" cy="185052"/>
            </a:xfrm>
            <a:custGeom>
              <a:avLst/>
              <a:gdLst/>
              <a:ahLst/>
              <a:cxnLst/>
              <a:rect l="l" t="t" r="r" b="b"/>
              <a:pathLst>
                <a:path w="7237" h="7059" extrusionOk="0">
                  <a:moveTo>
                    <a:pt x="6897" y="1"/>
                  </a:moveTo>
                  <a:cubicBezTo>
                    <a:pt x="6843" y="1"/>
                    <a:pt x="6787" y="22"/>
                    <a:pt x="6738" y="71"/>
                  </a:cubicBezTo>
                  <a:lnTo>
                    <a:pt x="141" y="6668"/>
                  </a:lnTo>
                  <a:cubicBezTo>
                    <a:pt x="0" y="6809"/>
                    <a:pt x="92" y="7058"/>
                    <a:pt x="297" y="7058"/>
                  </a:cubicBezTo>
                  <a:cubicBezTo>
                    <a:pt x="302" y="7058"/>
                    <a:pt x="308" y="7058"/>
                    <a:pt x="314" y="7058"/>
                  </a:cubicBezTo>
                  <a:cubicBezTo>
                    <a:pt x="372" y="7058"/>
                    <a:pt x="429" y="7043"/>
                    <a:pt x="473" y="6986"/>
                  </a:cubicBezTo>
                  <a:lnTo>
                    <a:pt x="7070" y="403"/>
                  </a:lnTo>
                  <a:cubicBezTo>
                    <a:pt x="7237" y="236"/>
                    <a:pt x="7078" y="1"/>
                    <a:pt x="6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81" name="Google Shape;14458;p91" descr="Icon of a lightbulb" title="Icon">
            <a:extLst>
              <a:ext uri="{FF2B5EF4-FFF2-40B4-BE49-F238E27FC236}">
                <a16:creationId xmlns:a16="http://schemas.microsoft.com/office/drawing/2014/main" id="{4FC5A8AE-B615-DE48-9744-D428C627CCD5}"/>
              </a:ext>
            </a:extLst>
          </p:cNvPr>
          <p:cNvGrpSpPr/>
          <p:nvPr userDrawn="1"/>
        </p:nvGrpSpPr>
        <p:grpSpPr>
          <a:xfrm>
            <a:off x="8678528" y="1752600"/>
            <a:ext cx="1150807" cy="1360658"/>
            <a:chOff x="1764389" y="3348218"/>
            <a:chExt cx="310115" cy="366665"/>
          </a:xfrm>
          <a:solidFill>
            <a:schemeClr val="tx2"/>
          </a:solidFill>
        </p:grpSpPr>
        <p:sp>
          <p:nvSpPr>
            <p:cNvPr id="82" name="Google Shape;14459;p91">
              <a:extLst>
                <a:ext uri="{FF2B5EF4-FFF2-40B4-BE49-F238E27FC236}">
                  <a16:creationId xmlns:a16="http://schemas.microsoft.com/office/drawing/2014/main" id="{F7225EC4-CCAC-A84D-BFA3-539F26B2D2DC}"/>
                </a:ext>
              </a:extLst>
            </p:cNvPr>
            <p:cNvSpPr/>
            <p:nvPr/>
          </p:nvSpPr>
          <p:spPr>
            <a:xfrm>
              <a:off x="1782734" y="3556441"/>
              <a:ext cx="37918" cy="23598"/>
            </a:xfrm>
            <a:custGeom>
              <a:avLst/>
              <a:gdLst/>
              <a:ahLst/>
              <a:cxnLst/>
              <a:rect l="l" t="t" r="r" b="b"/>
              <a:pathLst>
                <a:path w="1451" h="903" extrusionOk="0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83" name="Google Shape;14460;p91">
              <a:extLst>
                <a:ext uri="{FF2B5EF4-FFF2-40B4-BE49-F238E27FC236}">
                  <a16:creationId xmlns:a16="http://schemas.microsoft.com/office/drawing/2014/main" id="{62F4DBB5-70BE-DD4B-850E-FC7EB66B2FD1}"/>
                </a:ext>
              </a:extLst>
            </p:cNvPr>
            <p:cNvSpPr/>
            <p:nvPr/>
          </p:nvSpPr>
          <p:spPr>
            <a:xfrm>
              <a:off x="2016933" y="3558218"/>
              <a:ext cx="37971" cy="23833"/>
            </a:xfrm>
            <a:custGeom>
              <a:avLst/>
              <a:gdLst/>
              <a:ahLst/>
              <a:cxnLst/>
              <a:rect l="l" t="t" r="r" b="b"/>
              <a:pathLst>
                <a:path w="1453" h="912" extrusionOk="0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4" name="Google Shape;14461;p91">
              <a:extLst>
                <a:ext uri="{FF2B5EF4-FFF2-40B4-BE49-F238E27FC236}">
                  <a16:creationId xmlns:a16="http://schemas.microsoft.com/office/drawing/2014/main" id="{88A3B60B-8F14-4C48-9C25-480717919366}"/>
                </a:ext>
              </a:extLst>
            </p:cNvPr>
            <p:cNvSpPr/>
            <p:nvPr/>
          </p:nvSpPr>
          <p:spPr>
            <a:xfrm>
              <a:off x="1915147" y="3348218"/>
              <a:ext cx="11080" cy="36089"/>
            </a:xfrm>
            <a:custGeom>
              <a:avLst/>
              <a:gdLst/>
              <a:ahLst/>
              <a:cxnLst/>
              <a:rect l="l" t="t" r="r" b="b"/>
              <a:pathLst>
                <a:path w="424" h="1381" extrusionOk="0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5" name="Google Shape;14462;p91">
              <a:extLst>
                <a:ext uri="{FF2B5EF4-FFF2-40B4-BE49-F238E27FC236}">
                  <a16:creationId xmlns:a16="http://schemas.microsoft.com/office/drawing/2014/main" id="{C0ED36A3-BBDA-D54D-B809-114D38299D32}"/>
                </a:ext>
              </a:extLst>
            </p:cNvPr>
            <p:cNvSpPr/>
            <p:nvPr/>
          </p:nvSpPr>
          <p:spPr>
            <a:xfrm>
              <a:off x="1839363" y="3367399"/>
              <a:ext cx="27126" cy="32796"/>
            </a:xfrm>
            <a:custGeom>
              <a:avLst/>
              <a:gdLst/>
              <a:ahLst/>
              <a:cxnLst/>
              <a:rect l="l" t="t" r="r" b="b"/>
              <a:pathLst>
                <a:path w="1038" h="1255" extrusionOk="0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86" name="Google Shape;14463;p91">
              <a:extLst>
                <a:ext uri="{FF2B5EF4-FFF2-40B4-BE49-F238E27FC236}">
                  <a16:creationId xmlns:a16="http://schemas.microsoft.com/office/drawing/2014/main" id="{6D408D8B-9FE0-8546-85D3-B07B691F98E4}"/>
                </a:ext>
              </a:extLst>
            </p:cNvPr>
            <p:cNvSpPr/>
            <p:nvPr/>
          </p:nvSpPr>
          <p:spPr>
            <a:xfrm>
              <a:off x="1783988" y="3420997"/>
              <a:ext cx="37971" cy="23754"/>
            </a:xfrm>
            <a:custGeom>
              <a:avLst/>
              <a:gdLst/>
              <a:ahLst/>
              <a:cxnLst/>
              <a:rect l="l" t="t" r="r" b="b"/>
              <a:pathLst>
                <a:path w="1453" h="909" extrusionOk="0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7" name="Google Shape;14464;p91">
              <a:extLst>
                <a:ext uri="{FF2B5EF4-FFF2-40B4-BE49-F238E27FC236}">
                  <a16:creationId xmlns:a16="http://schemas.microsoft.com/office/drawing/2014/main" id="{79217DDC-8495-BE4D-86B1-35008ECDC796}"/>
                </a:ext>
              </a:extLst>
            </p:cNvPr>
            <p:cNvSpPr/>
            <p:nvPr/>
          </p:nvSpPr>
          <p:spPr>
            <a:xfrm>
              <a:off x="1764389" y="3494716"/>
              <a:ext cx="37971" cy="11106"/>
            </a:xfrm>
            <a:custGeom>
              <a:avLst/>
              <a:gdLst/>
              <a:ahLst/>
              <a:cxnLst/>
              <a:rect l="l" t="t" r="r" b="b"/>
              <a:pathLst>
                <a:path w="1453" h="425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88" name="Google Shape;14465;p91">
              <a:extLst>
                <a:ext uri="{FF2B5EF4-FFF2-40B4-BE49-F238E27FC236}">
                  <a16:creationId xmlns:a16="http://schemas.microsoft.com/office/drawing/2014/main" id="{351AEF1C-BA73-A54F-BE58-86B42A196BFA}"/>
                </a:ext>
              </a:extLst>
            </p:cNvPr>
            <p:cNvSpPr/>
            <p:nvPr/>
          </p:nvSpPr>
          <p:spPr>
            <a:xfrm>
              <a:off x="2034756" y="3496990"/>
              <a:ext cx="39748" cy="11342"/>
            </a:xfrm>
            <a:custGeom>
              <a:avLst/>
              <a:gdLst/>
              <a:ahLst/>
              <a:cxnLst/>
              <a:rect l="l" t="t" r="r" b="b"/>
              <a:pathLst>
                <a:path w="1521" h="434" extrusionOk="0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89" name="Google Shape;14466;p91">
              <a:extLst>
                <a:ext uri="{FF2B5EF4-FFF2-40B4-BE49-F238E27FC236}">
                  <a16:creationId xmlns:a16="http://schemas.microsoft.com/office/drawing/2014/main" id="{BD5023B0-1BF9-5A47-AC1E-25EDAAE9C99F}"/>
                </a:ext>
              </a:extLst>
            </p:cNvPr>
            <p:cNvSpPr/>
            <p:nvPr/>
          </p:nvSpPr>
          <p:spPr>
            <a:xfrm>
              <a:off x="2018684" y="3423009"/>
              <a:ext cx="37448" cy="23754"/>
            </a:xfrm>
            <a:custGeom>
              <a:avLst/>
              <a:gdLst/>
              <a:ahLst/>
              <a:cxnLst/>
              <a:rect l="l" t="t" r="r" b="b"/>
              <a:pathLst>
                <a:path w="1433" h="909" extrusionOk="0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0" name="Google Shape;14467;p91">
              <a:extLst>
                <a:ext uri="{FF2B5EF4-FFF2-40B4-BE49-F238E27FC236}">
                  <a16:creationId xmlns:a16="http://schemas.microsoft.com/office/drawing/2014/main" id="{D8065298-C803-F642-8090-5E3E439F640C}"/>
                </a:ext>
              </a:extLst>
            </p:cNvPr>
            <p:cNvSpPr/>
            <p:nvPr/>
          </p:nvSpPr>
          <p:spPr>
            <a:xfrm>
              <a:off x="1974573" y="3368627"/>
              <a:ext cx="26054" cy="32822"/>
            </a:xfrm>
            <a:custGeom>
              <a:avLst/>
              <a:gdLst/>
              <a:ahLst/>
              <a:cxnLst/>
              <a:rect l="l" t="t" r="r" b="b"/>
              <a:pathLst>
                <a:path w="997" h="1256" extrusionOk="0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1" name="Google Shape;14468;p91">
              <a:extLst>
                <a:ext uri="{FF2B5EF4-FFF2-40B4-BE49-F238E27FC236}">
                  <a16:creationId xmlns:a16="http://schemas.microsoft.com/office/drawing/2014/main" id="{9DE1AAED-0266-9740-8F20-6724479EC5B0}"/>
                </a:ext>
              </a:extLst>
            </p:cNvPr>
            <p:cNvSpPr/>
            <p:nvPr userDrawn="1"/>
          </p:nvSpPr>
          <p:spPr>
            <a:xfrm>
              <a:off x="1820914" y="3408009"/>
              <a:ext cx="218651" cy="273450"/>
            </a:xfrm>
            <a:custGeom>
              <a:avLst/>
              <a:gdLst/>
              <a:ahLst/>
              <a:cxnLst/>
              <a:rect l="l" t="t" r="r" b="b"/>
              <a:pathLst>
                <a:path w="8367" h="10464" extrusionOk="0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2" name="Google Shape;14470;p91">
              <a:extLst>
                <a:ext uri="{FF2B5EF4-FFF2-40B4-BE49-F238E27FC236}">
                  <a16:creationId xmlns:a16="http://schemas.microsoft.com/office/drawing/2014/main" id="{6CE2DDED-C3E7-6342-AC1F-FA6FAB0E94D5}"/>
                </a:ext>
              </a:extLst>
            </p:cNvPr>
            <p:cNvSpPr/>
            <p:nvPr/>
          </p:nvSpPr>
          <p:spPr>
            <a:xfrm>
              <a:off x="1865652" y="3465579"/>
              <a:ext cx="110096" cy="16129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3" name="Google Shape;14471;p91">
              <a:extLst>
                <a:ext uri="{FF2B5EF4-FFF2-40B4-BE49-F238E27FC236}">
                  <a16:creationId xmlns:a16="http://schemas.microsoft.com/office/drawing/2014/main" id="{DA3B1042-6AC0-0245-A655-8C236B7274C5}"/>
                </a:ext>
              </a:extLst>
            </p:cNvPr>
            <p:cNvSpPr/>
            <p:nvPr/>
          </p:nvSpPr>
          <p:spPr>
            <a:xfrm>
              <a:off x="1899311" y="3570866"/>
              <a:ext cx="11080" cy="55950"/>
            </a:xfrm>
            <a:custGeom>
              <a:avLst/>
              <a:gdLst/>
              <a:ahLst/>
              <a:cxnLst/>
              <a:rect l="l" t="t" r="r" b="b"/>
              <a:pathLst>
                <a:path w="424" h="2141" extrusionOk="0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4" name="Google Shape;14473;p91">
              <a:extLst>
                <a:ext uri="{FF2B5EF4-FFF2-40B4-BE49-F238E27FC236}">
                  <a16:creationId xmlns:a16="http://schemas.microsoft.com/office/drawing/2014/main" id="{AFB936E7-4D18-0E41-AFB3-3DF58B4517D1}"/>
                </a:ext>
              </a:extLst>
            </p:cNvPr>
            <p:cNvSpPr/>
            <p:nvPr/>
          </p:nvSpPr>
          <p:spPr>
            <a:xfrm>
              <a:off x="1891524" y="3678663"/>
              <a:ext cx="58328" cy="36220"/>
            </a:xfrm>
            <a:custGeom>
              <a:avLst/>
              <a:gdLst/>
              <a:ahLst/>
              <a:cxnLst/>
              <a:rect l="l" t="t" r="r" b="b"/>
              <a:pathLst>
                <a:path w="2232" h="1386" extrusionOk="0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5" name="Google Shape;14474;p91">
              <a:extLst>
                <a:ext uri="{FF2B5EF4-FFF2-40B4-BE49-F238E27FC236}">
                  <a16:creationId xmlns:a16="http://schemas.microsoft.com/office/drawing/2014/main" id="{B783BB4C-E6DB-9844-9CD8-064C61749550}"/>
                </a:ext>
              </a:extLst>
            </p:cNvPr>
            <p:cNvSpPr/>
            <p:nvPr/>
          </p:nvSpPr>
          <p:spPr>
            <a:xfrm>
              <a:off x="1876210" y="3611842"/>
              <a:ext cx="88720" cy="34939"/>
            </a:xfrm>
            <a:custGeom>
              <a:avLst/>
              <a:gdLst/>
              <a:ahLst/>
              <a:cxnLst/>
              <a:rect l="l" t="t" r="r" b="b"/>
              <a:pathLst>
                <a:path w="3395" h="1337" extrusionOk="0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6" name="Google Shape;14475;p91">
              <a:extLst>
                <a:ext uri="{FF2B5EF4-FFF2-40B4-BE49-F238E27FC236}">
                  <a16:creationId xmlns:a16="http://schemas.microsoft.com/office/drawing/2014/main" id="{69EBD367-A434-1A42-878B-D059C8D8A006}"/>
                </a:ext>
              </a:extLst>
            </p:cNvPr>
            <p:cNvSpPr/>
            <p:nvPr/>
          </p:nvSpPr>
          <p:spPr>
            <a:xfrm>
              <a:off x="1876445" y="3646755"/>
              <a:ext cx="88485" cy="34965"/>
            </a:xfrm>
            <a:custGeom>
              <a:avLst/>
              <a:gdLst/>
              <a:ahLst/>
              <a:cxnLst/>
              <a:rect l="l" t="t" r="r" b="b"/>
              <a:pathLst>
                <a:path w="3386" h="1338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2 goes here</a:t>
            </a:r>
            <a:endParaRPr dirty="0"/>
          </a:p>
        </p:txBody>
      </p:sp>
      <p:sp>
        <p:nvSpPr>
          <p:cNvPr id="98" name="Holder 3">
            <a:extLst>
              <a:ext uri="{FF2B5EF4-FFF2-40B4-BE49-F238E27FC236}">
                <a16:creationId xmlns:a16="http://schemas.microsoft.com/office/drawing/2014/main" id="{FA1F2DDD-8C8F-1A4C-B5E9-F5C9353EB1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399" y="33528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 dirty="0"/>
              <a:t>Header 4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037B3C9F-64C7-EE5F-FF1A-B2D5268C0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6570" y="3875088"/>
            <a:ext cx="2819400" cy="1916112"/>
          </a:xfrm>
          <a:prstGeom prst="rect">
            <a:avLst/>
          </a:prstGeom>
        </p:spPr>
        <p:txBody>
          <a:bodyPr>
            <a:normAutofit/>
          </a:bodyPr>
          <a:lstStyle>
            <a:lvl1pPr marL="12700" indent="0" algn="ctr" eaLnBrk="1" hangingPunct="1">
              <a:lnSpc>
                <a:spcPct val="11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marL="355600" lvl="0" indent="-342900" eaLnBrk="1" hangingPunct="1">
              <a:lnSpc>
                <a:spcPts val="2795"/>
              </a:lnSpc>
            </a:pP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3200" dirty="0">
              <a:latin typeface="WorkSans-SemiBold"/>
              <a:cs typeface="WorkSans-SemiBold"/>
            </a:endParaRPr>
          </a:p>
        </p:txBody>
      </p:sp>
      <p:sp>
        <p:nvSpPr>
          <p:cNvPr id="100" name="Holder 3">
            <a:extLst>
              <a:ext uri="{FF2B5EF4-FFF2-40B4-BE49-F238E27FC236}">
                <a16:creationId xmlns:a16="http://schemas.microsoft.com/office/drawing/2014/main" id="{30854921-BAC7-2A4E-9AB7-6DB039CDBF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37506" y="33528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 dirty="0"/>
              <a:t>Header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B0C93-ACC2-D34F-A35E-E01B06B779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7075" y="3875088"/>
            <a:ext cx="2819400" cy="1916112"/>
          </a:xfrm>
          <a:prstGeom prst="rect">
            <a:avLst/>
          </a:prstGeom>
        </p:spPr>
        <p:txBody>
          <a:bodyPr>
            <a:normAutofit/>
          </a:bodyPr>
          <a:lstStyle>
            <a:lvl1pPr marL="12700" indent="0" algn="ctr" eaLnBrk="1" hangingPunct="1">
              <a:lnSpc>
                <a:spcPct val="11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marL="355600" lvl="0" indent="-342900" eaLnBrk="1" hangingPunct="1">
              <a:lnSpc>
                <a:spcPts val="2795"/>
              </a:lnSpc>
            </a:pP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3200" dirty="0">
              <a:latin typeface="WorkSans-SemiBold"/>
              <a:cs typeface="WorkSans-SemiBold"/>
            </a:endParaRPr>
          </a:p>
        </p:txBody>
      </p:sp>
      <p:sp>
        <p:nvSpPr>
          <p:cNvPr id="102" name="Holder 3">
            <a:extLst>
              <a:ext uri="{FF2B5EF4-FFF2-40B4-BE49-F238E27FC236}">
                <a16:creationId xmlns:a16="http://schemas.microsoft.com/office/drawing/2014/main" id="{1184B15B-754B-F84A-AD33-F219C311602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44232" y="33528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 dirty="0"/>
              <a:t>Header 4</a:t>
            </a:r>
          </a:p>
        </p:txBody>
      </p:sp>
      <p:sp>
        <p:nvSpPr>
          <p:cNvPr id="104" name="Text Placeholder 8">
            <a:extLst>
              <a:ext uri="{FF2B5EF4-FFF2-40B4-BE49-F238E27FC236}">
                <a16:creationId xmlns:a16="http://schemas.microsoft.com/office/drawing/2014/main" id="{35682D8D-0C58-604A-99C3-C4D04CE797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43801" y="3875088"/>
            <a:ext cx="2819400" cy="1916112"/>
          </a:xfrm>
          <a:prstGeom prst="rect">
            <a:avLst/>
          </a:prstGeom>
        </p:spPr>
        <p:txBody>
          <a:bodyPr/>
          <a:lstStyle>
            <a:lvl1pPr marL="12700" indent="0" algn="ctr" eaLnBrk="1" hangingPunct="1">
              <a:lnSpc>
                <a:spcPct val="110000"/>
              </a:lnSpc>
              <a:buNone/>
              <a:defRPr sz="180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3200"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marL="355600" lvl="0" indent="-342900" eaLnBrk="1" hangingPunct="1">
              <a:lnSpc>
                <a:spcPts val="2795"/>
              </a:lnSpc>
            </a:pP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3200" dirty="0">
              <a:latin typeface="WorkSans-SemiBold"/>
              <a:cs typeface="WorkSans-SemiBold"/>
            </a:endParaRPr>
          </a:p>
        </p:txBody>
      </p:sp>
      <p:sp>
        <p:nvSpPr>
          <p:cNvPr id="50" name="Holder 4">
            <a:extLst>
              <a:ext uri="{FF2B5EF4-FFF2-40B4-BE49-F238E27FC236}">
                <a16:creationId xmlns:a16="http://schemas.microsoft.com/office/drawing/2014/main" id="{02BDCE2A-25ED-E5BE-8D98-ADFBCF4BC6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pic>
        <p:nvPicPr>
          <p:cNvPr id="105" name="Picture 104" descr="NorQuest College crest">
            <a:extLst>
              <a:ext uri="{FF2B5EF4-FFF2-40B4-BE49-F238E27FC236}">
                <a16:creationId xmlns:a16="http://schemas.microsoft.com/office/drawing/2014/main" id="{E304F15D-62A7-C44A-9ECB-4AB080D4E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49" name="object 3">
            <a:extLst>
              <a:ext uri="{FF2B5EF4-FFF2-40B4-BE49-F238E27FC236}">
                <a16:creationId xmlns:a16="http://schemas.microsoft.com/office/drawing/2014/main" id="{41472809-C62E-ED4D-BB43-55ADE684C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">
            <a:extLst>
              <a:ext uri="{FF2B5EF4-FFF2-40B4-BE49-F238E27FC236}">
                <a16:creationId xmlns:a16="http://schemas.microsoft.com/office/drawing/2014/main" id="{D1B7ACD5-BB2F-1549-BC93-CC387D9F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3255" y="4495800"/>
            <a:ext cx="4962525" cy="4900930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rgbClr val="FFBD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93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2 goes here</a:t>
            </a:r>
            <a:endParaRPr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6D4243-2B26-3146-9F19-51818FB20F39}"/>
              </a:ext>
            </a:extLst>
          </p:cNvPr>
          <p:cNvCxnSpPr/>
          <p:nvPr userDrawn="1"/>
        </p:nvCxnSpPr>
        <p:spPr>
          <a:xfrm>
            <a:off x="2057400" y="3536398"/>
            <a:ext cx="8077200" cy="0"/>
          </a:xfrm>
          <a:prstGeom prst="line">
            <a:avLst/>
          </a:prstGeom>
          <a:ln w="38100">
            <a:solidFill>
              <a:srgbClr val="22222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3036;p49">
            <a:extLst>
              <a:ext uri="{FF2B5EF4-FFF2-40B4-BE49-F238E27FC236}">
                <a16:creationId xmlns:a16="http://schemas.microsoft.com/office/drawing/2014/main" id="{7C21D21D-EB70-5F4C-B68F-6539C11D2CEC}"/>
              </a:ext>
            </a:extLst>
          </p:cNvPr>
          <p:cNvSpPr/>
          <p:nvPr userDrawn="1"/>
        </p:nvSpPr>
        <p:spPr>
          <a:xfrm>
            <a:off x="993751" y="2424600"/>
            <a:ext cx="2223600" cy="2223600"/>
          </a:xfrm>
          <a:prstGeom prst="ellipse">
            <a:avLst/>
          </a:prstGeom>
          <a:solidFill>
            <a:srgbClr val="AA1F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sp>
        <p:nvSpPr>
          <p:cNvPr id="53" name="Google Shape;3036;p49">
            <a:extLst>
              <a:ext uri="{FF2B5EF4-FFF2-40B4-BE49-F238E27FC236}">
                <a16:creationId xmlns:a16="http://schemas.microsoft.com/office/drawing/2014/main" id="{27E15911-3058-0A4F-A0D3-8AEEC7324B68}"/>
              </a:ext>
            </a:extLst>
          </p:cNvPr>
          <p:cNvSpPr/>
          <p:nvPr userDrawn="1"/>
        </p:nvSpPr>
        <p:spPr>
          <a:xfrm>
            <a:off x="4710600" y="2424600"/>
            <a:ext cx="2223600" cy="22236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sp>
        <p:nvSpPr>
          <p:cNvPr id="55" name="Google Shape;3036;p49">
            <a:extLst>
              <a:ext uri="{FF2B5EF4-FFF2-40B4-BE49-F238E27FC236}">
                <a16:creationId xmlns:a16="http://schemas.microsoft.com/office/drawing/2014/main" id="{402A24D0-95EF-D44D-A13C-E29E257B3025}"/>
              </a:ext>
            </a:extLst>
          </p:cNvPr>
          <p:cNvSpPr/>
          <p:nvPr userDrawn="1"/>
        </p:nvSpPr>
        <p:spPr>
          <a:xfrm>
            <a:off x="8427449" y="2424600"/>
            <a:ext cx="2223600" cy="2223600"/>
          </a:xfrm>
          <a:prstGeom prst="ellipse">
            <a:avLst/>
          </a:prstGeom>
          <a:solidFill>
            <a:srgbClr val="702F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pic>
        <p:nvPicPr>
          <p:cNvPr id="57" name="Picture 56" descr="NorQuest College crest">
            <a:extLst>
              <a:ext uri="{FF2B5EF4-FFF2-40B4-BE49-F238E27FC236}">
                <a16:creationId xmlns:a16="http://schemas.microsoft.com/office/drawing/2014/main" id="{3EEE1AAD-25CF-FA40-8A8D-5569D36CC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5612-EE35-C24C-93F3-235D4444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4986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CB000BC-4FD2-CF4F-8107-5728EB6810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0071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50F815A-FD71-2E41-BF69-FF16073561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852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7ED0FB4-9656-FC4B-8C5F-0126B7D46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864B0AE-96EA-6E24-4AB7-E395AB18BB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3182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2 goes here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94293C-D4BE-DA44-8D00-BE5DB0384567}"/>
              </a:ext>
            </a:extLst>
          </p:cNvPr>
          <p:cNvCxnSpPr/>
          <p:nvPr userDrawn="1"/>
        </p:nvCxnSpPr>
        <p:spPr>
          <a:xfrm>
            <a:off x="2057400" y="3536398"/>
            <a:ext cx="8077200" cy="0"/>
          </a:xfrm>
          <a:prstGeom prst="line">
            <a:avLst/>
          </a:prstGeom>
          <a:ln w="44450">
            <a:solidFill>
              <a:srgbClr val="222222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3036;p49">
            <a:extLst>
              <a:ext uri="{FF2B5EF4-FFF2-40B4-BE49-F238E27FC236}">
                <a16:creationId xmlns:a16="http://schemas.microsoft.com/office/drawing/2014/main" id="{E3E5DB2D-3816-9944-B224-1C15FBC62B64}"/>
              </a:ext>
            </a:extLst>
          </p:cNvPr>
          <p:cNvSpPr/>
          <p:nvPr userDrawn="1"/>
        </p:nvSpPr>
        <p:spPr>
          <a:xfrm>
            <a:off x="993751" y="2424600"/>
            <a:ext cx="2223600" cy="2223600"/>
          </a:xfrm>
          <a:prstGeom prst="round2DiagRect">
            <a:avLst/>
          </a:prstGeom>
          <a:solidFill>
            <a:srgbClr val="FF8F1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sp>
        <p:nvSpPr>
          <p:cNvPr id="18" name="Google Shape;3036;p49">
            <a:extLst>
              <a:ext uri="{FF2B5EF4-FFF2-40B4-BE49-F238E27FC236}">
                <a16:creationId xmlns:a16="http://schemas.microsoft.com/office/drawing/2014/main" id="{1C09CC42-9113-2D4C-BC81-D1A084BC7825}"/>
              </a:ext>
            </a:extLst>
          </p:cNvPr>
          <p:cNvSpPr/>
          <p:nvPr userDrawn="1"/>
        </p:nvSpPr>
        <p:spPr>
          <a:xfrm>
            <a:off x="4710600" y="2424600"/>
            <a:ext cx="2223600" cy="2223600"/>
          </a:xfrm>
          <a:prstGeom prst="round2DiagRect">
            <a:avLst/>
          </a:prstGeom>
          <a:solidFill>
            <a:srgbClr val="AA1F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sp>
        <p:nvSpPr>
          <p:cNvPr id="20" name="Google Shape;3036;p49">
            <a:extLst>
              <a:ext uri="{FF2B5EF4-FFF2-40B4-BE49-F238E27FC236}">
                <a16:creationId xmlns:a16="http://schemas.microsoft.com/office/drawing/2014/main" id="{FA9E024C-396C-D242-9364-7FA76759DD14}"/>
              </a:ext>
            </a:extLst>
          </p:cNvPr>
          <p:cNvSpPr/>
          <p:nvPr userDrawn="1"/>
        </p:nvSpPr>
        <p:spPr>
          <a:xfrm>
            <a:off x="8427449" y="2424600"/>
            <a:ext cx="2223600" cy="2223600"/>
          </a:xfrm>
          <a:prstGeom prst="round2DiagRect">
            <a:avLst/>
          </a:prstGeom>
          <a:solidFill>
            <a:srgbClr val="FFB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pic>
        <p:nvPicPr>
          <p:cNvPr id="22" name="Picture 21" descr="NorQuest College crest">
            <a:extLst>
              <a:ext uri="{FF2B5EF4-FFF2-40B4-BE49-F238E27FC236}">
                <a16:creationId xmlns:a16="http://schemas.microsoft.com/office/drawing/2014/main" id="{85069680-0821-3045-B362-FCD7F91E9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CFDA30C-D3CB-0A4B-BB4D-46C54C15C0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4986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E6F652D-5202-194D-8CA3-1B92DA40B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0071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448A6BD-FA2E-994F-8195-41ADEB80A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852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7691F39-8A21-0E48-96FF-B61BBF293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Holder 4">
            <a:extLst>
              <a:ext uri="{FF2B5EF4-FFF2-40B4-BE49-F238E27FC236}">
                <a16:creationId xmlns:a16="http://schemas.microsoft.com/office/drawing/2014/main" id="{18E9CD52-144A-D78E-99B5-ADA6DAF9EC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73872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2 goes here</a:t>
            </a:r>
            <a:endParaRPr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6CE299-68C5-D14A-A645-9FD345060ACE}"/>
              </a:ext>
            </a:extLst>
          </p:cNvPr>
          <p:cNvCxnSpPr/>
          <p:nvPr userDrawn="1"/>
        </p:nvCxnSpPr>
        <p:spPr>
          <a:xfrm>
            <a:off x="2057400" y="3550198"/>
            <a:ext cx="8077200" cy="0"/>
          </a:xfrm>
          <a:prstGeom prst="line">
            <a:avLst/>
          </a:prstGeom>
          <a:ln w="349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Google Shape;3036;p49">
            <a:extLst>
              <a:ext uri="{FF2B5EF4-FFF2-40B4-BE49-F238E27FC236}">
                <a16:creationId xmlns:a16="http://schemas.microsoft.com/office/drawing/2014/main" id="{EDC34E39-7557-5C49-B7FD-1375A6F1E943}"/>
              </a:ext>
            </a:extLst>
          </p:cNvPr>
          <p:cNvSpPr/>
          <p:nvPr userDrawn="1"/>
        </p:nvSpPr>
        <p:spPr>
          <a:xfrm>
            <a:off x="993751" y="2438400"/>
            <a:ext cx="2223600" cy="2223600"/>
          </a:xfrm>
          <a:prstGeom prst="teardrop">
            <a:avLst/>
          </a:prstGeom>
          <a:solidFill>
            <a:srgbClr val="AA1F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sp>
        <p:nvSpPr>
          <p:cNvPr id="25" name="Google Shape;3036;p49">
            <a:extLst>
              <a:ext uri="{FF2B5EF4-FFF2-40B4-BE49-F238E27FC236}">
                <a16:creationId xmlns:a16="http://schemas.microsoft.com/office/drawing/2014/main" id="{03FC0E0B-224D-674F-8309-DFD33DE1A333}"/>
              </a:ext>
            </a:extLst>
          </p:cNvPr>
          <p:cNvSpPr/>
          <p:nvPr userDrawn="1"/>
        </p:nvSpPr>
        <p:spPr>
          <a:xfrm>
            <a:off x="4710600" y="2438400"/>
            <a:ext cx="2223600" cy="2223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sp>
        <p:nvSpPr>
          <p:cNvPr id="27" name="Google Shape;3036;p49">
            <a:extLst>
              <a:ext uri="{FF2B5EF4-FFF2-40B4-BE49-F238E27FC236}">
                <a16:creationId xmlns:a16="http://schemas.microsoft.com/office/drawing/2014/main" id="{C25FD6DA-3EF8-AF4A-A045-ECEE6B0571EA}"/>
              </a:ext>
            </a:extLst>
          </p:cNvPr>
          <p:cNvSpPr/>
          <p:nvPr userDrawn="1"/>
        </p:nvSpPr>
        <p:spPr>
          <a:xfrm flipH="1">
            <a:off x="8427449" y="2438400"/>
            <a:ext cx="2223600" cy="2223600"/>
          </a:xfrm>
          <a:prstGeom prst="teardrop">
            <a:avLst/>
          </a:prstGeom>
          <a:solidFill>
            <a:srgbClr val="702F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dirty="0"/>
          </a:p>
        </p:txBody>
      </p:sp>
      <p:pic>
        <p:nvPicPr>
          <p:cNvPr id="29" name="Picture 28" descr="NorQuest College crest">
            <a:extLst>
              <a:ext uri="{FF2B5EF4-FFF2-40B4-BE49-F238E27FC236}">
                <a16:creationId xmlns:a16="http://schemas.microsoft.com/office/drawing/2014/main" id="{C6805A77-3550-914F-86ED-4E87783348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1CD5E66-0526-8647-A270-99449BB15C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4986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48B5DAA-F4B0-084E-8815-A0E769D54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0071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F66257B-26E7-1340-A40A-2F7C230D4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852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0602E0F-BF22-9D47-B98D-8FF0776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5364AA90-9905-0731-A8A1-D7CFC0D1DB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84812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7296-50A2-F04E-83B4-177AEF2EF0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2100" y="1524000"/>
            <a:ext cx="1828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70F4BB-1F67-D84B-BABF-2C97C02AA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1800" y="3124200"/>
            <a:ext cx="6629400" cy="152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 dirty="0"/>
              <a:t>Quotation goes here </a:t>
            </a:r>
            <a:r>
              <a:rPr lang="en-US" dirty="0" err="1"/>
              <a:t>sint</a:t>
            </a:r>
            <a:r>
              <a:rPr lang="en-US" dirty="0"/>
              <a:t> et </a:t>
            </a:r>
            <a:r>
              <a:rPr lang="en-US" dirty="0" err="1"/>
              <a:t>faciis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ma as </a:t>
            </a:r>
            <a:r>
              <a:rPr lang="en-US" dirty="0" err="1"/>
              <a:t>auda</a:t>
            </a:r>
            <a:r>
              <a:rPr lang="en-US" dirty="0"/>
              <a:t> </a:t>
            </a:r>
            <a:r>
              <a:rPr lang="en-US" dirty="0" err="1"/>
              <a:t>dolum</a:t>
            </a:r>
            <a:r>
              <a:rPr lang="en-US" dirty="0"/>
              <a:t> </a:t>
            </a:r>
            <a:r>
              <a:rPr lang="en-US" dirty="0" err="1"/>
              <a:t>sequod</a:t>
            </a:r>
            <a:r>
              <a:rPr lang="en-US" dirty="0"/>
              <a:t> </a:t>
            </a:r>
            <a:r>
              <a:rPr lang="en-US" dirty="0" err="1"/>
              <a:t>mollatem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undi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volor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98A1D1-48F3-4746-BCA0-37C44DCE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46529" y="3944339"/>
            <a:ext cx="6132529" cy="613252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orQuest College crest">
            <a:extLst>
              <a:ext uri="{FF2B5EF4-FFF2-40B4-BE49-F238E27FC236}">
                <a16:creationId xmlns:a16="http://schemas.microsoft.com/office/drawing/2014/main" id="{9BD55621-E542-A147-858B-5694CC878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61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 v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B67AD0-39AA-BC45-B4D2-B623F9BF68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405" y="2438400"/>
            <a:ext cx="2923954" cy="1676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3000" b="0" i="0" baseline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A89FC1-0BF8-B949-98E0-72E74A04F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4191000"/>
            <a:ext cx="8610600" cy="1676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00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Section break slide</a:t>
            </a: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B7FD867-0075-4343-B643-5DF397CC80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954304" y="6346921"/>
            <a:ext cx="3901440" cy="34290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0C022F6-4E54-D349-A955-6CF2335C8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415415" y="-4112260"/>
            <a:ext cx="9140825" cy="5521960"/>
          </a:xfrm>
          <a:custGeom>
            <a:avLst/>
            <a:gdLst/>
            <a:ahLst/>
            <a:cxnLst/>
            <a:rect l="l" t="t" r="r" b="b"/>
            <a:pathLst>
              <a:path w="9140825" h="5521960">
                <a:moveTo>
                  <a:pt x="0" y="4989258"/>
                </a:moveTo>
                <a:lnTo>
                  <a:pt x="48131" y="5008831"/>
                </a:lnTo>
                <a:lnTo>
                  <a:pt x="96358" y="5028034"/>
                </a:lnTo>
                <a:lnTo>
                  <a:pt x="144679" y="5046866"/>
                </a:lnTo>
                <a:lnTo>
                  <a:pt x="193091" y="5065328"/>
                </a:lnTo>
                <a:lnTo>
                  <a:pt x="241590" y="5083419"/>
                </a:lnTo>
                <a:lnTo>
                  <a:pt x="290175" y="5101141"/>
                </a:lnTo>
                <a:lnTo>
                  <a:pt x="338842" y="5118493"/>
                </a:lnTo>
                <a:lnTo>
                  <a:pt x="387588" y="5135475"/>
                </a:lnTo>
                <a:lnTo>
                  <a:pt x="436412" y="5152089"/>
                </a:lnTo>
                <a:lnTo>
                  <a:pt x="485309" y="5168334"/>
                </a:lnTo>
                <a:lnTo>
                  <a:pt x="534277" y="5184210"/>
                </a:lnTo>
                <a:lnTo>
                  <a:pt x="583314" y="5199717"/>
                </a:lnTo>
                <a:lnTo>
                  <a:pt x="632416" y="5214857"/>
                </a:lnTo>
                <a:lnTo>
                  <a:pt x="681581" y="5229628"/>
                </a:lnTo>
                <a:lnTo>
                  <a:pt x="730807" y="5244032"/>
                </a:lnTo>
                <a:lnTo>
                  <a:pt x="780089" y="5258069"/>
                </a:lnTo>
                <a:lnTo>
                  <a:pt x="829426" y="5271738"/>
                </a:lnTo>
                <a:lnTo>
                  <a:pt x="878814" y="5285041"/>
                </a:lnTo>
                <a:lnTo>
                  <a:pt x="928252" y="5297977"/>
                </a:lnTo>
                <a:lnTo>
                  <a:pt x="977735" y="5310546"/>
                </a:lnTo>
                <a:lnTo>
                  <a:pt x="1027262" y="5322750"/>
                </a:lnTo>
                <a:lnTo>
                  <a:pt x="1076830" y="5334587"/>
                </a:lnTo>
                <a:lnTo>
                  <a:pt x="1126435" y="5346059"/>
                </a:lnTo>
                <a:lnTo>
                  <a:pt x="1176075" y="5357165"/>
                </a:lnTo>
                <a:lnTo>
                  <a:pt x="1225747" y="5367906"/>
                </a:lnTo>
                <a:lnTo>
                  <a:pt x="1275449" y="5378283"/>
                </a:lnTo>
                <a:lnTo>
                  <a:pt x="1325177" y="5388294"/>
                </a:lnTo>
                <a:lnTo>
                  <a:pt x="1374930" y="5397942"/>
                </a:lnTo>
                <a:lnTo>
                  <a:pt x="1424703" y="5407225"/>
                </a:lnTo>
                <a:lnTo>
                  <a:pt x="1474494" y="5416144"/>
                </a:lnTo>
                <a:lnTo>
                  <a:pt x="1524301" y="5424700"/>
                </a:lnTo>
                <a:lnTo>
                  <a:pt x="1574121" y="5432892"/>
                </a:lnTo>
                <a:lnTo>
                  <a:pt x="1623950" y="5440721"/>
                </a:lnTo>
                <a:lnTo>
                  <a:pt x="1673787" y="5448187"/>
                </a:lnTo>
                <a:lnTo>
                  <a:pt x="1723628" y="5455290"/>
                </a:lnTo>
                <a:lnTo>
                  <a:pt x="1773470" y="5462031"/>
                </a:lnTo>
                <a:lnTo>
                  <a:pt x="1823311" y="5468410"/>
                </a:lnTo>
                <a:lnTo>
                  <a:pt x="1873148" y="5474427"/>
                </a:lnTo>
                <a:lnTo>
                  <a:pt x="1922979" y="5480082"/>
                </a:lnTo>
                <a:lnTo>
                  <a:pt x="1972799" y="5485375"/>
                </a:lnTo>
                <a:lnTo>
                  <a:pt x="2022608" y="5490308"/>
                </a:lnTo>
                <a:lnTo>
                  <a:pt x="2072401" y="5494880"/>
                </a:lnTo>
                <a:lnTo>
                  <a:pt x="2122176" y="5499090"/>
                </a:lnTo>
                <a:lnTo>
                  <a:pt x="2171931" y="5502941"/>
                </a:lnTo>
                <a:lnTo>
                  <a:pt x="2221661" y="5506431"/>
                </a:lnTo>
                <a:lnTo>
                  <a:pt x="2271366" y="5509562"/>
                </a:lnTo>
                <a:lnTo>
                  <a:pt x="2321042" y="5512332"/>
                </a:lnTo>
                <a:lnTo>
                  <a:pt x="2370685" y="5514743"/>
                </a:lnTo>
                <a:lnTo>
                  <a:pt x="2420294" y="5516795"/>
                </a:lnTo>
                <a:lnTo>
                  <a:pt x="2469866" y="5518488"/>
                </a:lnTo>
                <a:lnTo>
                  <a:pt x="2519397" y="5519823"/>
                </a:lnTo>
                <a:lnTo>
                  <a:pt x="2568885" y="5520799"/>
                </a:lnTo>
                <a:lnTo>
                  <a:pt x="2618327" y="5521416"/>
                </a:lnTo>
                <a:lnTo>
                  <a:pt x="2667721" y="5521676"/>
                </a:lnTo>
                <a:lnTo>
                  <a:pt x="2717064" y="5521578"/>
                </a:lnTo>
                <a:lnTo>
                  <a:pt x="2766352" y="5521123"/>
                </a:lnTo>
                <a:lnTo>
                  <a:pt x="2815583" y="5520310"/>
                </a:lnTo>
                <a:lnTo>
                  <a:pt x="2864755" y="5519141"/>
                </a:lnTo>
                <a:lnTo>
                  <a:pt x="2913864" y="5517614"/>
                </a:lnTo>
                <a:lnTo>
                  <a:pt x="2962907" y="5515732"/>
                </a:lnTo>
                <a:lnTo>
                  <a:pt x="3011883" y="5513493"/>
                </a:lnTo>
                <a:lnTo>
                  <a:pt x="3060787" y="5510898"/>
                </a:lnTo>
                <a:lnTo>
                  <a:pt x="3109618" y="5507947"/>
                </a:lnTo>
                <a:lnTo>
                  <a:pt x="3158373" y="5504641"/>
                </a:lnTo>
                <a:lnTo>
                  <a:pt x="3207048" y="5500979"/>
                </a:lnTo>
                <a:lnTo>
                  <a:pt x="3255642" y="5496963"/>
                </a:lnTo>
                <a:lnTo>
                  <a:pt x="3304150" y="5492592"/>
                </a:lnTo>
                <a:lnTo>
                  <a:pt x="3352571" y="5487866"/>
                </a:lnTo>
                <a:lnTo>
                  <a:pt x="3400901" y="5482786"/>
                </a:lnTo>
                <a:lnTo>
                  <a:pt x="3449139" y="5477353"/>
                </a:lnTo>
                <a:lnTo>
                  <a:pt x="3497280" y="5471565"/>
                </a:lnTo>
                <a:lnTo>
                  <a:pt x="3545323" y="5465424"/>
                </a:lnTo>
                <a:lnTo>
                  <a:pt x="3593264" y="5458930"/>
                </a:lnTo>
                <a:lnTo>
                  <a:pt x="3641101" y="5452083"/>
                </a:lnTo>
                <a:lnTo>
                  <a:pt x="3688830" y="5444883"/>
                </a:lnTo>
                <a:lnTo>
                  <a:pt x="3736450" y="5437330"/>
                </a:lnTo>
                <a:lnTo>
                  <a:pt x="3783957" y="5429425"/>
                </a:lnTo>
                <a:lnTo>
                  <a:pt x="3831349" y="5421169"/>
                </a:lnTo>
                <a:lnTo>
                  <a:pt x="3878622" y="5412560"/>
                </a:lnTo>
                <a:lnTo>
                  <a:pt x="3925775" y="5403600"/>
                </a:lnTo>
                <a:lnTo>
                  <a:pt x="3972803" y="5394289"/>
                </a:lnTo>
                <a:lnTo>
                  <a:pt x="4019705" y="5384627"/>
                </a:lnTo>
                <a:lnTo>
                  <a:pt x="4066478" y="5374614"/>
                </a:lnTo>
                <a:lnTo>
                  <a:pt x="4113118" y="5364250"/>
                </a:lnTo>
                <a:lnTo>
                  <a:pt x="4159624" y="5353536"/>
                </a:lnTo>
                <a:lnTo>
                  <a:pt x="4205992" y="5342473"/>
                </a:lnTo>
                <a:lnTo>
                  <a:pt x="4252219" y="5331059"/>
                </a:lnTo>
                <a:lnTo>
                  <a:pt x="4298303" y="5319296"/>
                </a:lnTo>
                <a:lnTo>
                  <a:pt x="4344241" y="5307184"/>
                </a:lnTo>
                <a:lnTo>
                  <a:pt x="4390030" y="5294722"/>
                </a:lnTo>
                <a:lnTo>
                  <a:pt x="4435667" y="5281912"/>
                </a:lnTo>
                <a:lnTo>
                  <a:pt x="4481150" y="5268754"/>
                </a:lnTo>
                <a:lnTo>
                  <a:pt x="4526475" y="5255247"/>
                </a:lnTo>
                <a:lnTo>
                  <a:pt x="4571641" y="5241392"/>
                </a:lnTo>
                <a:lnTo>
                  <a:pt x="4616644" y="5227189"/>
                </a:lnTo>
                <a:lnTo>
                  <a:pt x="4661481" y="5212639"/>
                </a:lnTo>
                <a:lnTo>
                  <a:pt x="4706150" y="5197741"/>
                </a:lnTo>
                <a:lnTo>
                  <a:pt x="4753193" y="5181611"/>
                </a:lnTo>
                <a:lnTo>
                  <a:pt x="4800068" y="5165063"/>
                </a:lnTo>
                <a:lnTo>
                  <a:pt x="4846771" y="5148097"/>
                </a:lnTo>
                <a:lnTo>
                  <a:pt x="4893301" y="5130716"/>
                </a:lnTo>
                <a:lnTo>
                  <a:pt x="4939657" y="5112921"/>
                </a:lnTo>
                <a:lnTo>
                  <a:pt x="4985836" y="5094711"/>
                </a:lnTo>
                <a:lnTo>
                  <a:pt x="5031837" y="5076089"/>
                </a:lnTo>
                <a:lnTo>
                  <a:pt x="5077659" y="5057055"/>
                </a:lnTo>
                <a:lnTo>
                  <a:pt x="5123300" y="5037610"/>
                </a:lnTo>
                <a:lnTo>
                  <a:pt x="5168758" y="5017756"/>
                </a:lnTo>
                <a:lnTo>
                  <a:pt x="5214031" y="4997494"/>
                </a:lnTo>
                <a:lnTo>
                  <a:pt x="5259117" y="4976824"/>
                </a:lnTo>
                <a:lnTo>
                  <a:pt x="5304016" y="4955748"/>
                </a:lnTo>
                <a:lnTo>
                  <a:pt x="5348726" y="4934266"/>
                </a:lnTo>
                <a:lnTo>
                  <a:pt x="5393244" y="4912380"/>
                </a:lnTo>
                <a:lnTo>
                  <a:pt x="5437569" y="4890092"/>
                </a:lnTo>
                <a:lnTo>
                  <a:pt x="5481699" y="4867401"/>
                </a:lnTo>
                <a:lnTo>
                  <a:pt x="5525633" y="4844309"/>
                </a:lnTo>
                <a:lnTo>
                  <a:pt x="5569370" y="4820817"/>
                </a:lnTo>
                <a:lnTo>
                  <a:pt x="5612906" y="4796926"/>
                </a:lnTo>
                <a:lnTo>
                  <a:pt x="5656242" y="4772637"/>
                </a:lnTo>
                <a:lnTo>
                  <a:pt x="5699374" y="4747952"/>
                </a:lnTo>
                <a:lnTo>
                  <a:pt x="5742302" y="4722871"/>
                </a:lnTo>
                <a:lnTo>
                  <a:pt x="5785023" y="4697395"/>
                </a:lnTo>
                <a:lnTo>
                  <a:pt x="5827536" y="4671525"/>
                </a:lnTo>
                <a:lnTo>
                  <a:pt x="5869840" y="4645263"/>
                </a:lnTo>
                <a:lnTo>
                  <a:pt x="5911933" y="4618610"/>
                </a:lnTo>
                <a:lnTo>
                  <a:pt x="5953812" y="4591566"/>
                </a:lnTo>
                <a:lnTo>
                  <a:pt x="5995477" y="4564132"/>
                </a:lnTo>
                <a:lnTo>
                  <a:pt x="6036925" y="4536311"/>
                </a:lnTo>
                <a:lnTo>
                  <a:pt x="6078156" y="4508102"/>
                </a:lnTo>
                <a:lnTo>
                  <a:pt x="6119166" y="4479507"/>
                </a:lnTo>
                <a:lnTo>
                  <a:pt x="6159956" y="4450526"/>
                </a:lnTo>
                <a:lnTo>
                  <a:pt x="6200522" y="4421162"/>
                </a:lnTo>
                <a:lnTo>
                  <a:pt x="6240864" y="4391415"/>
                </a:lnTo>
                <a:lnTo>
                  <a:pt x="6280979" y="4361285"/>
                </a:lnTo>
                <a:lnTo>
                  <a:pt x="6320867" y="4330775"/>
                </a:lnTo>
                <a:lnTo>
                  <a:pt x="6360524" y="4299885"/>
                </a:lnTo>
                <a:lnTo>
                  <a:pt x="6399951" y="4268616"/>
                </a:lnTo>
                <a:lnTo>
                  <a:pt x="6439144" y="4236970"/>
                </a:lnTo>
                <a:lnTo>
                  <a:pt x="6478102" y="4204947"/>
                </a:lnTo>
                <a:lnTo>
                  <a:pt x="6516825" y="4172548"/>
                </a:lnTo>
                <a:lnTo>
                  <a:pt x="6555309" y="4139775"/>
                </a:lnTo>
                <a:lnTo>
                  <a:pt x="6593553" y="4106628"/>
                </a:lnTo>
                <a:lnTo>
                  <a:pt x="6631556" y="4073109"/>
                </a:lnTo>
                <a:lnTo>
                  <a:pt x="6669316" y="4039218"/>
                </a:lnTo>
                <a:lnTo>
                  <a:pt x="6706831" y="4004957"/>
                </a:lnTo>
                <a:lnTo>
                  <a:pt x="6741704" y="3972383"/>
                </a:lnTo>
                <a:lnTo>
                  <a:pt x="6776399" y="3939070"/>
                </a:lnTo>
                <a:lnTo>
                  <a:pt x="6810913" y="3905040"/>
                </a:lnTo>
                <a:lnTo>
                  <a:pt x="6845243" y="3870315"/>
                </a:lnTo>
                <a:lnTo>
                  <a:pt x="6879387" y="3834917"/>
                </a:lnTo>
                <a:lnTo>
                  <a:pt x="6913342" y="3798867"/>
                </a:lnTo>
                <a:lnTo>
                  <a:pt x="6947104" y="3762188"/>
                </a:lnTo>
                <a:lnTo>
                  <a:pt x="6980672" y="3724902"/>
                </a:lnTo>
                <a:lnTo>
                  <a:pt x="7014042" y="3687030"/>
                </a:lnTo>
                <a:lnTo>
                  <a:pt x="7047211" y="3648595"/>
                </a:lnTo>
                <a:lnTo>
                  <a:pt x="7080177" y="3609619"/>
                </a:lnTo>
                <a:lnTo>
                  <a:pt x="7112937" y="3570123"/>
                </a:lnTo>
                <a:lnTo>
                  <a:pt x="7145488" y="3530130"/>
                </a:lnTo>
                <a:lnTo>
                  <a:pt x="7177827" y="3489661"/>
                </a:lnTo>
                <a:lnTo>
                  <a:pt x="7209952" y="3448738"/>
                </a:lnTo>
                <a:lnTo>
                  <a:pt x="7241859" y="3407384"/>
                </a:lnTo>
                <a:lnTo>
                  <a:pt x="7273546" y="3365621"/>
                </a:lnTo>
                <a:lnTo>
                  <a:pt x="7305009" y="3323469"/>
                </a:lnTo>
                <a:lnTo>
                  <a:pt x="7336247" y="3280952"/>
                </a:lnTo>
                <a:lnTo>
                  <a:pt x="7367256" y="3238092"/>
                </a:lnTo>
                <a:lnTo>
                  <a:pt x="7398034" y="3194909"/>
                </a:lnTo>
                <a:lnTo>
                  <a:pt x="7428577" y="3151427"/>
                </a:lnTo>
                <a:lnTo>
                  <a:pt x="7458883" y="3107667"/>
                </a:lnTo>
                <a:lnTo>
                  <a:pt x="7488950" y="3063651"/>
                </a:lnTo>
                <a:lnTo>
                  <a:pt x="7518773" y="3019401"/>
                </a:lnTo>
                <a:lnTo>
                  <a:pt x="7548351" y="2974939"/>
                </a:lnTo>
                <a:lnTo>
                  <a:pt x="7577680" y="2930287"/>
                </a:lnTo>
                <a:lnTo>
                  <a:pt x="7606758" y="2885468"/>
                </a:lnTo>
                <a:lnTo>
                  <a:pt x="7635582" y="2840502"/>
                </a:lnTo>
                <a:lnTo>
                  <a:pt x="7664149" y="2795412"/>
                </a:lnTo>
                <a:lnTo>
                  <a:pt x="7692456" y="2750220"/>
                </a:lnTo>
                <a:lnTo>
                  <a:pt x="7720501" y="2704947"/>
                </a:lnTo>
                <a:lnTo>
                  <a:pt x="7748281" y="2659617"/>
                </a:lnTo>
                <a:lnTo>
                  <a:pt x="7775792" y="2614250"/>
                </a:lnTo>
                <a:lnTo>
                  <a:pt x="7803033" y="2568869"/>
                </a:lnTo>
                <a:lnTo>
                  <a:pt x="7829999" y="2523496"/>
                </a:lnTo>
                <a:lnTo>
                  <a:pt x="7856689" y="2478153"/>
                </a:lnTo>
                <a:lnTo>
                  <a:pt x="7883100" y="2432861"/>
                </a:lnTo>
                <a:lnTo>
                  <a:pt x="7909228" y="2387642"/>
                </a:lnTo>
                <a:lnTo>
                  <a:pt x="7935072" y="2342520"/>
                </a:lnTo>
                <a:lnTo>
                  <a:pt x="7960627" y="2297514"/>
                </a:lnTo>
                <a:lnTo>
                  <a:pt x="7985892" y="2252649"/>
                </a:lnTo>
                <a:lnTo>
                  <a:pt x="8010863" y="2207944"/>
                </a:lnTo>
                <a:lnTo>
                  <a:pt x="8035538" y="2163423"/>
                </a:lnTo>
                <a:lnTo>
                  <a:pt x="8059914" y="2119108"/>
                </a:lnTo>
                <a:lnTo>
                  <a:pt x="8083987" y="2075020"/>
                </a:lnTo>
                <a:lnTo>
                  <a:pt x="8107756" y="2031181"/>
                </a:lnTo>
                <a:lnTo>
                  <a:pt x="8131218" y="1987613"/>
                </a:lnTo>
                <a:lnTo>
                  <a:pt x="8154369" y="1944339"/>
                </a:lnTo>
                <a:lnTo>
                  <a:pt x="8177207" y="1901380"/>
                </a:lnTo>
                <a:lnTo>
                  <a:pt x="8199728" y="1858758"/>
                </a:lnTo>
                <a:lnTo>
                  <a:pt x="8221931" y="1816495"/>
                </a:lnTo>
                <a:lnTo>
                  <a:pt x="8243812" y="1774613"/>
                </a:lnTo>
                <a:lnTo>
                  <a:pt x="8265369" y="1733135"/>
                </a:lnTo>
                <a:lnTo>
                  <a:pt x="8286598" y="1692081"/>
                </a:lnTo>
                <a:lnTo>
                  <a:pt x="8307497" y="1651474"/>
                </a:lnTo>
                <a:lnTo>
                  <a:pt x="8328063" y="1611337"/>
                </a:lnTo>
                <a:lnTo>
                  <a:pt x="8348294" y="1571690"/>
                </a:lnTo>
                <a:lnTo>
                  <a:pt x="8368186" y="1532556"/>
                </a:lnTo>
                <a:lnTo>
                  <a:pt x="8387736" y="1493957"/>
                </a:lnTo>
                <a:lnTo>
                  <a:pt x="8406942" y="1455915"/>
                </a:lnTo>
                <a:lnTo>
                  <a:pt x="8430468" y="1409246"/>
                </a:lnTo>
                <a:lnTo>
                  <a:pt x="8454175" y="1362215"/>
                </a:lnTo>
                <a:lnTo>
                  <a:pt x="8478042" y="1314867"/>
                </a:lnTo>
                <a:lnTo>
                  <a:pt x="8502048" y="1267246"/>
                </a:lnTo>
                <a:lnTo>
                  <a:pt x="8526169" y="1219395"/>
                </a:lnTo>
                <a:lnTo>
                  <a:pt x="8550384" y="1171358"/>
                </a:lnTo>
                <a:lnTo>
                  <a:pt x="8574670" y="1123179"/>
                </a:lnTo>
                <a:lnTo>
                  <a:pt x="8599006" y="1074903"/>
                </a:lnTo>
                <a:lnTo>
                  <a:pt x="8623369" y="1026572"/>
                </a:lnTo>
                <a:lnTo>
                  <a:pt x="8647737" y="978231"/>
                </a:lnTo>
                <a:lnTo>
                  <a:pt x="8672088" y="929924"/>
                </a:lnTo>
                <a:lnTo>
                  <a:pt x="8696400" y="881695"/>
                </a:lnTo>
                <a:lnTo>
                  <a:pt x="8720650" y="833588"/>
                </a:lnTo>
                <a:lnTo>
                  <a:pt x="8744818" y="785646"/>
                </a:lnTo>
                <a:lnTo>
                  <a:pt x="8768879" y="737914"/>
                </a:lnTo>
                <a:lnTo>
                  <a:pt x="8792813" y="690435"/>
                </a:lnTo>
                <a:lnTo>
                  <a:pt x="8816597" y="643254"/>
                </a:lnTo>
                <a:lnTo>
                  <a:pt x="8840209" y="596413"/>
                </a:lnTo>
                <a:lnTo>
                  <a:pt x="8863626" y="549958"/>
                </a:lnTo>
                <a:lnTo>
                  <a:pt x="8886828" y="503932"/>
                </a:lnTo>
                <a:lnTo>
                  <a:pt x="8909791" y="458380"/>
                </a:lnTo>
                <a:lnTo>
                  <a:pt x="8932493" y="413344"/>
                </a:lnTo>
                <a:lnTo>
                  <a:pt x="8954913" y="368869"/>
                </a:lnTo>
                <a:lnTo>
                  <a:pt x="8977028" y="324998"/>
                </a:lnTo>
                <a:lnTo>
                  <a:pt x="8998816" y="281777"/>
                </a:lnTo>
                <a:lnTo>
                  <a:pt x="9020255" y="239248"/>
                </a:lnTo>
                <a:lnTo>
                  <a:pt x="9041322" y="197456"/>
                </a:lnTo>
                <a:lnTo>
                  <a:pt x="9061996" y="156444"/>
                </a:lnTo>
                <a:lnTo>
                  <a:pt x="9082255" y="116256"/>
                </a:lnTo>
                <a:lnTo>
                  <a:pt x="9102076" y="76937"/>
                </a:lnTo>
                <a:lnTo>
                  <a:pt x="9121437" y="38530"/>
                </a:lnTo>
                <a:lnTo>
                  <a:pt x="9140317" y="1079"/>
                </a:lnTo>
                <a:lnTo>
                  <a:pt x="9077815" y="531"/>
                </a:lnTo>
                <a:lnTo>
                  <a:pt x="9015589" y="171"/>
                </a:lnTo>
                <a:lnTo>
                  <a:pt x="8953638" y="0"/>
                </a:lnTo>
                <a:lnTo>
                  <a:pt x="8891961" y="15"/>
                </a:lnTo>
                <a:lnTo>
                  <a:pt x="8830558" y="217"/>
                </a:lnTo>
                <a:lnTo>
                  <a:pt x="8769428" y="605"/>
                </a:lnTo>
                <a:lnTo>
                  <a:pt x="8708572" y="1178"/>
                </a:lnTo>
                <a:lnTo>
                  <a:pt x="8647988" y="1935"/>
                </a:lnTo>
                <a:lnTo>
                  <a:pt x="8587676" y="2875"/>
                </a:lnTo>
                <a:lnTo>
                  <a:pt x="8527636" y="3997"/>
                </a:lnTo>
                <a:lnTo>
                  <a:pt x="8467866" y="5302"/>
                </a:lnTo>
                <a:lnTo>
                  <a:pt x="8408368" y="6787"/>
                </a:lnTo>
                <a:lnTo>
                  <a:pt x="8349140" y="8452"/>
                </a:lnTo>
                <a:lnTo>
                  <a:pt x="8290181" y="10297"/>
                </a:lnTo>
                <a:lnTo>
                  <a:pt x="8231492" y="12321"/>
                </a:lnTo>
                <a:lnTo>
                  <a:pt x="8173072" y="14522"/>
                </a:lnTo>
                <a:lnTo>
                  <a:pt x="8114921" y="16900"/>
                </a:lnTo>
                <a:lnTo>
                  <a:pt x="8057037" y="19454"/>
                </a:lnTo>
                <a:lnTo>
                  <a:pt x="7999421" y="22184"/>
                </a:lnTo>
                <a:lnTo>
                  <a:pt x="7942072" y="25088"/>
                </a:lnTo>
                <a:lnTo>
                  <a:pt x="7884989" y="28166"/>
                </a:lnTo>
                <a:lnTo>
                  <a:pt x="7828173" y="31417"/>
                </a:lnTo>
                <a:lnTo>
                  <a:pt x="7771622" y="34840"/>
                </a:lnTo>
                <a:lnTo>
                  <a:pt x="7715337" y="38435"/>
                </a:lnTo>
                <a:lnTo>
                  <a:pt x="7659317" y="42201"/>
                </a:lnTo>
                <a:lnTo>
                  <a:pt x="7603561" y="46136"/>
                </a:lnTo>
                <a:lnTo>
                  <a:pt x="7548068" y="50240"/>
                </a:lnTo>
                <a:lnTo>
                  <a:pt x="7492840" y="54513"/>
                </a:lnTo>
                <a:lnTo>
                  <a:pt x="7437874" y="58953"/>
                </a:lnTo>
                <a:lnTo>
                  <a:pt x="7383171" y="63560"/>
                </a:lnTo>
                <a:lnTo>
                  <a:pt x="7328729" y="68333"/>
                </a:lnTo>
                <a:lnTo>
                  <a:pt x="7274550" y="73271"/>
                </a:lnTo>
                <a:lnTo>
                  <a:pt x="7220632" y="78374"/>
                </a:lnTo>
                <a:lnTo>
                  <a:pt x="7166974" y="83639"/>
                </a:lnTo>
                <a:lnTo>
                  <a:pt x="7113577" y="89068"/>
                </a:lnTo>
                <a:lnTo>
                  <a:pt x="7060439" y="94659"/>
                </a:lnTo>
                <a:lnTo>
                  <a:pt x="7007561" y="100411"/>
                </a:lnTo>
                <a:lnTo>
                  <a:pt x="6954941" y="106323"/>
                </a:lnTo>
                <a:lnTo>
                  <a:pt x="6902581" y="112395"/>
                </a:lnTo>
                <a:lnTo>
                  <a:pt x="6850478" y="118625"/>
                </a:lnTo>
                <a:lnTo>
                  <a:pt x="6798632" y="125014"/>
                </a:lnTo>
                <a:lnTo>
                  <a:pt x="6747044" y="131560"/>
                </a:lnTo>
                <a:lnTo>
                  <a:pt x="6695713" y="138262"/>
                </a:lnTo>
                <a:lnTo>
                  <a:pt x="6644637" y="145120"/>
                </a:lnTo>
                <a:lnTo>
                  <a:pt x="6593817" y="152133"/>
                </a:lnTo>
                <a:lnTo>
                  <a:pt x="6543253" y="159300"/>
                </a:lnTo>
                <a:lnTo>
                  <a:pt x="6492943" y="166620"/>
                </a:lnTo>
                <a:lnTo>
                  <a:pt x="6442888" y="174093"/>
                </a:lnTo>
                <a:lnTo>
                  <a:pt x="6393087" y="181717"/>
                </a:lnTo>
                <a:lnTo>
                  <a:pt x="6343539" y="189493"/>
                </a:lnTo>
                <a:lnTo>
                  <a:pt x="6294244" y="197418"/>
                </a:lnTo>
                <a:lnTo>
                  <a:pt x="6245202" y="205493"/>
                </a:lnTo>
                <a:lnTo>
                  <a:pt x="6196411" y="213716"/>
                </a:lnTo>
                <a:lnTo>
                  <a:pt x="6147873" y="222087"/>
                </a:lnTo>
                <a:lnTo>
                  <a:pt x="6099585" y="230606"/>
                </a:lnTo>
                <a:lnTo>
                  <a:pt x="6051548" y="239270"/>
                </a:lnTo>
                <a:lnTo>
                  <a:pt x="6003762" y="248079"/>
                </a:lnTo>
                <a:lnTo>
                  <a:pt x="5956225" y="257034"/>
                </a:lnTo>
                <a:lnTo>
                  <a:pt x="5908938" y="266132"/>
                </a:lnTo>
                <a:lnTo>
                  <a:pt x="5861899" y="275373"/>
                </a:lnTo>
                <a:lnTo>
                  <a:pt x="5815110" y="284756"/>
                </a:lnTo>
                <a:lnTo>
                  <a:pt x="5768568" y="294281"/>
                </a:lnTo>
                <a:lnTo>
                  <a:pt x="5722273" y="303946"/>
                </a:lnTo>
                <a:lnTo>
                  <a:pt x="5676226" y="313752"/>
                </a:lnTo>
                <a:lnTo>
                  <a:pt x="5630425" y="323696"/>
                </a:lnTo>
                <a:lnTo>
                  <a:pt x="5584871" y="333779"/>
                </a:lnTo>
                <a:lnTo>
                  <a:pt x="5539562" y="343999"/>
                </a:lnTo>
                <a:lnTo>
                  <a:pt x="5494498" y="354355"/>
                </a:lnTo>
                <a:lnTo>
                  <a:pt x="5449680" y="364848"/>
                </a:lnTo>
                <a:lnTo>
                  <a:pt x="5405105" y="375476"/>
                </a:lnTo>
                <a:lnTo>
                  <a:pt x="5360775" y="386238"/>
                </a:lnTo>
                <a:lnTo>
                  <a:pt x="5316688" y="397134"/>
                </a:lnTo>
                <a:lnTo>
                  <a:pt x="5272844" y="408162"/>
                </a:lnTo>
                <a:lnTo>
                  <a:pt x="5229242" y="419323"/>
                </a:lnTo>
                <a:lnTo>
                  <a:pt x="5185883" y="430614"/>
                </a:lnTo>
                <a:lnTo>
                  <a:pt x="5142765" y="442036"/>
                </a:lnTo>
                <a:lnTo>
                  <a:pt x="5099889" y="453588"/>
                </a:lnTo>
                <a:lnTo>
                  <a:pt x="5057253" y="465268"/>
                </a:lnTo>
                <a:lnTo>
                  <a:pt x="5014857" y="477077"/>
                </a:lnTo>
                <a:lnTo>
                  <a:pt x="4972702" y="489012"/>
                </a:lnTo>
                <a:lnTo>
                  <a:pt x="4930785" y="501074"/>
                </a:lnTo>
                <a:lnTo>
                  <a:pt x="4889108" y="513262"/>
                </a:lnTo>
                <a:lnTo>
                  <a:pt x="4847669" y="525575"/>
                </a:lnTo>
                <a:lnTo>
                  <a:pt x="4806468" y="538011"/>
                </a:lnTo>
                <a:lnTo>
                  <a:pt x="4765505" y="550571"/>
                </a:lnTo>
                <a:lnTo>
                  <a:pt x="4724778" y="563253"/>
                </a:lnTo>
                <a:lnTo>
                  <a:pt x="4684289" y="576058"/>
                </a:lnTo>
                <a:lnTo>
                  <a:pt x="4644035" y="588982"/>
                </a:lnTo>
                <a:lnTo>
                  <a:pt x="4604017" y="602028"/>
                </a:lnTo>
                <a:lnTo>
                  <a:pt x="4564235" y="615192"/>
                </a:lnTo>
                <a:lnTo>
                  <a:pt x="4524687" y="628475"/>
                </a:lnTo>
                <a:lnTo>
                  <a:pt x="4485374" y="641876"/>
                </a:lnTo>
                <a:lnTo>
                  <a:pt x="4446294" y="655393"/>
                </a:lnTo>
                <a:lnTo>
                  <a:pt x="4407448" y="669027"/>
                </a:lnTo>
                <a:lnTo>
                  <a:pt x="4368835" y="682776"/>
                </a:lnTo>
                <a:lnTo>
                  <a:pt x="4330455" y="696640"/>
                </a:lnTo>
                <a:lnTo>
                  <a:pt x="4292306" y="710618"/>
                </a:lnTo>
                <a:lnTo>
                  <a:pt x="4254390" y="724708"/>
                </a:lnTo>
                <a:lnTo>
                  <a:pt x="4216704" y="738911"/>
                </a:lnTo>
                <a:lnTo>
                  <a:pt x="4163429" y="759383"/>
                </a:lnTo>
                <a:lnTo>
                  <a:pt x="4110520" y="780200"/>
                </a:lnTo>
                <a:lnTo>
                  <a:pt x="4057975" y="801357"/>
                </a:lnTo>
                <a:lnTo>
                  <a:pt x="4005794" y="822853"/>
                </a:lnTo>
                <a:lnTo>
                  <a:pt x="3953977" y="844682"/>
                </a:lnTo>
                <a:lnTo>
                  <a:pt x="3902522" y="866842"/>
                </a:lnTo>
                <a:lnTo>
                  <a:pt x="3851429" y="889329"/>
                </a:lnTo>
                <a:lnTo>
                  <a:pt x="3800698" y="912140"/>
                </a:lnTo>
                <a:lnTo>
                  <a:pt x="3750327" y="935271"/>
                </a:lnTo>
                <a:lnTo>
                  <a:pt x="3700316" y="958718"/>
                </a:lnTo>
                <a:lnTo>
                  <a:pt x="3650665" y="982479"/>
                </a:lnTo>
                <a:lnTo>
                  <a:pt x="3601371" y="1006549"/>
                </a:lnTo>
                <a:lnTo>
                  <a:pt x="3552436" y="1030926"/>
                </a:lnTo>
                <a:lnTo>
                  <a:pt x="3503858" y="1055605"/>
                </a:lnTo>
                <a:lnTo>
                  <a:pt x="3455637" y="1080583"/>
                </a:lnTo>
                <a:lnTo>
                  <a:pt x="3407771" y="1105857"/>
                </a:lnTo>
                <a:lnTo>
                  <a:pt x="3360261" y="1131423"/>
                </a:lnTo>
                <a:lnTo>
                  <a:pt x="3313105" y="1157278"/>
                </a:lnTo>
                <a:lnTo>
                  <a:pt x="3266302" y="1183418"/>
                </a:lnTo>
                <a:lnTo>
                  <a:pt x="3219853" y="1209840"/>
                </a:lnTo>
                <a:lnTo>
                  <a:pt x="3173756" y="1236540"/>
                </a:lnTo>
                <a:lnTo>
                  <a:pt x="3128011" y="1263514"/>
                </a:lnTo>
                <a:lnTo>
                  <a:pt x="3082617" y="1290760"/>
                </a:lnTo>
                <a:lnTo>
                  <a:pt x="3037574" y="1318274"/>
                </a:lnTo>
                <a:lnTo>
                  <a:pt x="2992880" y="1346052"/>
                </a:lnTo>
                <a:lnTo>
                  <a:pt x="2948535" y="1374090"/>
                </a:lnTo>
                <a:lnTo>
                  <a:pt x="2904538" y="1402386"/>
                </a:lnTo>
                <a:lnTo>
                  <a:pt x="2860889" y="1430936"/>
                </a:lnTo>
                <a:lnTo>
                  <a:pt x="2817587" y="1459736"/>
                </a:lnTo>
                <a:lnTo>
                  <a:pt x="2774631" y="1488782"/>
                </a:lnTo>
                <a:lnTo>
                  <a:pt x="2732021" y="1518072"/>
                </a:lnTo>
                <a:lnTo>
                  <a:pt x="2689755" y="1547602"/>
                </a:lnTo>
                <a:lnTo>
                  <a:pt x="2647834" y="1577368"/>
                </a:lnTo>
                <a:lnTo>
                  <a:pt x="2606256" y="1607367"/>
                </a:lnTo>
                <a:lnTo>
                  <a:pt x="2565021" y="1637595"/>
                </a:lnTo>
                <a:lnTo>
                  <a:pt x="2524128" y="1668048"/>
                </a:lnTo>
                <a:lnTo>
                  <a:pt x="2483577" y="1698725"/>
                </a:lnTo>
                <a:lnTo>
                  <a:pt x="2443367" y="1729620"/>
                </a:lnTo>
                <a:lnTo>
                  <a:pt x="2403496" y="1760730"/>
                </a:lnTo>
                <a:lnTo>
                  <a:pt x="2363965" y="1792052"/>
                </a:lnTo>
                <a:lnTo>
                  <a:pt x="2324773" y="1823583"/>
                </a:lnTo>
                <a:lnTo>
                  <a:pt x="2285919" y="1855318"/>
                </a:lnTo>
                <a:lnTo>
                  <a:pt x="2247402" y="1887255"/>
                </a:lnTo>
                <a:lnTo>
                  <a:pt x="2209222" y="1919390"/>
                </a:lnTo>
                <a:lnTo>
                  <a:pt x="2171377" y="1951718"/>
                </a:lnTo>
                <a:lnTo>
                  <a:pt x="2133868" y="1984238"/>
                </a:lnTo>
                <a:lnTo>
                  <a:pt x="2096694" y="2016946"/>
                </a:lnTo>
                <a:lnTo>
                  <a:pt x="2059854" y="2049837"/>
                </a:lnTo>
                <a:lnTo>
                  <a:pt x="2023347" y="2082908"/>
                </a:lnTo>
                <a:lnTo>
                  <a:pt x="1987172" y="2116157"/>
                </a:lnTo>
                <a:lnTo>
                  <a:pt x="1951329" y="2149578"/>
                </a:lnTo>
                <a:lnTo>
                  <a:pt x="1915818" y="2183170"/>
                </a:lnTo>
                <a:lnTo>
                  <a:pt x="1880637" y="2216928"/>
                </a:lnTo>
                <a:lnTo>
                  <a:pt x="1845786" y="2250849"/>
                </a:lnTo>
                <a:lnTo>
                  <a:pt x="1811264" y="2284930"/>
                </a:lnTo>
                <a:lnTo>
                  <a:pt x="1777070" y="2319166"/>
                </a:lnTo>
                <a:lnTo>
                  <a:pt x="1743205" y="2353555"/>
                </a:lnTo>
                <a:lnTo>
                  <a:pt x="1709666" y="2388093"/>
                </a:lnTo>
                <a:lnTo>
                  <a:pt x="1676454" y="2422777"/>
                </a:lnTo>
                <a:lnTo>
                  <a:pt x="1643567" y="2457602"/>
                </a:lnTo>
                <a:lnTo>
                  <a:pt x="1611006" y="2492566"/>
                </a:lnTo>
                <a:lnTo>
                  <a:pt x="1578769" y="2527664"/>
                </a:lnTo>
                <a:lnTo>
                  <a:pt x="1546855" y="2562895"/>
                </a:lnTo>
                <a:lnTo>
                  <a:pt x="1515265" y="2598253"/>
                </a:lnTo>
                <a:lnTo>
                  <a:pt x="1483997" y="2633736"/>
                </a:lnTo>
                <a:lnTo>
                  <a:pt x="1453050" y="2669340"/>
                </a:lnTo>
                <a:lnTo>
                  <a:pt x="1422424" y="2705061"/>
                </a:lnTo>
                <a:lnTo>
                  <a:pt x="1392119" y="2740896"/>
                </a:lnTo>
                <a:lnTo>
                  <a:pt x="1362133" y="2776842"/>
                </a:lnTo>
                <a:lnTo>
                  <a:pt x="1332466" y="2812895"/>
                </a:lnTo>
                <a:lnTo>
                  <a:pt x="1303118" y="2849051"/>
                </a:lnTo>
                <a:lnTo>
                  <a:pt x="1274087" y="2885308"/>
                </a:lnTo>
                <a:lnTo>
                  <a:pt x="1245372" y="2921661"/>
                </a:lnTo>
                <a:lnTo>
                  <a:pt x="1216974" y="2958107"/>
                </a:lnTo>
                <a:lnTo>
                  <a:pt x="1188891" y="2994643"/>
                </a:lnTo>
                <a:lnTo>
                  <a:pt x="1161123" y="3031264"/>
                </a:lnTo>
                <a:lnTo>
                  <a:pt x="1133669" y="3067969"/>
                </a:lnTo>
                <a:lnTo>
                  <a:pt x="1106529" y="3104752"/>
                </a:lnTo>
                <a:lnTo>
                  <a:pt x="1079701" y="3141611"/>
                </a:lnTo>
                <a:lnTo>
                  <a:pt x="1053185" y="3178542"/>
                </a:lnTo>
                <a:lnTo>
                  <a:pt x="1026981" y="3215542"/>
                </a:lnTo>
                <a:lnTo>
                  <a:pt x="1001087" y="3252607"/>
                </a:lnTo>
                <a:lnTo>
                  <a:pt x="975504" y="3289733"/>
                </a:lnTo>
                <a:lnTo>
                  <a:pt x="950229" y="3326918"/>
                </a:lnTo>
                <a:lnTo>
                  <a:pt x="925264" y="3364157"/>
                </a:lnTo>
                <a:lnTo>
                  <a:pt x="900606" y="3401447"/>
                </a:lnTo>
                <a:lnTo>
                  <a:pt x="876255" y="3438785"/>
                </a:lnTo>
                <a:lnTo>
                  <a:pt x="852211" y="3476167"/>
                </a:lnTo>
                <a:lnTo>
                  <a:pt x="828473" y="3513590"/>
                </a:lnTo>
                <a:lnTo>
                  <a:pt x="805040" y="3551050"/>
                </a:lnTo>
                <a:lnTo>
                  <a:pt x="781912" y="3588544"/>
                </a:lnTo>
                <a:lnTo>
                  <a:pt x="759087" y="3626068"/>
                </a:lnTo>
                <a:lnTo>
                  <a:pt x="736566" y="3663618"/>
                </a:lnTo>
                <a:lnTo>
                  <a:pt x="714347" y="3701192"/>
                </a:lnTo>
                <a:lnTo>
                  <a:pt x="692430" y="3738786"/>
                </a:lnTo>
                <a:lnTo>
                  <a:pt x="670814" y="3776395"/>
                </a:lnTo>
                <a:lnTo>
                  <a:pt x="402489" y="4252371"/>
                </a:lnTo>
                <a:lnTo>
                  <a:pt x="190065" y="4637463"/>
                </a:lnTo>
                <a:lnTo>
                  <a:pt x="50311" y="4895237"/>
                </a:lnTo>
                <a:lnTo>
                  <a:pt x="0" y="4989258"/>
                </a:lnTo>
                <a:close/>
              </a:path>
            </a:pathLst>
          </a:custGeom>
          <a:ln w="95250" cap="sq">
            <a:solidFill>
              <a:schemeClr val="tx1"/>
            </a:solidFill>
            <a:miter lim="800000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Picture 12" descr="NorQuest College crest">
            <a:extLst>
              <a:ext uri="{FF2B5EF4-FFF2-40B4-BE49-F238E27FC236}">
                <a16:creationId xmlns:a16="http://schemas.microsoft.com/office/drawing/2014/main" id="{F427C50B-FC37-2147-BA7C-F37BADD2BF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61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Styles in PowerPoi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2247D-26DD-ABA5-03F1-FBD6B307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7D12AB-9369-7B81-21A0-1164802FC7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96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Slide 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41EDB2FD-34E1-4D43-949B-35FCFA78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9664" y="4114800"/>
            <a:ext cx="6172200" cy="2743200"/>
          </a:xfrm>
          <a:prstGeom prst="rect">
            <a:avLst/>
          </a:prstGeom>
          <a:solidFill>
            <a:srgbClr val="E71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 descr="NorQuest College crest">
            <a:extLst>
              <a:ext uri="{FF2B5EF4-FFF2-40B4-BE49-F238E27FC236}">
                <a16:creationId xmlns:a16="http://schemas.microsoft.com/office/drawing/2014/main" id="{BF24D931-2B5A-5B40-90AD-DC9D88A59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884DA70F-201A-C642-8E97-DAB6639F8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0" y="4310512"/>
            <a:ext cx="5638800" cy="19378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00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Header 1 text goes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212E1D3-8D09-5B40-AFB1-C5745B2C31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" y="0"/>
            <a:ext cx="456723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ED2FB39-484A-F645-8858-453AD9AD60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313" y="-9525"/>
            <a:ext cx="2655887" cy="3989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BEBD913-8A9B-6F4C-95C9-CCA3B311A1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0188" y="1079500"/>
            <a:ext cx="43418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7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Slide 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10692-19EA-D644-9D84-1327FA178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5" name="Picture 134" descr="NorQuest College crest">
            <a:extLst>
              <a:ext uri="{FF2B5EF4-FFF2-40B4-BE49-F238E27FC236}">
                <a16:creationId xmlns:a16="http://schemas.microsoft.com/office/drawing/2014/main" id="{BF24D931-2B5A-5B40-90AD-DC9D88A59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BBEF201-229F-1F45-A571-D82FD5F43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33400" y="2667000"/>
            <a:ext cx="5638800" cy="5638800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884DA70F-201A-C642-8E97-DAB6639F8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561612"/>
            <a:ext cx="3657600" cy="26105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Header 1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5356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NorQuest College logo">
            <a:extLst>
              <a:ext uri="{FF2B5EF4-FFF2-40B4-BE49-F238E27FC236}">
                <a16:creationId xmlns:a16="http://schemas.microsoft.com/office/drawing/2014/main" id="{F2EF4790-3CE2-E140-B061-298540407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71" y="5336073"/>
            <a:ext cx="2308786" cy="573781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098EB0EC-EEF3-3442-A29B-3BD2AC768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46861">
            <a:off x="-1890236" y="-2333911"/>
            <a:ext cx="6733379" cy="6214496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bg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9CA0DB3-7B0F-FD43-BC59-D6DAF261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156348">
            <a:off x="7344178" y="4868765"/>
            <a:ext cx="7422964" cy="6850941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bg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39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NorQuest College logo">
            <a:extLst>
              <a:ext uri="{FF2B5EF4-FFF2-40B4-BE49-F238E27FC236}">
                <a16:creationId xmlns:a16="http://schemas.microsoft.com/office/drawing/2014/main" id="{F2EF4790-3CE2-E140-B061-298540407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8571" y="5336073"/>
            <a:ext cx="2308785" cy="573781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098EB0EC-EEF3-3442-A29B-3BD2AC768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46861">
            <a:off x="-1890236" y="-2333911"/>
            <a:ext cx="6733379" cy="6214496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bg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9CA0DB3-7B0F-FD43-BC59-D6DAF261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156348">
            <a:off x="7344178" y="4868765"/>
            <a:ext cx="7422964" cy="6850941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accent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34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Styles in PowerPoi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50EDBF1-1607-D741-E01F-A2A56C46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ED657-9D17-3AA1-A0BE-2A4E09690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86000"/>
            <a:ext cx="10515600" cy="41148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200" b="0" i="0">
                <a:solidFill>
                  <a:schemeClr val="tx1"/>
                </a:solidFill>
                <a:latin typeface="+mn-lt"/>
              </a:defRPr>
            </a:lvl1pPr>
            <a:lvl2pPr marL="11113" indent="0" algn="l">
              <a:buFont typeface="Arial" panose="020B0604020202020204" pitchFamily="34" charset="0"/>
              <a:buNone/>
              <a:tabLst/>
              <a:defRPr sz="3250" b="0" i="0">
                <a:solidFill>
                  <a:schemeClr val="tx1"/>
                </a:solidFill>
                <a:latin typeface="+mn-lt"/>
              </a:defRPr>
            </a:lvl2pPr>
            <a:lvl3pPr marL="9525" indent="0" algn="l">
              <a:buFont typeface="Arial" panose="020B0604020202020204" pitchFamily="34" charset="0"/>
              <a:buNone/>
              <a:tabLst/>
              <a:defRPr sz="2400" b="1" i="0">
                <a:solidFill>
                  <a:schemeClr val="tx1"/>
                </a:solidFill>
                <a:latin typeface="+mn-lt"/>
              </a:defRPr>
            </a:lvl3pPr>
            <a:lvl4pPr marL="9525" indent="0" algn="l"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9525" indent="0" algn="l"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CB39A37-D405-44EC-ADBA-B2DAED53E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3836" y="6019800"/>
            <a:ext cx="2368550" cy="2326640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chemeClr val="tx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C8A9512-28E2-463A-A813-CA66212F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4966877">
            <a:off x="-3940645" y="-3225750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00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A80E9E2-62F2-5875-B958-B047E9CED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895600"/>
            <a:ext cx="56388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="0" i="0" baseline="0">
                <a:solidFill>
                  <a:schemeClr val="bg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5C1D2E5-F8FA-D835-9FDF-D2FC44D55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886200"/>
            <a:ext cx="53340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 dirty="0"/>
              <a:t>Optional subtitle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9924917-66EA-F0E3-9958-DCA39FC842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788319"/>
            <a:ext cx="2209800" cy="4373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 dirty="0"/>
              <a:t>Month day, 2020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C8F9E8A-3DA8-FF4A-3239-449C805F7D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5768441"/>
            <a:ext cx="6192838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 dirty="0"/>
              <a:t>Optional presentation team names goes here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8C0FDE3B-A832-31AE-9898-254EF882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62000" y="-3581400"/>
            <a:ext cx="5486400" cy="5418303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26D7DCC-1A13-9BE6-942B-4D18035A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39429" y="5867400"/>
            <a:ext cx="2368550" cy="2326640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chemeClr val="bg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 descr="NorQuest College logo">
            <a:extLst>
              <a:ext uri="{FF2B5EF4-FFF2-40B4-BE49-F238E27FC236}">
                <a16:creationId xmlns:a16="http://schemas.microsoft.com/office/drawing/2014/main" id="{31C129AC-3231-93B8-2CD5-4C58E7D210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04" y="449440"/>
            <a:ext cx="2099974" cy="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1 goes here</a:t>
            </a:r>
            <a:br>
              <a:rPr lang="en-US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4236087" cy="2392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marR="5080" indent="0" defTabSz="914400" eaLnBrk="1" fontAlgn="auto" latinLnBrk="0" hangingPunct="1">
              <a:lnSpc>
                <a:spcPct val="131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goes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et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as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3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dus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,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eos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undi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te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 err="1">
                <a:solidFill>
                  <a:srgbClr val="212121"/>
                </a:solidFill>
                <a:latin typeface="Work Sans Medium"/>
                <a:cs typeface="Work Sans Medium"/>
              </a:rPr>
              <a:t>volor</a:t>
            </a:r>
            <a:endParaRPr lang="en-CA" sz="2400" spc="-20" dirty="0">
              <a:solidFill>
                <a:srgbClr val="212121"/>
              </a:solidFill>
              <a:latin typeface="Work Sans Medium"/>
              <a:cs typeface="Work Sans Medium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AA74E5C0-376B-0F41-A59C-0446D3A40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371600" y="3962400"/>
            <a:ext cx="5181600" cy="5117286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rgbClr val="E61E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267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v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1 goes here</a:t>
            </a:r>
            <a:br>
              <a:rPr lang="en-US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4236087" cy="4342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marR="5080" indent="0" defTabSz="914400" eaLnBrk="1" fontAlgn="auto" latinLnBrk="0" hangingPunct="1">
              <a:lnSpc>
                <a:spcPct val="131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goes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et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as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3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dus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,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eos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undi</a:t>
            </a:r>
            <a:r>
              <a:rPr lang="en-CA" sz="2400" spc="-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te</a:t>
            </a:r>
            <a:r>
              <a:rPr lang="en-CA" sz="2400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 err="1">
                <a:solidFill>
                  <a:srgbClr val="212121"/>
                </a:solidFill>
                <a:latin typeface="Work Sans Medium"/>
                <a:cs typeface="Work Sans Medium"/>
              </a:rPr>
              <a:t>volor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venimustem</a:t>
            </a:r>
            <a:r>
              <a:rPr lang="en-CA" sz="2400" spc="-1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eumquam</a:t>
            </a:r>
            <a:r>
              <a:rPr lang="en-CA" sz="2400" spc="-1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resedis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di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unt</a:t>
            </a:r>
            <a:r>
              <a:rPr lang="en-CA" sz="2400" spc="-8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</a:t>
            </a:r>
            <a:r>
              <a:rPr lang="en-CA" sz="2400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doles</a:t>
            </a:r>
            <a:r>
              <a:rPr lang="en-CA" sz="2400" spc="-8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ad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eatem</a:t>
            </a:r>
            <a:r>
              <a:rPr lang="en-CA" sz="2400" spc="-1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estiand</a:t>
            </a:r>
            <a:r>
              <a:rPr lang="en-CA" sz="2400" spc="-1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uciende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14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2400" spc="-20" dirty="0">
              <a:solidFill>
                <a:srgbClr val="212121"/>
              </a:solidFill>
              <a:latin typeface="Work Sans Medium"/>
              <a:cs typeface="Work Sans Medium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C5EDF94C-D93F-523D-0531-19576C5A02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AD78FAE0-A03F-FD49-A735-C373D97EC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472421" y="-193668"/>
            <a:ext cx="1616387" cy="1587786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rgbClr val="FF8F1C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75989851-2B07-DC43-8006-3A2A466C7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0999" y="5498814"/>
            <a:ext cx="1616387" cy="1587786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rgbClr val="FF8F1C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123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v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1 goes here</a:t>
            </a:r>
            <a:br>
              <a:rPr lang="en-US" dirty="0"/>
            </a:b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5150488" cy="4221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5080" indent="0" defTabSz="914400" eaLnBrk="1" fontAlgn="auto" latinLnBrk="0" hangingPunct="1">
              <a:lnSpc>
                <a:spcPct val="131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300" algn="l"/>
              </a:tabLst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marL="241300" indent="-228600">
              <a:lnSpc>
                <a:spcPct val="100000"/>
              </a:lnSpc>
              <a:spcBef>
                <a:spcPts val="1020"/>
              </a:spcBef>
              <a:buChar char="•"/>
              <a:tabLst>
                <a:tab pos="241300" algn="l"/>
              </a:tabLst>
            </a:pP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Text goes here</a:t>
            </a:r>
            <a:endParaRPr lang="en-CA" sz="2400" dirty="0">
              <a:latin typeface="Work Sans Medium"/>
              <a:cs typeface="Work Sans Medium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Char char="•"/>
              <a:tabLst>
                <a:tab pos="241300" algn="l"/>
              </a:tabLst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Can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look</a:t>
            </a:r>
            <a:endParaRPr lang="en-CA" sz="2400" dirty="0">
              <a:latin typeface="Work Sans Medium"/>
              <a:cs typeface="Work Sans Medium"/>
            </a:endParaRPr>
          </a:p>
          <a:p>
            <a:pPr marL="241300" marR="36830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Like</a:t>
            </a:r>
            <a:r>
              <a:rPr lang="en-CA" sz="2400" spc="-1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this</a:t>
            </a:r>
            <a:endParaRPr lang="en-CA" sz="2400" spc="-105" dirty="0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698500" marR="36830" lvl="1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 spc="-105" dirty="0" err="1">
                <a:solidFill>
                  <a:srgbClr val="212121"/>
                </a:solidFill>
                <a:latin typeface="Work Sans Medium"/>
                <a:cs typeface="Work Sans Medium"/>
              </a:rPr>
              <a:t>Q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uam</a:t>
            </a:r>
            <a:r>
              <a:rPr lang="en-CA" sz="2400" spc="-1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illaudi</a:t>
            </a:r>
            <a:r>
              <a:rPr lang="en-CA" sz="2400" spc="-10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in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peror</a:t>
            </a:r>
            <a:r>
              <a:rPr lang="en-CA" sz="2400" spc="-1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alignie</a:t>
            </a:r>
            <a:r>
              <a:rPr lang="en-CA" sz="2400" spc="-1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nihilia</a:t>
            </a:r>
            <a:r>
              <a:rPr lang="en-CA" sz="2400" spc="-15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0" dirty="0">
                <a:solidFill>
                  <a:srgbClr val="212121"/>
                </a:solidFill>
                <a:latin typeface="Work Sans Medium"/>
                <a:cs typeface="Work Sans Medium"/>
              </a:rPr>
              <a:t>,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cuptassi</a:t>
            </a:r>
            <a:r>
              <a:rPr lang="en-CA" sz="2400" spc="-1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conemporeius</a:t>
            </a:r>
            <a:endParaRPr lang="en-CA" sz="2400" dirty="0">
              <a:latin typeface="Work Sans Medium"/>
              <a:cs typeface="Work Sans Medium"/>
            </a:endParaRPr>
          </a:p>
          <a:p>
            <a:pPr marL="1155700" marR="5080" lvl="2" indent="-228600">
              <a:lnSpc>
                <a:spcPct val="1319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Dignimo</a:t>
            </a:r>
            <a:r>
              <a:rPr lang="en-CA" sz="2400" spc="-1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luptaque</a:t>
            </a:r>
            <a:r>
              <a:rPr lang="en-CA" sz="2400" spc="-13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pro</a:t>
            </a:r>
            <a:r>
              <a:rPr lang="en-CA" sz="2400" spc="-13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 err="1">
                <a:solidFill>
                  <a:srgbClr val="212121"/>
                </a:solidFill>
                <a:latin typeface="Work Sans Medium"/>
                <a:cs typeface="Work Sans Medium"/>
              </a:rPr>
              <a:t>tem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quatium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mos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pa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ad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molupta</a:t>
            </a:r>
            <a:r>
              <a:rPr lang="en-CA" sz="2400" spc="-1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tectur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2400" dirty="0">
              <a:latin typeface="Work Sans Medium"/>
              <a:cs typeface="Work Sans Medium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B0FD830B-D695-564C-D97B-66DB7F2B5D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3E0B0871-92E1-4041-B7F6-844EBCA4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51660" y="4345311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76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v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 dirty="0"/>
              <a:t>Header 1 goes here</a:t>
            </a:r>
            <a:br>
              <a:rPr lang="en-US" dirty="0"/>
            </a:br>
            <a:endParaRPr dirty="0"/>
          </a:p>
        </p:txBody>
      </p:sp>
      <p:sp>
        <p:nvSpPr>
          <p:cNvPr id="12" name="Holder 3">
            <a:extLst>
              <a:ext uri="{FF2B5EF4-FFF2-40B4-BE49-F238E27FC236}">
                <a16:creationId xmlns:a16="http://schemas.microsoft.com/office/drawing/2014/main" id="{DE92B98D-84CB-D344-B1F1-C7DDE4A3BFBA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5150488" cy="4221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5080" indent="0" defTabSz="914400" eaLnBrk="1" fontAlgn="auto" latinLnBrk="0" hangingPunct="1">
              <a:lnSpc>
                <a:spcPct val="131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300" algn="l"/>
              </a:tabLst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marL="241300" indent="-228600">
              <a:lnSpc>
                <a:spcPct val="100000"/>
              </a:lnSpc>
              <a:spcBef>
                <a:spcPts val="1020"/>
              </a:spcBef>
              <a:buChar char="•"/>
              <a:tabLst>
                <a:tab pos="241300" algn="l"/>
              </a:tabLst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T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ext goes here</a:t>
            </a:r>
            <a:endParaRPr lang="en-CA" sz="2400" dirty="0">
              <a:latin typeface="Work Sans Medium"/>
              <a:cs typeface="Work Sans Medium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Char char="•"/>
              <a:tabLst>
                <a:tab pos="241300" algn="l"/>
              </a:tabLst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Can</a:t>
            </a:r>
            <a:r>
              <a:rPr lang="en-CA" sz="2400" spc="-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dirty="0">
                <a:solidFill>
                  <a:srgbClr val="212121"/>
                </a:solidFill>
                <a:latin typeface="Work Sans Medium"/>
                <a:cs typeface="Work Sans Medium"/>
              </a:rPr>
              <a:t>look</a:t>
            </a:r>
            <a:endParaRPr lang="en-CA" sz="2400" dirty="0">
              <a:latin typeface="Work Sans Medium"/>
              <a:cs typeface="Work Sans Medium"/>
            </a:endParaRPr>
          </a:p>
          <a:p>
            <a:pPr marL="241300" marR="36830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Like</a:t>
            </a:r>
            <a:r>
              <a:rPr lang="en-CA" sz="2400" spc="-1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this</a:t>
            </a:r>
            <a:endParaRPr lang="en-CA" sz="2400" spc="-105" dirty="0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698500" marR="36830" lvl="1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 spc="-105" dirty="0" err="1">
                <a:solidFill>
                  <a:srgbClr val="212121"/>
                </a:solidFill>
                <a:latin typeface="Work Sans Medium"/>
                <a:cs typeface="Work Sans Medium"/>
              </a:rPr>
              <a:t>Q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uam</a:t>
            </a:r>
            <a:r>
              <a:rPr lang="en-CA" sz="2400" spc="-1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illaudi</a:t>
            </a:r>
            <a:r>
              <a:rPr lang="en-CA" sz="2400" spc="-10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in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peror</a:t>
            </a:r>
            <a:r>
              <a:rPr lang="en-CA" sz="2400" spc="-17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alignie</a:t>
            </a:r>
            <a:r>
              <a:rPr lang="en-CA" sz="2400" spc="-1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nihilia</a:t>
            </a:r>
            <a:r>
              <a:rPr lang="en-CA" sz="2400" spc="-15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0" dirty="0">
                <a:solidFill>
                  <a:srgbClr val="212121"/>
                </a:solidFill>
                <a:latin typeface="Work Sans Medium"/>
                <a:cs typeface="Work Sans Medium"/>
              </a:rPr>
              <a:t>,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cuptassi</a:t>
            </a:r>
            <a:r>
              <a:rPr lang="en-CA" sz="2400" spc="-13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conemporeius</a:t>
            </a:r>
            <a:endParaRPr lang="en-CA" sz="2400" dirty="0">
              <a:latin typeface="Work Sans Medium"/>
              <a:cs typeface="Work Sans Medium"/>
            </a:endParaRPr>
          </a:p>
          <a:p>
            <a:pPr marL="1155700" marR="5080" lvl="2" indent="-228600">
              <a:lnSpc>
                <a:spcPct val="1319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Dignimo</a:t>
            </a:r>
            <a:r>
              <a:rPr lang="en-CA" sz="2400" spc="-1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luptaque</a:t>
            </a:r>
            <a:r>
              <a:rPr lang="en-CA" sz="2400" spc="-13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pro</a:t>
            </a:r>
            <a:r>
              <a:rPr lang="en-CA" sz="2400" spc="-13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 err="1">
                <a:solidFill>
                  <a:srgbClr val="212121"/>
                </a:solidFill>
                <a:latin typeface="Work Sans Medium"/>
                <a:cs typeface="Work Sans Medium"/>
              </a:rPr>
              <a:t>tem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quatium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mos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dirty="0">
                <a:solidFill>
                  <a:srgbClr val="212121"/>
                </a:solidFill>
                <a:latin typeface="Work Sans Medium"/>
                <a:cs typeface="Work Sans Medium"/>
              </a:rPr>
              <a:t>pa</a:t>
            </a:r>
            <a:r>
              <a:rPr lang="en-CA" sz="2400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dirty="0">
                <a:solidFill>
                  <a:srgbClr val="212121"/>
                </a:solidFill>
                <a:latin typeface="Work Sans Medium"/>
                <a:cs typeface="Work Sans Medium"/>
              </a:rPr>
              <a:t>ad </a:t>
            </a:r>
            <a:r>
              <a:rPr lang="en-CA" sz="2400" dirty="0" err="1">
                <a:solidFill>
                  <a:srgbClr val="212121"/>
                </a:solidFill>
                <a:latin typeface="Work Sans Medium"/>
                <a:cs typeface="Work Sans Medium"/>
              </a:rPr>
              <a:t>molupta</a:t>
            </a:r>
            <a:r>
              <a:rPr lang="en-CA" sz="2400" spc="-1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tectur</a:t>
            </a:r>
            <a:r>
              <a:rPr lang="en-CA" sz="2400" spc="-10" dirty="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2400" dirty="0">
              <a:latin typeface="Work Sans Medium"/>
              <a:cs typeface="Work Sans Medium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103D1A3E-3359-CA6C-B034-57005E0A48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9879290-F6FF-3E47-B44D-E7CB720A7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21743" y="4836495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702F8A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27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DD09CBD-681D-A54F-A857-A632FB7D9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1201738"/>
            <a:ext cx="2921000" cy="53181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25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Header 3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244341" y="1733525"/>
            <a:ext cx="2818800" cy="423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 dirty="0"/>
              <a:t>Header 4</a:t>
            </a:r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87710D6D-F1EA-7640-AF99-D05FC7ED51B6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1261874" y="2156718"/>
            <a:ext cx="2818800" cy="345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lnSpc>
                <a:spcPct val="110000"/>
              </a:lnSpc>
              <a:buFont typeface="Arial" panose="020B0604020202020204" pitchFamily="34" charset="0"/>
              <a:buChar char="•"/>
              <a:def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Work Sans Medium"/>
              </a:defRPr>
            </a:lvl1pPr>
          </a:lstStyle>
          <a:p>
            <a:pPr marL="298450" lvl="0" indent="-285750" eaLnBrk="1" hangingPunct="1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pc="-6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20" dirty="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pc="-8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pc="-7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pc="-6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pc="-5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pc="-4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25" dirty="0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endParaRPr lang="en-CA" spc="-95" dirty="0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355600" lvl="0" indent="-342900" eaLnBrk="1" hangingPunct="1">
              <a:lnSpc>
                <a:spcPts val="2795"/>
              </a:lnSpc>
            </a:pP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endParaRPr lang="en-CA" spc="-35" dirty="0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355600" lvl="0" indent="-342900" eaLnBrk="1" hangingPunct="1">
              <a:lnSpc>
                <a:spcPts val="2795"/>
              </a:lnSpc>
            </a:pP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dirty="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dirty="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 dirty="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dirty="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endParaRPr lang="en-CA" sz="3200" dirty="0">
              <a:latin typeface="WorkSans-SemiBold"/>
              <a:cs typeface="WorkSans-SemiBold"/>
            </a:endParaRP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BDF61813-7901-6A47-816C-3E8CF7D6F8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1201713"/>
            <a:ext cx="2921000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5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Header 3</a:t>
            </a:r>
          </a:p>
        </p:txBody>
      </p:sp>
      <p:sp>
        <p:nvSpPr>
          <p:cNvPr id="22" name="Holder 3">
            <a:extLst>
              <a:ext uri="{FF2B5EF4-FFF2-40B4-BE49-F238E27FC236}">
                <a16:creationId xmlns:a16="http://schemas.microsoft.com/office/drawing/2014/main" id="{B91DF9A5-8D48-F244-B111-E8946075B0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978141" y="17335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 dirty="0"/>
              <a:t>Header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677B-BEB2-1A4B-8400-DB72C4F5DF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8400" y="2156718"/>
            <a:ext cx="2818800" cy="3814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984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 lang="en-CA" sz="1800" b="0" i="0" baseline="0" noProof="0" dirty="0">
                <a:solidFill>
                  <a:schemeClr val="tx1"/>
                </a:solidFill>
                <a:latin typeface="+mn-lt"/>
                <a:ea typeface="+mn-ea"/>
                <a:cs typeface="Work Sans Medium"/>
              </a:defRPr>
            </a:lvl1pPr>
          </a:lstStyle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Body</a:t>
            </a:r>
            <a:r>
              <a:rPr kumimoji="0" lang="en-CA" sz="1800" b="0" i="0" u="none" strike="noStrike" kern="0" cap="none" spc="-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copy</a:t>
            </a:r>
            <a:r>
              <a:rPr kumimoji="0" lang="en-CA" sz="1800" b="0" i="0" u="none" strike="noStrike" kern="0" cap="none" spc="-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goes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here</a:t>
            </a:r>
            <a:r>
              <a:rPr kumimoji="0" lang="en-CA" sz="1800" b="0" i="0" u="none" strike="noStrike" kern="0" cap="none" spc="-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sint</a:t>
            </a:r>
            <a:r>
              <a:rPr kumimoji="0" lang="en-CA" sz="1800" b="0" i="0" u="none" strike="noStrike" kern="0" cap="none" spc="-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et</a:t>
            </a:r>
            <a:r>
              <a:rPr kumimoji="0" lang="en-CA" sz="1800" b="0" i="0" u="none" strike="noStrike" kern="0" cap="none" spc="-7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faciis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estem</a:t>
            </a:r>
            <a:r>
              <a:rPr kumimoji="0" lang="en-CA" sz="1800" b="0" i="0" u="none" strike="noStrike" kern="0" cap="none" spc="-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cor</a:t>
            </a:r>
            <a:r>
              <a:rPr kumimoji="0" lang="en-CA" sz="1800" b="0" i="0" u="none" strike="noStrike" kern="0" cap="none" spc="-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ma</a:t>
            </a:r>
            <a:r>
              <a:rPr kumimoji="0" lang="en-CA" sz="1800" b="0" i="0" u="none" strike="noStrike" kern="0" cap="none" spc="-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as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endParaRPr kumimoji="0" lang="en-CA" sz="1800" b="0" i="0" u="none" strike="noStrike" kern="0" cap="none" spc="-95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endParaRPr kumimoji="0" lang="en-CA" sz="1800" b="0" i="0" u="none" strike="noStrike" kern="0" cap="none" spc="-35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uda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.</a:t>
            </a:r>
            <a:endParaRPr kumimoji="0" lang="en-CA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orkSans-SemiBold"/>
              <a:ea typeface="+mn-ea"/>
              <a:cs typeface="WorkSans-SemiBold"/>
            </a:endParaRP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19BE4524-789B-F449-9DB5-8E7B79F76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13144" y="1201688"/>
            <a:ext cx="2921000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5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 dirty="0"/>
              <a:t>Header 3</a:t>
            </a:r>
          </a:p>
        </p:txBody>
      </p:sp>
      <p:sp>
        <p:nvSpPr>
          <p:cNvPr id="26" name="Holder 3">
            <a:extLst>
              <a:ext uri="{FF2B5EF4-FFF2-40B4-BE49-F238E27FC236}">
                <a16:creationId xmlns:a16="http://schemas.microsoft.com/office/drawing/2014/main" id="{C5447EEB-C8B6-2840-9803-B8495C8A039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14485" y="1733475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 dirty="0"/>
              <a:t>Header 4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CCD978A-BA4A-1928-3E09-1FFF90716D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5513" y="2156718"/>
            <a:ext cx="2818800" cy="3814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984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 lang="en-CA" sz="1800" b="0" i="0" baseline="0" noProof="0" dirty="0">
                <a:solidFill>
                  <a:schemeClr val="tx1"/>
                </a:solidFill>
                <a:latin typeface="+mn-lt"/>
                <a:ea typeface="+mn-ea"/>
                <a:cs typeface="Work Sans Medium"/>
              </a:defRPr>
            </a:lvl1pPr>
          </a:lstStyle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Body</a:t>
            </a:r>
            <a:r>
              <a:rPr kumimoji="0" lang="en-CA" sz="1800" b="0" i="0" u="none" strike="noStrike" kern="0" cap="none" spc="-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copy</a:t>
            </a:r>
            <a:r>
              <a:rPr kumimoji="0" lang="en-CA" sz="1800" b="0" i="0" u="none" strike="noStrike" kern="0" cap="none" spc="-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goes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here</a:t>
            </a:r>
            <a:r>
              <a:rPr kumimoji="0" lang="en-CA" sz="1800" b="0" i="0" u="none" strike="noStrike" kern="0" cap="none" spc="-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sint</a:t>
            </a:r>
            <a:r>
              <a:rPr kumimoji="0" lang="en-CA" sz="1800" b="0" i="0" u="none" strike="noStrike" kern="0" cap="none" spc="-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et</a:t>
            </a:r>
            <a:r>
              <a:rPr kumimoji="0" lang="en-CA" sz="1800" b="0" i="0" u="none" strike="noStrike" kern="0" cap="none" spc="-7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faciis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estem</a:t>
            </a:r>
            <a:r>
              <a:rPr kumimoji="0" lang="en-CA" sz="1800" b="0" i="0" u="none" strike="noStrike" kern="0" cap="none" spc="-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cor</a:t>
            </a:r>
            <a:r>
              <a:rPr kumimoji="0" lang="en-CA" sz="1800" b="0" i="0" u="none" strike="noStrike" kern="0" cap="none" spc="-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ma</a:t>
            </a:r>
            <a:r>
              <a:rPr kumimoji="0" lang="en-CA" sz="1800" b="0" i="0" u="none" strike="noStrike" kern="0" cap="none" spc="-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as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endParaRPr kumimoji="0" lang="en-CA" sz="1800" b="0" i="0" u="none" strike="noStrike" kern="0" cap="none" spc="-95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endParaRPr kumimoji="0" lang="en-CA" sz="1800" b="0" i="0" u="none" strike="noStrike" kern="0" cap="none" spc="-35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uda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.</a:t>
            </a:r>
            <a:endParaRPr kumimoji="0" lang="en-CA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orkSans-SemiBold"/>
              <a:ea typeface="+mn-ea"/>
              <a:cs typeface="WorkSans-SemiBold"/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7EBD45A0-0EC3-14F9-471A-1CE8228692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ECC91BAF-C808-E245-A3E9-D75310CA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508" y="-4298094"/>
            <a:ext cx="4962525" cy="4900930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rgbClr val="E61E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9B7A33-5888-5C4C-A85A-F91F69962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7333" y="5800725"/>
            <a:ext cx="3993515" cy="6652895"/>
          </a:xfrm>
          <a:custGeom>
            <a:avLst/>
            <a:gdLst/>
            <a:ahLst/>
            <a:cxnLst/>
            <a:rect l="l" t="t" r="r" b="b"/>
            <a:pathLst>
              <a:path w="3993515" h="6652895">
                <a:moveTo>
                  <a:pt x="3939879" y="0"/>
                </a:moveTo>
                <a:lnTo>
                  <a:pt x="3888483" y="8784"/>
                </a:lnTo>
                <a:lnTo>
                  <a:pt x="3837243" y="18070"/>
                </a:lnTo>
                <a:lnTo>
                  <a:pt x="3786164" y="27854"/>
                </a:lnTo>
                <a:lnTo>
                  <a:pt x="3735250" y="38133"/>
                </a:lnTo>
                <a:lnTo>
                  <a:pt x="3684505" y="48903"/>
                </a:lnTo>
                <a:lnTo>
                  <a:pt x="3633933" y="60163"/>
                </a:lnTo>
                <a:lnTo>
                  <a:pt x="3583539" y="71908"/>
                </a:lnTo>
                <a:lnTo>
                  <a:pt x="3533326" y="84135"/>
                </a:lnTo>
                <a:lnTo>
                  <a:pt x="3483300" y="96842"/>
                </a:lnTo>
                <a:lnTo>
                  <a:pt x="3433463" y="110025"/>
                </a:lnTo>
                <a:lnTo>
                  <a:pt x="3383821" y="123681"/>
                </a:lnTo>
                <a:lnTo>
                  <a:pt x="3334377" y="137806"/>
                </a:lnTo>
                <a:lnTo>
                  <a:pt x="3285135" y="152399"/>
                </a:lnTo>
                <a:lnTo>
                  <a:pt x="3236101" y="167455"/>
                </a:lnTo>
                <a:lnTo>
                  <a:pt x="3187277" y="182971"/>
                </a:lnTo>
                <a:lnTo>
                  <a:pt x="3138669" y="198945"/>
                </a:lnTo>
                <a:lnTo>
                  <a:pt x="3090280" y="215373"/>
                </a:lnTo>
                <a:lnTo>
                  <a:pt x="3042115" y="232252"/>
                </a:lnTo>
                <a:lnTo>
                  <a:pt x="2994178" y="249578"/>
                </a:lnTo>
                <a:lnTo>
                  <a:pt x="2946472" y="267350"/>
                </a:lnTo>
                <a:lnTo>
                  <a:pt x="2899003" y="285563"/>
                </a:lnTo>
                <a:lnTo>
                  <a:pt x="2851774" y="304214"/>
                </a:lnTo>
                <a:lnTo>
                  <a:pt x="2804790" y="323301"/>
                </a:lnTo>
                <a:lnTo>
                  <a:pt x="2758054" y="342819"/>
                </a:lnTo>
                <a:lnTo>
                  <a:pt x="2711571" y="362767"/>
                </a:lnTo>
                <a:lnTo>
                  <a:pt x="2665346" y="383141"/>
                </a:lnTo>
                <a:lnTo>
                  <a:pt x="2619382" y="403937"/>
                </a:lnTo>
                <a:lnTo>
                  <a:pt x="2573683" y="425153"/>
                </a:lnTo>
                <a:lnTo>
                  <a:pt x="2528254" y="446786"/>
                </a:lnTo>
                <a:lnTo>
                  <a:pt x="2483099" y="468831"/>
                </a:lnTo>
                <a:lnTo>
                  <a:pt x="2438222" y="491287"/>
                </a:lnTo>
                <a:lnTo>
                  <a:pt x="2393628" y="514150"/>
                </a:lnTo>
                <a:lnTo>
                  <a:pt x="2349320" y="537417"/>
                </a:lnTo>
                <a:lnTo>
                  <a:pt x="2305302" y="561084"/>
                </a:lnTo>
                <a:lnTo>
                  <a:pt x="2261580" y="585149"/>
                </a:lnTo>
                <a:lnTo>
                  <a:pt x="2218156" y="609609"/>
                </a:lnTo>
                <a:lnTo>
                  <a:pt x="2175036" y="634459"/>
                </a:lnTo>
                <a:lnTo>
                  <a:pt x="2132223" y="659698"/>
                </a:lnTo>
                <a:lnTo>
                  <a:pt x="2089722" y="685322"/>
                </a:lnTo>
                <a:lnTo>
                  <a:pt x="2047537" y="711328"/>
                </a:lnTo>
                <a:lnTo>
                  <a:pt x="2005671" y="737712"/>
                </a:lnTo>
                <a:lnTo>
                  <a:pt x="1964130" y="764472"/>
                </a:lnTo>
                <a:lnTo>
                  <a:pt x="1922918" y="791604"/>
                </a:lnTo>
                <a:lnTo>
                  <a:pt x="1882038" y="819106"/>
                </a:lnTo>
                <a:lnTo>
                  <a:pt x="1841494" y="846974"/>
                </a:lnTo>
                <a:lnTo>
                  <a:pt x="1801292" y="875205"/>
                </a:lnTo>
                <a:lnTo>
                  <a:pt x="1761435" y="903795"/>
                </a:lnTo>
                <a:lnTo>
                  <a:pt x="1721928" y="932743"/>
                </a:lnTo>
                <a:lnTo>
                  <a:pt x="1682773" y="962044"/>
                </a:lnTo>
                <a:lnTo>
                  <a:pt x="1643977" y="991695"/>
                </a:lnTo>
                <a:lnTo>
                  <a:pt x="1605543" y="1021694"/>
                </a:lnTo>
                <a:lnTo>
                  <a:pt x="1567475" y="1052037"/>
                </a:lnTo>
                <a:lnTo>
                  <a:pt x="1529777" y="1082721"/>
                </a:lnTo>
                <a:lnTo>
                  <a:pt x="1492453" y="1113743"/>
                </a:lnTo>
                <a:lnTo>
                  <a:pt x="1455509" y="1145099"/>
                </a:lnTo>
                <a:lnTo>
                  <a:pt x="1418947" y="1176787"/>
                </a:lnTo>
                <a:lnTo>
                  <a:pt x="1382773" y="1208804"/>
                </a:lnTo>
                <a:lnTo>
                  <a:pt x="1346989" y="1241145"/>
                </a:lnTo>
                <a:lnTo>
                  <a:pt x="1311602" y="1273809"/>
                </a:lnTo>
                <a:lnTo>
                  <a:pt x="1276614" y="1306792"/>
                </a:lnTo>
                <a:lnTo>
                  <a:pt x="1242029" y="1340091"/>
                </a:lnTo>
                <a:lnTo>
                  <a:pt x="1207853" y="1373702"/>
                </a:lnTo>
                <a:lnTo>
                  <a:pt x="1174089" y="1407624"/>
                </a:lnTo>
                <a:lnTo>
                  <a:pt x="1140742" y="1441851"/>
                </a:lnTo>
                <a:lnTo>
                  <a:pt x="1107815" y="1476382"/>
                </a:lnTo>
                <a:lnTo>
                  <a:pt x="1075314" y="1511213"/>
                </a:lnTo>
                <a:lnTo>
                  <a:pt x="1043241" y="1546341"/>
                </a:lnTo>
                <a:lnTo>
                  <a:pt x="1011601" y="1581763"/>
                </a:lnTo>
                <a:lnTo>
                  <a:pt x="980399" y="1617475"/>
                </a:lnTo>
                <a:lnTo>
                  <a:pt x="949639" y="1653475"/>
                </a:lnTo>
                <a:lnTo>
                  <a:pt x="919324" y="1689760"/>
                </a:lnTo>
                <a:lnTo>
                  <a:pt x="887391" y="1728899"/>
                </a:lnTo>
                <a:lnTo>
                  <a:pt x="855970" y="1768411"/>
                </a:lnTo>
                <a:lnTo>
                  <a:pt x="825062" y="1808293"/>
                </a:lnTo>
                <a:lnTo>
                  <a:pt x="794670" y="1848541"/>
                </a:lnTo>
                <a:lnTo>
                  <a:pt x="764793" y="1889151"/>
                </a:lnTo>
                <a:lnTo>
                  <a:pt x="735435" y="1930120"/>
                </a:lnTo>
                <a:lnTo>
                  <a:pt x="706597" y="1971445"/>
                </a:lnTo>
                <a:lnTo>
                  <a:pt x="678281" y="2013123"/>
                </a:lnTo>
                <a:lnTo>
                  <a:pt x="650487" y="2055149"/>
                </a:lnTo>
                <a:lnTo>
                  <a:pt x="623219" y="2097520"/>
                </a:lnTo>
                <a:lnTo>
                  <a:pt x="596478" y="2140233"/>
                </a:lnTo>
                <a:lnTo>
                  <a:pt x="570264" y="2183284"/>
                </a:lnTo>
                <a:lnTo>
                  <a:pt x="544581" y="2226671"/>
                </a:lnTo>
                <a:lnTo>
                  <a:pt x="519430" y="2270389"/>
                </a:lnTo>
                <a:lnTo>
                  <a:pt x="494812" y="2314435"/>
                </a:lnTo>
                <a:lnTo>
                  <a:pt x="470729" y="2358805"/>
                </a:lnTo>
                <a:lnTo>
                  <a:pt x="447182" y="2403497"/>
                </a:lnTo>
                <a:lnTo>
                  <a:pt x="424174" y="2448506"/>
                </a:lnTo>
                <a:lnTo>
                  <a:pt x="401706" y="2493829"/>
                </a:lnTo>
                <a:lnTo>
                  <a:pt x="379780" y="2539464"/>
                </a:lnTo>
                <a:lnTo>
                  <a:pt x="358398" y="2585405"/>
                </a:lnTo>
                <a:lnTo>
                  <a:pt x="337560" y="2631650"/>
                </a:lnTo>
                <a:lnTo>
                  <a:pt x="317270" y="2678196"/>
                </a:lnTo>
                <a:lnTo>
                  <a:pt x="297527" y="2725039"/>
                </a:lnTo>
                <a:lnTo>
                  <a:pt x="278335" y="2772175"/>
                </a:lnTo>
                <a:lnTo>
                  <a:pt x="259695" y="2819601"/>
                </a:lnTo>
                <a:lnTo>
                  <a:pt x="241608" y="2867313"/>
                </a:lnTo>
                <a:lnTo>
                  <a:pt x="224077" y="2915309"/>
                </a:lnTo>
                <a:lnTo>
                  <a:pt x="207102" y="2963585"/>
                </a:lnTo>
                <a:lnTo>
                  <a:pt x="190686" y="3012136"/>
                </a:lnTo>
                <a:lnTo>
                  <a:pt x="174830" y="3060961"/>
                </a:lnTo>
                <a:lnTo>
                  <a:pt x="159536" y="3110054"/>
                </a:lnTo>
                <a:lnTo>
                  <a:pt x="144806" y="3159414"/>
                </a:lnTo>
                <a:lnTo>
                  <a:pt x="130641" y="3209036"/>
                </a:lnTo>
                <a:lnTo>
                  <a:pt x="118278" y="3255012"/>
                </a:lnTo>
                <a:lnTo>
                  <a:pt x="106639" y="3301700"/>
                </a:lnTo>
                <a:lnTo>
                  <a:pt x="95709" y="3349065"/>
                </a:lnTo>
                <a:lnTo>
                  <a:pt x="85470" y="3397068"/>
                </a:lnTo>
                <a:lnTo>
                  <a:pt x="75906" y="3445674"/>
                </a:lnTo>
                <a:lnTo>
                  <a:pt x="67000" y="3494844"/>
                </a:lnTo>
                <a:lnTo>
                  <a:pt x="58735" y="3544543"/>
                </a:lnTo>
                <a:lnTo>
                  <a:pt x="51094" y="3594733"/>
                </a:lnTo>
                <a:lnTo>
                  <a:pt x="44060" y="3645377"/>
                </a:lnTo>
                <a:lnTo>
                  <a:pt x="37618" y="3696439"/>
                </a:lnTo>
                <a:lnTo>
                  <a:pt x="31749" y="3747881"/>
                </a:lnTo>
                <a:lnTo>
                  <a:pt x="26438" y="3799666"/>
                </a:lnTo>
                <a:lnTo>
                  <a:pt x="21667" y="3851759"/>
                </a:lnTo>
                <a:lnTo>
                  <a:pt x="17420" y="3904121"/>
                </a:lnTo>
                <a:lnTo>
                  <a:pt x="13680" y="3956716"/>
                </a:lnTo>
                <a:lnTo>
                  <a:pt x="10430" y="4009507"/>
                </a:lnTo>
                <a:lnTo>
                  <a:pt x="7654" y="4062457"/>
                </a:lnTo>
                <a:lnTo>
                  <a:pt x="5334" y="4115529"/>
                </a:lnTo>
                <a:lnTo>
                  <a:pt x="3455" y="4168687"/>
                </a:lnTo>
                <a:lnTo>
                  <a:pt x="1998" y="4221892"/>
                </a:lnTo>
                <a:lnTo>
                  <a:pt x="948" y="4275109"/>
                </a:lnTo>
                <a:lnTo>
                  <a:pt x="287" y="4328301"/>
                </a:lnTo>
                <a:lnTo>
                  <a:pt x="0" y="4381430"/>
                </a:lnTo>
                <a:lnTo>
                  <a:pt x="68" y="4434460"/>
                </a:lnTo>
                <a:lnTo>
                  <a:pt x="476" y="4487353"/>
                </a:lnTo>
                <a:lnTo>
                  <a:pt x="1206" y="4540074"/>
                </a:lnTo>
                <a:lnTo>
                  <a:pt x="2242" y="4592584"/>
                </a:lnTo>
                <a:lnTo>
                  <a:pt x="3567" y="4644847"/>
                </a:lnTo>
                <a:lnTo>
                  <a:pt x="5165" y="4696827"/>
                </a:lnTo>
                <a:lnTo>
                  <a:pt x="7017" y="4748485"/>
                </a:lnTo>
                <a:lnTo>
                  <a:pt x="9109" y="4799786"/>
                </a:lnTo>
                <a:lnTo>
                  <a:pt x="11423" y="4850692"/>
                </a:lnTo>
                <a:lnTo>
                  <a:pt x="13942" y="4901167"/>
                </a:lnTo>
                <a:lnTo>
                  <a:pt x="16649" y="4951173"/>
                </a:lnTo>
                <a:lnTo>
                  <a:pt x="19528" y="5000674"/>
                </a:lnTo>
                <a:lnTo>
                  <a:pt x="22562" y="5049633"/>
                </a:lnTo>
                <a:lnTo>
                  <a:pt x="25734" y="5098012"/>
                </a:lnTo>
                <a:lnTo>
                  <a:pt x="29027" y="5145776"/>
                </a:lnTo>
                <a:lnTo>
                  <a:pt x="32426" y="5192886"/>
                </a:lnTo>
                <a:lnTo>
                  <a:pt x="35912" y="5239306"/>
                </a:lnTo>
                <a:lnTo>
                  <a:pt x="39469" y="5285000"/>
                </a:lnTo>
                <a:lnTo>
                  <a:pt x="43080" y="5329930"/>
                </a:lnTo>
                <a:lnTo>
                  <a:pt x="46729" y="5374059"/>
                </a:lnTo>
                <a:lnTo>
                  <a:pt x="50399" y="5417350"/>
                </a:lnTo>
                <a:lnTo>
                  <a:pt x="54073" y="5459768"/>
                </a:lnTo>
                <a:lnTo>
                  <a:pt x="58541" y="5510858"/>
                </a:lnTo>
                <a:lnTo>
                  <a:pt x="63053" y="5562455"/>
                </a:lnTo>
                <a:lnTo>
                  <a:pt x="67602" y="5614471"/>
                </a:lnTo>
                <a:lnTo>
                  <a:pt x="72180" y="5666823"/>
                </a:lnTo>
                <a:lnTo>
                  <a:pt x="76779" y="5719424"/>
                </a:lnTo>
                <a:lnTo>
                  <a:pt x="81393" y="5772189"/>
                </a:lnTo>
                <a:lnTo>
                  <a:pt x="86014" y="5825032"/>
                </a:lnTo>
                <a:lnTo>
                  <a:pt x="90635" y="5877869"/>
                </a:lnTo>
                <a:lnTo>
                  <a:pt x="95247" y="5930615"/>
                </a:lnTo>
                <a:lnTo>
                  <a:pt x="99844" y="5983182"/>
                </a:lnTo>
                <a:lnTo>
                  <a:pt x="104417" y="6035487"/>
                </a:lnTo>
                <a:lnTo>
                  <a:pt x="108961" y="6087444"/>
                </a:lnTo>
                <a:lnTo>
                  <a:pt x="113466" y="6138968"/>
                </a:lnTo>
                <a:lnTo>
                  <a:pt x="117926" y="6189973"/>
                </a:lnTo>
                <a:lnTo>
                  <a:pt x="122333" y="6240373"/>
                </a:lnTo>
                <a:lnTo>
                  <a:pt x="126680" y="6290084"/>
                </a:lnTo>
                <a:lnTo>
                  <a:pt x="130959" y="6339020"/>
                </a:lnTo>
                <a:lnTo>
                  <a:pt x="135163" y="6387096"/>
                </a:lnTo>
                <a:lnTo>
                  <a:pt x="139285" y="6434226"/>
                </a:lnTo>
                <a:lnTo>
                  <a:pt x="143316" y="6480325"/>
                </a:lnTo>
                <a:lnTo>
                  <a:pt x="147250" y="6525308"/>
                </a:lnTo>
                <a:lnTo>
                  <a:pt x="151078" y="6569089"/>
                </a:lnTo>
                <a:lnTo>
                  <a:pt x="154794" y="6611583"/>
                </a:lnTo>
                <a:lnTo>
                  <a:pt x="158391" y="6652704"/>
                </a:lnTo>
                <a:lnTo>
                  <a:pt x="211570" y="6620385"/>
                </a:lnTo>
                <a:lnTo>
                  <a:pt x="264300" y="6588045"/>
                </a:lnTo>
                <a:lnTo>
                  <a:pt x="316581" y="6555684"/>
                </a:lnTo>
                <a:lnTo>
                  <a:pt x="368414" y="6523304"/>
                </a:lnTo>
                <a:lnTo>
                  <a:pt x="419802" y="6490906"/>
                </a:lnTo>
                <a:lnTo>
                  <a:pt x="470746" y="6458489"/>
                </a:lnTo>
                <a:lnTo>
                  <a:pt x="521247" y="6426056"/>
                </a:lnTo>
                <a:lnTo>
                  <a:pt x="571306" y="6393606"/>
                </a:lnTo>
                <a:lnTo>
                  <a:pt x="620926" y="6361140"/>
                </a:lnTo>
                <a:lnTo>
                  <a:pt x="670107" y="6328660"/>
                </a:lnTo>
                <a:lnTo>
                  <a:pt x="718851" y="6296166"/>
                </a:lnTo>
                <a:lnTo>
                  <a:pt x="767160" y="6263659"/>
                </a:lnTo>
                <a:lnTo>
                  <a:pt x="815035" y="6231139"/>
                </a:lnTo>
                <a:lnTo>
                  <a:pt x="862477" y="6198608"/>
                </a:lnTo>
                <a:lnTo>
                  <a:pt x="909488" y="6166066"/>
                </a:lnTo>
                <a:lnTo>
                  <a:pt x="956070" y="6133514"/>
                </a:lnTo>
                <a:lnTo>
                  <a:pt x="1002224" y="6100953"/>
                </a:lnTo>
                <a:lnTo>
                  <a:pt x="1047951" y="6068384"/>
                </a:lnTo>
                <a:lnTo>
                  <a:pt x="1093253" y="6035807"/>
                </a:lnTo>
                <a:lnTo>
                  <a:pt x="1138131" y="6003223"/>
                </a:lnTo>
                <a:lnTo>
                  <a:pt x="1182587" y="5970633"/>
                </a:lnTo>
                <a:lnTo>
                  <a:pt x="1226622" y="5938038"/>
                </a:lnTo>
                <a:lnTo>
                  <a:pt x="1270238" y="5905439"/>
                </a:lnTo>
                <a:lnTo>
                  <a:pt x="1313436" y="5872836"/>
                </a:lnTo>
                <a:lnTo>
                  <a:pt x="1356218" y="5840230"/>
                </a:lnTo>
                <a:lnTo>
                  <a:pt x="1398584" y="5807622"/>
                </a:lnTo>
                <a:lnTo>
                  <a:pt x="1440538" y="5775013"/>
                </a:lnTo>
                <a:lnTo>
                  <a:pt x="1482079" y="5742404"/>
                </a:lnTo>
                <a:lnTo>
                  <a:pt x="1523211" y="5709794"/>
                </a:lnTo>
                <a:lnTo>
                  <a:pt x="1563933" y="5677186"/>
                </a:lnTo>
                <a:lnTo>
                  <a:pt x="1604247" y="5644580"/>
                </a:lnTo>
                <a:lnTo>
                  <a:pt x="1644156" y="5611977"/>
                </a:lnTo>
                <a:lnTo>
                  <a:pt x="1683660" y="5579377"/>
                </a:lnTo>
                <a:lnTo>
                  <a:pt x="1722760" y="5546781"/>
                </a:lnTo>
                <a:lnTo>
                  <a:pt x="1761460" y="5514190"/>
                </a:lnTo>
                <a:lnTo>
                  <a:pt x="1799759" y="5481606"/>
                </a:lnTo>
                <a:lnTo>
                  <a:pt x="1837659" y="5449028"/>
                </a:lnTo>
                <a:lnTo>
                  <a:pt x="1875162" y="5416457"/>
                </a:lnTo>
                <a:lnTo>
                  <a:pt x="1912269" y="5383895"/>
                </a:lnTo>
                <a:lnTo>
                  <a:pt x="1948982" y="5351342"/>
                </a:lnTo>
                <a:lnTo>
                  <a:pt x="1985302" y="5318799"/>
                </a:lnTo>
                <a:lnTo>
                  <a:pt x="2021231" y="5286266"/>
                </a:lnTo>
                <a:lnTo>
                  <a:pt x="2056770" y="5253745"/>
                </a:lnTo>
                <a:lnTo>
                  <a:pt x="2091921" y="5221236"/>
                </a:lnTo>
                <a:lnTo>
                  <a:pt x="2126684" y="5188740"/>
                </a:lnTo>
                <a:lnTo>
                  <a:pt x="2161063" y="5156258"/>
                </a:lnTo>
                <a:lnTo>
                  <a:pt x="2195057" y="5123791"/>
                </a:lnTo>
                <a:lnTo>
                  <a:pt x="2228668" y="5091339"/>
                </a:lnTo>
                <a:lnTo>
                  <a:pt x="2261899" y="5058903"/>
                </a:lnTo>
                <a:lnTo>
                  <a:pt x="2294750" y="5026484"/>
                </a:lnTo>
                <a:lnTo>
                  <a:pt x="2327223" y="4994083"/>
                </a:lnTo>
                <a:lnTo>
                  <a:pt x="2359319" y="4961701"/>
                </a:lnTo>
                <a:lnTo>
                  <a:pt x="2391040" y="4929338"/>
                </a:lnTo>
                <a:lnTo>
                  <a:pt x="2422387" y="4896995"/>
                </a:lnTo>
                <a:lnTo>
                  <a:pt x="2453362" y="4864673"/>
                </a:lnTo>
                <a:lnTo>
                  <a:pt x="2483966" y="4832373"/>
                </a:lnTo>
                <a:lnTo>
                  <a:pt x="2514201" y="4800095"/>
                </a:lnTo>
                <a:lnTo>
                  <a:pt x="2544069" y="4767841"/>
                </a:lnTo>
                <a:lnTo>
                  <a:pt x="2573569" y="4735610"/>
                </a:lnTo>
                <a:lnTo>
                  <a:pt x="2602705" y="4703405"/>
                </a:lnTo>
                <a:lnTo>
                  <a:pt x="2631478" y="4671226"/>
                </a:lnTo>
                <a:lnTo>
                  <a:pt x="2659888" y="4639073"/>
                </a:lnTo>
                <a:lnTo>
                  <a:pt x="2687938" y="4606947"/>
                </a:lnTo>
                <a:lnTo>
                  <a:pt x="2715630" y="4574850"/>
                </a:lnTo>
                <a:lnTo>
                  <a:pt x="2742963" y="4542781"/>
                </a:lnTo>
                <a:lnTo>
                  <a:pt x="2769941" y="4510742"/>
                </a:lnTo>
                <a:lnTo>
                  <a:pt x="2796563" y="4478734"/>
                </a:lnTo>
                <a:lnTo>
                  <a:pt x="2822833" y="4446756"/>
                </a:lnTo>
                <a:lnTo>
                  <a:pt x="2848751" y="4414811"/>
                </a:lnTo>
                <a:lnTo>
                  <a:pt x="2874319" y="4382899"/>
                </a:lnTo>
                <a:lnTo>
                  <a:pt x="2899538" y="4351020"/>
                </a:lnTo>
                <a:lnTo>
                  <a:pt x="2924410" y="4319176"/>
                </a:lnTo>
                <a:lnTo>
                  <a:pt x="2948936" y="4287367"/>
                </a:lnTo>
                <a:lnTo>
                  <a:pt x="2983632" y="4241543"/>
                </a:lnTo>
                <a:lnTo>
                  <a:pt x="3017649" y="4195582"/>
                </a:lnTo>
                <a:lnTo>
                  <a:pt x="3050992" y="4149487"/>
                </a:lnTo>
                <a:lnTo>
                  <a:pt x="3083666" y="4103264"/>
                </a:lnTo>
                <a:lnTo>
                  <a:pt x="3115675" y="4056918"/>
                </a:lnTo>
                <a:lnTo>
                  <a:pt x="3147023" y="4010454"/>
                </a:lnTo>
                <a:lnTo>
                  <a:pt x="3177716" y="3963877"/>
                </a:lnTo>
                <a:lnTo>
                  <a:pt x="3207758" y="3917191"/>
                </a:lnTo>
                <a:lnTo>
                  <a:pt x="3237153" y="3870402"/>
                </a:lnTo>
                <a:lnTo>
                  <a:pt x="3265906" y="3823515"/>
                </a:lnTo>
                <a:lnTo>
                  <a:pt x="3294021" y="3776535"/>
                </a:lnTo>
                <a:lnTo>
                  <a:pt x="3321504" y="3729466"/>
                </a:lnTo>
                <a:lnTo>
                  <a:pt x="3348359" y="3682313"/>
                </a:lnTo>
                <a:lnTo>
                  <a:pt x="3374590" y="3635082"/>
                </a:lnTo>
                <a:lnTo>
                  <a:pt x="3400202" y="3587777"/>
                </a:lnTo>
                <a:lnTo>
                  <a:pt x="3425199" y="3540404"/>
                </a:lnTo>
                <a:lnTo>
                  <a:pt x="3449587" y="3492967"/>
                </a:lnTo>
                <a:lnTo>
                  <a:pt x="3473369" y="3445471"/>
                </a:lnTo>
                <a:lnTo>
                  <a:pt x="3496551" y="3397922"/>
                </a:lnTo>
                <a:lnTo>
                  <a:pt x="3519136" y="3350323"/>
                </a:lnTo>
                <a:lnTo>
                  <a:pt x="3541130" y="3302681"/>
                </a:lnTo>
                <a:lnTo>
                  <a:pt x="3562538" y="3255000"/>
                </a:lnTo>
                <a:lnTo>
                  <a:pt x="3583362" y="3207284"/>
                </a:lnTo>
                <a:lnTo>
                  <a:pt x="3603609" y="3159540"/>
                </a:lnTo>
                <a:lnTo>
                  <a:pt x="3623283" y="3111772"/>
                </a:lnTo>
                <a:lnTo>
                  <a:pt x="3642388" y="3063984"/>
                </a:lnTo>
                <a:lnTo>
                  <a:pt x="3660929" y="3016182"/>
                </a:lnTo>
                <a:lnTo>
                  <a:pt x="3678911" y="2968371"/>
                </a:lnTo>
                <a:lnTo>
                  <a:pt x="3696338" y="2920556"/>
                </a:lnTo>
                <a:lnTo>
                  <a:pt x="3713215" y="2872741"/>
                </a:lnTo>
                <a:lnTo>
                  <a:pt x="3729546" y="2824932"/>
                </a:lnTo>
                <a:lnTo>
                  <a:pt x="3745336" y="2777134"/>
                </a:lnTo>
                <a:lnTo>
                  <a:pt x="3760589" y="2729351"/>
                </a:lnTo>
                <a:lnTo>
                  <a:pt x="3775311" y="2681588"/>
                </a:lnTo>
                <a:lnTo>
                  <a:pt x="3789505" y="2633851"/>
                </a:lnTo>
                <a:lnTo>
                  <a:pt x="3803176" y="2586144"/>
                </a:lnTo>
                <a:lnTo>
                  <a:pt x="3816330" y="2538473"/>
                </a:lnTo>
                <a:lnTo>
                  <a:pt x="3828969" y="2490841"/>
                </a:lnTo>
                <a:lnTo>
                  <a:pt x="3841100" y="2443255"/>
                </a:lnTo>
                <a:lnTo>
                  <a:pt x="3852727" y="2395719"/>
                </a:lnTo>
                <a:lnTo>
                  <a:pt x="3863853" y="2348238"/>
                </a:lnTo>
                <a:lnTo>
                  <a:pt x="3874485" y="2300818"/>
                </a:lnTo>
                <a:lnTo>
                  <a:pt x="3884625" y="2253462"/>
                </a:lnTo>
                <a:lnTo>
                  <a:pt x="3894280" y="2206176"/>
                </a:lnTo>
                <a:lnTo>
                  <a:pt x="3903453" y="2158965"/>
                </a:lnTo>
                <a:lnTo>
                  <a:pt x="3912150" y="2111834"/>
                </a:lnTo>
                <a:lnTo>
                  <a:pt x="3920374" y="2064787"/>
                </a:lnTo>
                <a:lnTo>
                  <a:pt x="3928130" y="2017831"/>
                </a:lnTo>
                <a:lnTo>
                  <a:pt x="3935424" y="1970969"/>
                </a:lnTo>
                <a:lnTo>
                  <a:pt x="3942258" y="1924207"/>
                </a:lnTo>
                <a:lnTo>
                  <a:pt x="3948639" y="1877549"/>
                </a:lnTo>
                <a:lnTo>
                  <a:pt x="3954571" y="1831001"/>
                </a:lnTo>
                <a:lnTo>
                  <a:pt x="3960057" y="1784568"/>
                </a:lnTo>
                <a:lnTo>
                  <a:pt x="3965104" y="1738253"/>
                </a:lnTo>
                <a:lnTo>
                  <a:pt x="3969715" y="1692064"/>
                </a:lnTo>
                <a:lnTo>
                  <a:pt x="3973895" y="1646003"/>
                </a:lnTo>
                <a:lnTo>
                  <a:pt x="3977648" y="1600077"/>
                </a:lnTo>
                <a:lnTo>
                  <a:pt x="3980980" y="1554290"/>
                </a:lnTo>
                <a:lnTo>
                  <a:pt x="3983895" y="1508648"/>
                </a:lnTo>
                <a:lnTo>
                  <a:pt x="3986396" y="1463154"/>
                </a:lnTo>
                <a:lnTo>
                  <a:pt x="3988490" y="1417815"/>
                </a:lnTo>
                <a:lnTo>
                  <a:pt x="3990180" y="1372634"/>
                </a:lnTo>
                <a:lnTo>
                  <a:pt x="3991472" y="1327618"/>
                </a:lnTo>
                <a:lnTo>
                  <a:pt x="3992369" y="1282770"/>
                </a:lnTo>
                <a:lnTo>
                  <a:pt x="3992876" y="1238097"/>
                </a:lnTo>
                <a:lnTo>
                  <a:pt x="3992998" y="1193602"/>
                </a:lnTo>
                <a:lnTo>
                  <a:pt x="3992739" y="1149291"/>
                </a:lnTo>
                <a:lnTo>
                  <a:pt x="3992105" y="1105169"/>
                </a:lnTo>
                <a:lnTo>
                  <a:pt x="3991099" y="1061241"/>
                </a:lnTo>
                <a:lnTo>
                  <a:pt x="3989727" y="1017511"/>
                </a:lnTo>
                <a:lnTo>
                  <a:pt x="3973328" y="616239"/>
                </a:lnTo>
                <a:lnTo>
                  <a:pt x="3957150" y="293390"/>
                </a:lnTo>
                <a:lnTo>
                  <a:pt x="3944798" y="78224"/>
                </a:lnTo>
                <a:lnTo>
                  <a:pt x="3939879" y="0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6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>
            <a:extLst>
              <a:ext uri="{FF2B5EF4-FFF2-40B4-BE49-F238E27FC236}">
                <a16:creationId xmlns:a16="http://schemas.microsoft.com/office/drawing/2014/main" id="{92A6149E-A25F-ED00-1FB1-1B08AA4BEF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 dirty="0"/>
              <a:t>Optional</a:t>
            </a:r>
            <a:r>
              <a:rPr lang="en-CA" spc="-45" dirty="0"/>
              <a:t> </a:t>
            </a:r>
            <a:r>
              <a:rPr lang="en-CA" dirty="0"/>
              <a:t>footer</a:t>
            </a:r>
            <a:r>
              <a:rPr lang="en-CA" spc="-30" dirty="0"/>
              <a:t> </a:t>
            </a:r>
            <a:r>
              <a:rPr lang="en-CA" spc="-25" dirty="0"/>
              <a:t>information</a:t>
            </a:r>
            <a:r>
              <a:rPr lang="en-CA" spc="-325" dirty="0"/>
              <a:t> </a:t>
            </a:r>
            <a:r>
              <a:rPr lang="en-CA" dirty="0"/>
              <a:t>|</a:t>
            </a:r>
            <a:r>
              <a:rPr lang="en-CA" spc="-30" dirty="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 dirty="0"/>
          </a:p>
        </p:txBody>
      </p:sp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17C4A-41F3-FC1E-2970-6A01E18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9169-96A8-4671-1F11-75EA1BEE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966-615A-99B5-D853-F17E12E8A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Work Sans Medium" pitchFamily="2" charset="77"/>
              </a:defRPr>
            </a:lvl1pPr>
          </a:lstStyle>
          <a:p>
            <a:fld id="{BF3EC94B-0596-D74A-BB88-F157C58A3705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F0F0-97C8-A56E-AB86-17D2B3D7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Work Sans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2024-919E-526A-1A32-D9E35B206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Work Sans Medium" pitchFamily="2" charset="77"/>
              </a:defRPr>
            </a:lvl1pPr>
          </a:lstStyle>
          <a:p>
            <a:fld id="{59962B15-8DCC-354A-993E-F444C46C2B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754" r:id="rId3"/>
    <p:sldLayoutId id="2147483807" r:id="rId4"/>
    <p:sldLayoutId id="2147483762" r:id="rId5"/>
    <p:sldLayoutId id="2147483763" r:id="rId6"/>
    <p:sldLayoutId id="2147483764" r:id="rId7"/>
    <p:sldLayoutId id="2147483755" r:id="rId8"/>
    <p:sldLayoutId id="2147483792" r:id="rId9"/>
    <p:sldLayoutId id="2147483757" r:id="rId10"/>
    <p:sldLayoutId id="2147483783" r:id="rId11"/>
    <p:sldLayoutId id="2147483784" r:id="rId12"/>
    <p:sldLayoutId id="2147483759" r:id="rId13"/>
    <p:sldLayoutId id="2147483767" r:id="rId14"/>
    <p:sldLayoutId id="2147483768" r:id="rId15"/>
    <p:sldLayoutId id="2147483769" r:id="rId16"/>
    <p:sldLayoutId id="2147483770" r:id="rId17"/>
    <p:sldLayoutId id="2147483760" r:id="rId18"/>
    <p:sldLayoutId id="2147483772" r:id="rId19"/>
    <p:sldLayoutId id="2147483788" r:id="rId20"/>
    <p:sldLayoutId id="2147483789" r:id="rId21"/>
    <p:sldLayoutId id="2147483761" r:id="rId22"/>
    <p:sldLayoutId id="2147483809" r:id="rId23"/>
    <p:sldLayoutId id="2147483818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tx1"/>
          </a:solidFill>
          <a:latin typeface="Work Sans Extra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131614/Werken_met_Office_36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lumenlearning.com/wm-publicspeaking/chapter/types-of-slide-presentation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abdulhalim.blogspot.com/2019/10/tampilan-dan-bagian-worksheet-microsoft-excel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honemod.net/microsoft-office-2019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3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55B22-02D3-18B2-246C-8165C4BB4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00" y="2420888"/>
            <a:ext cx="5638800" cy="146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Work Sans Medium"/>
              </a:rPr>
              <a:t>Unit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599E15-B482-A5EA-D2D6-80A149955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0400" y="3886200"/>
            <a:ext cx="7579178" cy="14777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6000" i="0" dirty="0">
                <a:solidFill>
                  <a:schemeClr val="bg1"/>
                </a:solidFill>
                <a:latin typeface="Work Sans Medium"/>
              </a:rPr>
              <a:t>Productivity Skills with Microsoft 365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DDDE-F997-43DD-A432-D67E3310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Local vs Cloud-based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309B-1E13-4B58-B314-4976454A7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>
            <a:normAutofit/>
          </a:bodyPr>
          <a:lstStyle/>
          <a:p>
            <a:r>
              <a:rPr lang="en-US" dirty="0"/>
              <a:t>When you are working with files, application that are physically stored on your computer, you are using them locally.</a:t>
            </a:r>
          </a:p>
          <a:p>
            <a:r>
              <a:rPr lang="en-US" dirty="0"/>
              <a:t>You can move all these files and application off your computer, onto the internet, you are working in Cloud.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6BA3AC-83DC-16A8-4546-45C23B4FA6B3}"/>
              </a:ext>
            </a:extLst>
          </p:cNvPr>
          <p:cNvGrpSpPr/>
          <p:nvPr/>
        </p:nvGrpSpPr>
        <p:grpSpPr>
          <a:xfrm>
            <a:off x="4457082" y="4365104"/>
            <a:ext cx="3277835" cy="1763122"/>
            <a:chOff x="7896200" y="4957154"/>
            <a:chExt cx="3277835" cy="1763122"/>
          </a:xfrm>
        </p:grpSpPr>
        <p:pic>
          <p:nvPicPr>
            <p:cNvPr id="7" name="Picture 6" descr="A logo of a microsoft office&#10;&#10;Description automatically generated">
              <a:extLst>
                <a:ext uri="{FF2B5EF4-FFF2-40B4-BE49-F238E27FC236}">
                  <a16:creationId xmlns:a16="http://schemas.microsoft.com/office/drawing/2014/main" id="{FB41209A-0119-B443-361A-BA53A71A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96200" y="4957154"/>
              <a:ext cx="3048006" cy="11033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962B81-8187-39F8-08B0-27D8EEFD1CD9}"/>
                </a:ext>
              </a:extLst>
            </p:cNvPr>
            <p:cNvSpPr txBox="1"/>
            <p:nvPr/>
          </p:nvSpPr>
          <p:spPr>
            <a:xfrm>
              <a:off x="8040216" y="6073945"/>
              <a:ext cx="313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tx1"/>
                  </a:solidFill>
                  <a:latin typeface="+mn-lt"/>
                </a:rPr>
                <a:t>Microsoft Office……</a:t>
              </a:r>
            </a:p>
            <a:p>
              <a:pPr algn="l"/>
              <a:r>
                <a:rPr lang="en-US" b="1" dirty="0">
                  <a:solidFill>
                    <a:schemeClr val="tx1"/>
                  </a:solidFill>
                  <a:latin typeface="+mn-lt"/>
                </a:rPr>
                <a:t>But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38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3963F34B-30B6-4E66-B835-742D39C2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effectLst/>
                <a:latin typeface="+mn-lt"/>
              </a:rPr>
              <a:t>It includes popular tools like Outlook, OneDrive, Word, Excel, and PowerPoint.</a:t>
            </a:r>
          </a:p>
          <a:p>
            <a:endParaRPr lang="en-US" sz="2800" b="0" i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A2091-4770-0A4C-DF70-4B666D846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218"/>
          <a:stretch/>
        </p:blipFill>
        <p:spPr>
          <a:xfrm>
            <a:off x="838200" y="1844675"/>
            <a:ext cx="105156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22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5BC57-951E-543A-3B4B-A68C3B1BF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50"/>
          <a:stretch/>
        </p:blipFill>
        <p:spPr>
          <a:xfrm>
            <a:off x="605692" y="1988840"/>
            <a:ext cx="10980615" cy="2880320"/>
          </a:xfrm>
          <a:prstGeom prst="rect">
            <a:avLst/>
          </a:prstGeom>
        </p:spPr>
      </p:pic>
      <p:sp>
        <p:nvSpPr>
          <p:cNvPr id="6" name="Subtitle 14">
            <a:extLst>
              <a:ext uri="{FF2B5EF4-FFF2-40B4-BE49-F238E27FC236}">
                <a16:creationId xmlns:a16="http://schemas.microsoft.com/office/drawing/2014/main" id="{27042389-1298-6724-9EDE-EE85AAE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effectLst/>
                <a:latin typeface="+mn-lt"/>
              </a:rPr>
              <a:t>And more like Power BI and integration with third-party tools.</a:t>
            </a:r>
          </a:p>
          <a:p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836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917FB0-9966-B928-193B-CA686751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Outlook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963F34B-30B6-4E66-B835-742D39C22B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/>
          <a:lstStyle/>
          <a:p>
            <a:r>
              <a:rPr lang="en-US" dirty="0"/>
              <a:t>Outlook is an email client and personal information manager.</a:t>
            </a:r>
          </a:p>
          <a:p>
            <a:r>
              <a:rPr lang="en-US" dirty="0"/>
              <a:t>It allows users to manage emails, calendars, contacts, and tasks efficiently.</a:t>
            </a:r>
          </a:p>
          <a:p>
            <a:r>
              <a:rPr lang="en-US" dirty="0"/>
              <a:t>File extensions: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(downloaded email items)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(on-server email items)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(Calendar items)</a:t>
            </a:r>
          </a:p>
          <a:p>
            <a:pPr lvl="1"/>
            <a:endParaRPr lang="en-US" dirty="0"/>
          </a:p>
        </p:txBody>
      </p:sp>
      <p:pic>
        <p:nvPicPr>
          <p:cNvPr id="3074" name="Picture 2" descr="Download Outlook Web App Logo in SVG ...">
            <a:extLst>
              <a:ext uri="{FF2B5EF4-FFF2-40B4-BE49-F238E27FC236}">
                <a16:creationId xmlns:a16="http://schemas.microsoft.com/office/drawing/2014/main" id="{0780D2E6-534C-CCF2-84DF-46A036E2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168775"/>
            <a:ext cx="3483471" cy="231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2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F3F3-7125-9F70-59DC-98DEF671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additional Outlook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0BBE-C7B6-D67B-129C-EEDF699AD0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use calendar</a:t>
            </a:r>
          </a:p>
        </p:txBody>
      </p:sp>
    </p:spTree>
    <p:extLst>
      <p:ext uri="{BB962C8B-B14F-4D97-AF65-F5344CB8AC3E}">
        <p14:creationId xmlns:p14="http://schemas.microsoft.com/office/powerpoint/2010/main" val="65430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D757-3544-56FF-0E34-6D712708C8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240E-E65E-20C5-BAF6-5417446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Word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963F34B-30B6-4E66-B835-742D39C22B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/>
          <a:lstStyle/>
          <a:p>
            <a:r>
              <a:rPr lang="en-US" dirty="0"/>
              <a:t>Word processing software is an essential tool for creating, editing, and formatting text-based documents.</a:t>
            </a:r>
          </a:p>
          <a:p>
            <a:r>
              <a:rPr lang="en-US" dirty="0"/>
              <a:t>Ideal for writing reports, letters, resumes, and other text-based materials.</a:t>
            </a:r>
          </a:p>
          <a:p>
            <a:r>
              <a:rPr lang="en-US" sz="2800" dirty="0"/>
              <a:t>Offers a range of design templates.</a:t>
            </a:r>
            <a:endParaRPr lang="en-US" dirty="0"/>
          </a:p>
          <a:p>
            <a:r>
              <a:rPr lang="en-US" dirty="0"/>
              <a:t>File extensions: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.docx </a:t>
            </a:r>
            <a:r>
              <a:rPr lang="en-US" dirty="0"/>
              <a:t>(Document)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.doc </a:t>
            </a:r>
            <a:r>
              <a:rPr lang="en-US" dirty="0"/>
              <a:t>(Legacy Document)</a:t>
            </a:r>
          </a:p>
        </p:txBody>
      </p:sp>
      <p:pic>
        <p:nvPicPr>
          <p:cNvPr id="2050" name="Picture 2" descr="Download Microsoft Word (Multi-Tool ...">
            <a:extLst>
              <a:ext uri="{FF2B5EF4-FFF2-40B4-BE49-F238E27FC236}">
                <a16:creationId xmlns:a16="http://schemas.microsoft.com/office/drawing/2014/main" id="{82951CD9-961F-CEDC-3E31-C6C36FC62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4078947"/>
            <a:ext cx="3627487" cy="241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6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9DF7-1ECE-8D73-E1C6-9F28A439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PowerPoint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963F34B-30B6-4E66-B835-742D39C22B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Presentation software designed to create engaging and visually appealing slideshows for various purposes.</a:t>
            </a:r>
          </a:p>
          <a:p>
            <a:r>
              <a:rPr lang="en-US" sz="2400" dirty="0"/>
              <a:t>It allows users to convey information effectively through multimedia elements, animations, and graphics.</a:t>
            </a:r>
          </a:p>
          <a:p>
            <a:r>
              <a:rPr lang="en-US" sz="2400" dirty="0"/>
              <a:t>Ideal for business presentations, educational lectures, and sharing ideas.</a:t>
            </a:r>
          </a:p>
          <a:p>
            <a:r>
              <a:rPr lang="en-US" sz="2400" dirty="0"/>
              <a:t>Offers a range of design templates, animations, and multimedia integration.</a:t>
            </a:r>
          </a:p>
          <a:p>
            <a:r>
              <a:rPr lang="en-US" sz="2400" dirty="0"/>
              <a:t>File extensions: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.pptx </a:t>
            </a:r>
            <a:r>
              <a:rPr lang="en-US" sz="2000" dirty="0"/>
              <a:t>(PowerPoint Presentation)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.ppt </a:t>
            </a:r>
            <a:r>
              <a:rPr lang="en-US" sz="2000" dirty="0"/>
              <a:t>(Legacy PowerPoint Presentation)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317B3460-829D-FAD0-B1F6-13EF30FD7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32404" y="4667569"/>
            <a:ext cx="1920180" cy="17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081-5D46-36D5-0B94-3E9E8C8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963F34B-30B6-4E66-B835-742D39C22B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Spreadsheet software allows users to organize data, create charts, and perform calculations.</a:t>
            </a:r>
          </a:p>
          <a:p>
            <a:r>
              <a:rPr lang="en-US" dirty="0"/>
              <a:t>It allows users to analyze data and make effective decisions.</a:t>
            </a:r>
          </a:p>
          <a:p>
            <a:r>
              <a:rPr lang="en-US" dirty="0"/>
              <a:t>Ideal for managing financial data, creating budgets, charts, and graphs.</a:t>
            </a:r>
          </a:p>
          <a:p>
            <a:r>
              <a:rPr lang="en-US" dirty="0"/>
              <a:t>Provides various formulas, functions, and data manipulation tools.</a:t>
            </a:r>
          </a:p>
          <a:p>
            <a:r>
              <a:rPr lang="en-US" dirty="0"/>
              <a:t>File extensions: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.xlsx </a:t>
            </a:r>
            <a:r>
              <a:rPr lang="en-US" sz="2800" dirty="0"/>
              <a:t>(Excel Workbook)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(Legacy Excel Workbook)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en-US" sz="2800" dirty="0"/>
              <a:t> (Comma Separated Values)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CCE5C25A-F150-D454-2F2F-52B232748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36360" y="4293096"/>
            <a:ext cx="2017440" cy="20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2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DDDE-F997-43DD-A432-D67E3310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Microsoft OneDrive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309B-1E13-4B58-B314-4976454A7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>
            <a:normAutofit/>
          </a:bodyPr>
          <a:lstStyle/>
          <a:p>
            <a:r>
              <a:rPr lang="en-US" dirty="0"/>
              <a:t>Microsoft OneDrive is a cloud storage that allows user to store data on the internet.</a:t>
            </a:r>
          </a:p>
          <a:p>
            <a:r>
              <a:rPr lang="en-US" dirty="0"/>
              <a:t>All you need is a cloud storage account and internet.</a:t>
            </a:r>
          </a:p>
          <a:p>
            <a:r>
              <a:rPr lang="en-US" dirty="0"/>
              <a:t>Allows users to upload and download data from the it.</a:t>
            </a:r>
          </a:p>
          <a:p>
            <a:r>
              <a:rPr lang="en-US" dirty="0"/>
              <a:t>It can be accessed from computer, tablets and mobile.</a:t>
            </a:r>
          </a:p>
          <a:p>
            <a:r>
              <a:rPr lang="en-US" dirty="0"/>
              <a:t>OneDrive allows sharing and collaboration of files from anywhere.</a:t>
            </a:r>
          </a:p>
          <a:p>
            <a:endParaRPr lang="en-US" dirty="0"/>
          </a:p>
        </p:txBody>
      </p:sp>
      <p:pic>
        <p:nvPicPr>
          <p:cNvPr id="4098" name="Picture 2" descr="Microsoft Onedrive New Logo PNG vector ...">
            <a:extLst>
              <a:ext uri="{FF2B5EF4-FFF2-40B4-BE49-F238E27FC236}">
                <a16:creationId xmlns:a16="http://schemas.microsoft.com/office/drawing/2014/main" id="{11758D26-E39A-BAB4-DA10-A174DDD69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t="16819" r="10193" b="13272"/>
          <a:stretch/>
        </p:blipFill>
        <p:spPr bwMode="auto">
          <a:xfrm>
            <a:off x="9120336" y="4725144"/>
            <a:ext cx="2580743" cy="176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3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B75A-0C90-2492-9278-42AE417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5Cs for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05ED-79CE-0367-3FBD-24D164B783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31912" y="1314796"/>
            <a:ext cx="5424728" cy="42212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Coordinate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Comfort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Cooperate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Communicate &amp; Connect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60575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6276A1C-D5E4-A3F4-1CD8-8E474B89829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31912" y="1314796"/>
            <a:ext cx="5568744" cy="361124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Microsoft 365 is a set of general software tools used for office productivity tasks like </a:t>
            </a:r>
          </a:p>
          <a:p>
            <a:pPr marL="1028700" lvl="1" indent="-342900">
              <a:lnSpc>
                <a:spcPct val="100000"/>
              </a:lnSpc>
            </a:pPr>
            <a:r>
              <a:rPr lang="en-US" sz="1600" dirty="0">
                <a:latin typeface="+mj-lt"/>
              </a:rPr>
              <a:t>word processing, </a:t>
            </a:r>
          </a:p>
          <a:p>
            <a:pPr marL="1028700" lvl="1" indent="-342900">
              <a:lnSpc>
                <a:spcPct val="100000"/>
              </a:lnSpc>
            </a:pPr>
            <a:r>
              <a:rPr lang="en-US" sz="1600" dirty="0">
                <a:latin typeface="+mj-lt"/>
              </a:rPr>
              <a:t>emailing, </a:t>
            </a:r>
          </a:p>
          <a:p>
            <a:pPr marL="1028700" lvl="1" indent="-342900">
              <a:lnSpc>
                <a:spcPct val="100000"/>
              </a:lnSpc>
            </a:pPr>
            <a:r>
              <a:rPr lang="en-US" sz="1600" dirty="0">
                <a:latin typeface="+mj-lt"/>
              </a:rPr>
              <a:t>scheduling meetings, </a:t>
            </a:r>
          </a:p>
          <a:p>
            <a:pPr marL="1028700" lvl="1" indent="-342900">
              <a:lnSpc>
                <a:spcPct val="100000"/>
              </a:lnSpc>
            </a:pPr>
            <a:r>
              <a:rPr lang="en-US" sz="1600" dirty="0">
                <a:latin typeface="+mj-lt"/>
              </a:rPr>
              <a:t>making presentations, and more.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Many of the toolbar functions and features are similar between programs for ease of use.</a:t>
            </a:r>
          </a:p>
        </p:txBody>
      </p:sp>
    </p:spTree>
    <p:extLst>
      <p:ext uri="{BB962C8B-B14F-4D97-AF65-F5344CB8AC3E}">
        <p14:creationId xmlns:p14="http://schemas.microsoft.com/office/powerpoint/2010/main" val="279228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/>
              </a:rPr>
              <a:t>Learning Check In </a:t>
            </a:r>
            <a:endParaRPr lang="en-US" sz="4800" dirty="0"/>
          </a:p>
        </p:txBody>
      </p:sp>
      <p:sp>
        <p:nvSpPr>
          <p:cNvPr id="6" name="Oval 5"/>
          <p:cNvSpPr/>
          <p:nvPr/>
        </p:nvSpPr>
        <p:spPr>
          <a:xfrm>
            <a:off x="1657005" y="2386269"/>
            <a:ext cx="770531" cy="7493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/>
                <a:cs typeface="Verdana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6117" y="3705469"/>
            <a:ext cx="2670447" cy="2459835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SzPct val="100000"/>
              <a:buFont typeface="Lucida Grande"/>
              <a:buChar char="x"/>
            </a:pPr>
            <a:r>
              <a:rPr lang="en-US" dirty="0">
                <a:solidFill>
                  <a:srgbClr val="000000"/>
                </a:solidFill>
                <a:cs typeface="Verdana"/>
              </a:rPr>
              <a:t>I don</a:t>
            </a:r>
            <a:r>
              <a:rPr lang="mr-IN" dirty="0">
                <a:solidFill>
                  <a:srgbClr val="000000"/>
                </a:solidFill>
                <a:cs typeface="Verdana"/>
              </a:rPr>
              <a:t>’</a:t>
            </a:r>
            <a:r>
              <a:rPr lang="en-US" dirty="0">
                <a:solidFill>
                  <a:srgbClr val="000000"/>
                </a:solidFill>
                <a:cs typeface="Verdana"/>
              </a:rPr>
              <a:t>t understand it all yet </a:t>
            </a:r>
          </a:p>
          <a:p>
            <a:pPr marL="380990" indent="-380990">
              <a:buSzPct val="100000"/>
              <a:buFont typeface="Lucida Grande"/>
              <a:buChar char="x"/>
            </a:pPr>
            <a:r>
              <a:rPr lang="en-US" dirty="0">
                <a:solidFill>
                  <a:srgbClr val="000000"/>
                </a:solidFill>
                <a:cs typeface="Verdana"/>
              </a:rPr>
              <a:t>And I may need some support to do it correctly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117" y="3171989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</a:rPr>
              <a:t>Not Yet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01591" y="3705469"/>
            <a:ext cx="2670447" cy="2459835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Font typeface="Wingdings" charset="2"/>
              <a:buChar char="ü"/>
            </a:pPr>
            <a:r>
              <a:rPr lang="en-US" dirty="0">
                <a:solidFill>
                  <a:srgbClr val="000000"/>
                </a:solidFill>
                <a:cs typeface="Verdana"/>
              </a:rPr>
              <a:t>I understand most of it</a:t>
            </a:r>
          </a:p>
          <a:p>
            <a:pPr marL="380990" indent="-380990">
              <a:buFont typeface="Lucida Grande"/>
              <a:buChar char="x"/>
            </a:pPr>
            <a:r>
              <a:rPr lang="en-US" dirty="0">
                <a:solidFill>
                  <a:srgbClr val="000000"/>
                </a:solidFill>
                <a:cs typeface="Verdana"/>
              </a:rPr>
              <a:t>But I need to do some review or practice on my own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7163" y="3705469"/>
            <a:ext cx="2670447" cy="2459835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Font typeface="Wingdings" charset="2"/>
              <a:buChar char="ü"/>
            </a:pPr>
            <a:r>
              <a:rPr lang="en-CA" dirty="0">
                <a:solidFill>
                  <a:srgbClr val="000000"/>
                </a:solidFill>
                <a:cs typeface="Verdana"/>
              </a:rPr>
              <a:t>I understand it </a:t>
            </a:r>
          </a:p>
          <a:p>
            <a:pPr marL="380990" indent="-380990">
              <a:buFont typeface="Wingdings" charset="2"/>
              <a:buChar char="ü"/>
            </a:pPr>
            <a:r>
              <a:rPr lang="en-CA" dirty="0">
                <a:solidFill>
                  <a:srgbClr val="000000"/>
                </a:solidFill>
                <a:cs typeface="Verdana"/>
              </a:rPr>
              <a:t>And I can do it</a:t>
            </a:r>
            <a:endParaRPr lang="en-US" dirty="0">
              <a:solidFill>
                <a:srgbClr val="000000"/>
              </a:solidFill>
              <a:cs typeface="Verdan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87489" y="3705469"/>
            <a:ext cx="2670447" cy="2459835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Font typeface="Wingdings" charset="2"/>
              <a:buChar char="ü"/>
            </a:pPr>
            <a:r>
              <a:rPr lang="en-CA" dirty="0">
                <a:solidFill>
                  <a:srgbClr val="000000"/>
                </a:solidFill>
                <a:cs typeface="Verdana"/>
              </a:rPr>
              <a:t>I understand it</a:t>
            </a:r>
          </a:p>
          <a:p>
            <a:pPr marL="380990" indent="-380990">
              <a:buFont typeface="Wingdings" charset="2"/>
              <a:buChar char="ü"/>
            </a:pPr>
            <a:r>
              <a:rPr lang="en-CA" dirty="0">
                <a:solidFill>
                  <a:srgbClr val="000000"/>
                </a:solidFill>
                <a:cs typeface="Verdana"/>
              </a:rPr>
              <a:t>I can do it</a:t>
            </a:r>
          </a:p>
          <a:p>
            <a:pPr marL="380990" indent="-380990">
              <a:buFont typeface="Wingdings" charset="2"/>
              <a:buChar char="ü"/>
            </a:pPr>
            <a:r>
              <a:rPr lang="en-CA" dirty="0">
                <a:solidFill>
                  <a:srgbClr val="000000"/>
                </a:solidFill>
                <a:cs typeface="Verdana"/>
              </a:rPr>
              <a:t>And I am also ready to try to use it in a new context</a:t>
            </a:r>
            <a:endParaRPr lang="en-US" dirty="0">
              <a:solidFill>
                <a:srgbClr val="000000"/>
              </a:solidFill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417639"/>
            <a:ext cx="10938222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67" dirty="0">
                <a:latin typeface="+mn-lt"/>
              </a:rPr>
              <a:t>How well do you know the learning content from today? </a:t>
            </a:r>
          </a:p>
          <a:p>
            <a:pPr algn="l"/>
            <a:r>
              <a:rPr lang="en-US" sz="2667" dirty="0">
                <a:latin typeface="+mn-lt"/>
              </a:rPr>
              <a:t>Rate yourself.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87489" y="3171989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</a:rPr>
              <a:t>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7163" y="3171989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</a:rPr>
              <a:t>Understand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1591" y="3135573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</a:rPr>
              <a:t>Review</a:t>
            </a:r>
          </a:p>
        </p:txBody>
      </p:sp>
      <p:sp>
        <p:nvSpPr>
          <p:cNvPr id="21" name="Oval 20"/>
          <p:cNvSpPr/>
          <p:nvPr/>
        </p:nvSpPr>
        <p:spPr>
          <a:xfrm>
            <a:off x="4467559" y="2386269"/>
            <a:ext cx="770531" cy="749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/>
                <a:cs typeface="Verdana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368021" y="2422685"/>
            <a:ext cx="770531" cy="74930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/>
                <a:cs typeface="Verdana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148605" y="2422685"/>
            <a:ext cx="770531" cy="749304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/>
                <a:cs typeface="Verdan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337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3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1C248-E653-F721-8DE1-150C4D9F7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9496" y="2204864"/>
            <a:ext cx="9073008" cy="36724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What is one thing you think you need to review from today’s learning? </a:t>
            </a:r>
          </a:p>
          <a:p>
            <a:r>
              <a:rPr lang="en-US" sz="3600" dirty="0">
                <a:latin typeface="+mj-lt"/>
              </a:rPr>
              <a:t>OR</a:t>
            </a:r>
          </a:p>
          <a:p>
            <a:r>
              <a:rPr lang="en-US" sz="3600" dirty="0">
                <a:latin typeface="+mj-lt"/>
              </a:rPr>
              <a:t>Something you want to find out more about? </a:t>
            </a:r>
          </a:p>
        </p:txBody>
      </p:sp>
    </p:spTree>
    <p:extLst>
      <p:ext uri="{BB962C8B-B14F-4D97-AF65-F5344CB8AC3E}">
        <p14:creationId xmlns:p14="http://schemas.microsoft.com/office/powerpoint/2010/main" val="227358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1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B75A-0C90-2492-9278-42AE417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5Cs for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05ED-79CE-0367-3FBD-24D164B783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0249" y="1484784"/>
            <a:ext cx="10515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Coordination</a:t>
            </a:r>
          </a:p>
          <a:p>
            <a:pPr lvl="1"/>
            <a:r>
              <a:rPr lang="en-US" sz="1600" dirty="0"/>
              <a:t>Questions and remarks are welcome</a:t>
            </a:r>
          </a:p>
          <a:p>
            <a:pPr lvl="1"/>
            <a:r>
              <a:rPr lang="en-US" sz="1600" dirty="0"/>
              <a:t>Gender neutral washrooms are located ___________</a:t>
            </a:r>
          </a:p>
          <a:p>
            <a:pPr lvl="1"/>
            <a:r>
              <a:rPr lang="en-US" sz="1600" dirty="0"/>
              <a:t>Sensory or quiet spaces are located ____________</a:t>
            </a:r>
          </a:p>
          <a:p>
            <a:r>
              <a:rPr lang="en-US" sz="2000" dirty="0"/>
              <a:t>Comfort- </a:t>
            </a:r>
            <a:r>
              <a:rPr lang="en-US" sz="2000" dirty="0">
                <a:solidFill>
                  <a:schemeClr val="tx2"/>
                </a:solidFill>
              </a:rPr>
              <a:t>Do what </a:t>
            </a:r>
            <a:r>
              <a:rPr lang="en-US" sz="2000" u="sng" dirty="0">
                <a:solidFill>
                  <a:schemeClr val="tx2"/>
                </a:solidFill>
              </a:rPr>
              <a:t>you</a:t>
            </a:r>
            <a:r>
              <a:rPr lang="en-US" sz="2000" dirty="0">
                <a:solidFill>
                  <a:schemeClr val="tx2"/>
                </a:solidFill>
              </a:rPr>
              <a:t> need to be comfortable!</a:t>
            </a:r>
          </a:p>
          <a:p>
            <a:pPr lvl="1"/>
            <a:r>
              <a:rPr lang="en-US" sz="1600" dirty="0"/>
              <a:t>Grab drinks or snacks and take breaks as you need them</a:t>
            </a:r>
          </a:p>
          <a:p>
            <a:pPr lvl="1"/>
            <a:r>
              <a:rPr lang="en-US" sz="1600" dirty="0"/>
              <a:t>Find a comfortable space (floor, various chairs and locations in the space, walking, standing)</a:t>
            </a:r>
          </a:p>
          <a:p>
            <a:pPr lvl="1"/>
            <a:r>
              <a:rPr lang="en-US" sz="1600" dirty="0"/>
              <a:t>Stimming devices and fidgets</a:t>
            </a:r>
          </a:p>
          <a:p>
            <a:r>
              <a:rPr lang="en-US" sz="2000" dirty="0"/>
              <a:t>Cooperate</a:t>
            </a:r>
          </a:p>
          <a:p>
            <a:pPr lvl="1"/>
            <a:r>
              <a:rPr lang="en-US" sz="1600" dirty="0"/>
              <a:t>Together for a period for a mutual goal, let’s be kind with one another</a:t>
            </a:r>
          </a:p>
          <a:p>
            <a:pPr lvl="1"/>
            <a:r>
              <a:rPr lang="en-US" sz="1600" dirty="0"/>
              <a:t>Be considerate of everyone’s backgrounds and perspectives, </a:t>
            </a:r>
          </a:p>
          <a:p>
            <a:pPr lvl="1"/>
            <a:r>
              <a:rPr lang="en-US" sz="1600" dirty="0"/>
              <a:t>Give people the benefit of the doubt, perceive that people are coming from a neutral place</a:t>
            </a:r>
          </a:p>
          <a:p>
            <a:r>
              <a:rPr lang="en-US" sz="2000" dirty="0"/>
              <a:t>Communicate and Connect</a:t>
            </a:r>
          </a:p>
          <a:p>
            <a:pPr lvl="1"/>
            <a:r>
              <a:rPr lang="en-US" sz="1600" dirty="0"/>
              <a:t>Share experiences with one another and connect with the material</a:t>
            </a:r>
          </a:p>
          <a:p>
            <a:pPr lvl="1"/>
            <a:r>
              <a:rPr lang="en-US" sz="1600" dirty="0"/>
              <a:t>Make it relevant to your life and interests</a:t>
            </a:r>
          </a:p>
          <a:p>
            <a:r>
              <a:rPr lang="en-US" sz="2000" dirty="0"/>
              <a:t>Continue</a:t>
            </a:r>
          </a:p>
          <a:p>
            <a:pPr lvl="1"/>
            <a:r>
              <a:rPr lang="en-US" sz="1600" dirty="0"/>
              <a:t>Learning is a process, review materials again later if something doesn’t stick</a:t>
            </a:r>
          </a:p>
          <a:p>
            <a:pPr lvl="1"/>
            <a:r>
              <a:rPr lang="en-US" sz="1600" dirty="0"/>
              <a:t>Ask your instructors to review or repeat</a:t>
            </a:r>
          </a:p>
        </p:txBody>
      </p:sp>
    </p:spTree>
    <p:extLst>
      <p:ext uri="{BB962C8B-B14F-4D97-AF65-F5344CB8AC3E}">
        <p14:creationId xmlns:p14="http://schemas.microsoft.com/office/powerpoint/2010/main" val="138413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CBA1B8-711F-DF4C-64E5-F4546B73CB34}"/>
              </a:ext>
            </a:extLst>
          </p:cNvPr>
          <p:cNvGraphicFramePr/>
          <p:nvPr/>
        </p:nvGraphicFramePr>
        <p:xfrm>
          <a:off x="838200" y="1690688"/>
          <a:ext cx="105156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E6A8AE8-A987-125D-B6E4-B8BE9904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Technology Skills Progress</a:t>
            </a:r>
          </a:p>
        </p:txBody>
      </p:sp>
      <p:pic>
        <p:nvPicPr>
          <p:cNvPr id="10" name="Picture 9" descr="Casual woman pointing to side">
            <a:extLst>
              <a:ext uri="{FF2B5EF4-FFF2-40B4-BE49-F238E27FC236}">
                <a16:creationId xmlns:a16="http://schemas.microsoft.com/office/drawing/2014/main" id="{BD17AEC5-2722-BACA-828C-517877E37E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3592" y="2338195"/>
            <a:ext cx="1156028" cy="21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867518"/>
              </p:ext>
            </p:extLst>
          </p:nvPr>
        </p:nvGraphicFramePr>
        <p:xfrm>
          <a:off x="838200" y="2204864"/>
          <a:ext cx="8981256" cy="398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52">
                <a:tc>
                  <a:txBody>
                    <a:bodyPr/>
                    <a:lstStyle/>
                    <a:p>
                      <a:r>
                        <a:rPr lang="en-US" sz="1600" dirty="0"/>
                        <a:t>Time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Movement Break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Movement Break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586211"/>
            <a:ext cx="10744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67" dirty="0">
                <a:latin typeface="+mj-lt"/>
              </a:rPr>
              <a:t>In this lecture, we are going to focus on</a:t>
            </a:r>
            <a:r>
              <a:rPr lang="mr-IN" sz="2667" dirty="0">
                <a:latin typeface="+mj-lt"/>
              </a:rPr>
              <a:t>…</a:t>
            </a:r>
            <a:r>
              <a:rPr lang="en-US" sz="2667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5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0D9E-3D3B-1C83-B554-9FCB23B8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9677400" cy="4351338"/>
          </a:xfrm>
        </p:spPr>
        <p:txBody>
          <a:bodyPr vert="horz" lIns="121920" tIns="60960" rIns="121920" bIns="60960" rtlCol="0"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i="1" dirty="0">
                <a:latin typeface="+mj-lt"/>
              </a:rPr>
              <a:t>By the end of the lecture, you will be able to</a:t>
            </a:r>
            <a:r>
              <a:rPr lang="mr-IN" sz="2400" i="1" dirty="0">
                <a:latin typeface="+mj-lt"/>
              </a:rPr>
              <a:t>…</a:t>
            </a:r>
            <a:endParaRPr lang="en-US" sz="2400" i="1" dirty="0">
              <a:latin typeface="+mj-lt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Explore the Microsoft Word, Excel, PowerPoint and Outlook applications and their file extensions.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Create new files in each of Word, Excel, and PowerPoint from a template.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Experiment with the functions for fonts, themes, layouts, and reviewing in the toolbar.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Experiment with email and calendar features in Outlook.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+mj-lt"/>
              </a:rPr>
              <a:t>Use OneDrive for cloud storage and collaboration. </a:t>
            </a:r>
          </a:p>
        </p:txBody>
      </p:sp>
    </p:spTree>
    <p:extLst>
      <p:ext uri="{BB962C8B-B14F-4D97-AF65-F5344CB8AC3E}">
        <p14:creationId xmlns:p14="http://schemas.microsoft.com/office/powerpoint/2010/main" val="33877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126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300" dirty="0"/>
              <a:t>Today is an integrated lecture and lab 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419E5-6D7B-4534-5726-DA028BF5B18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1290581"/>
              </p:ext>
            </p:extLst>
          </p:nvPr>
        </p:nvGraphicFramePr>
        <p:xfrm>
          <a:off x="838200" y="20299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7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3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003A1-6D6C-0C0E-2D96-813BA093B5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Work Sans Medium"/>
              </a:rPr>
              <a:t>3.1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D1FEA7-162E-5253-5B76-6754F5D66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>
            <a:normAutofit/>
          </a:bodyPr>
          <a:lstStyle/>
          <a:p>
            <a:r>
              <a:rPr lang="en-US" dirty="0"/>
              <a:t>Microsoft Office 365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1780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3963F34B-30B6-4E66-B835-742D39C22BF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240016" y="829491"/>
            <a:ext cx="5181600" cy="38547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292929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292929"/>
                </a:solidFill>
                <a:effectLst/>
                <a:latin typeface="+mn-lt"/>
              </a:rPr>
              <a:t>Microsoft Office Suite is a cloud-based collection of productivity applications developed by Microsoft.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292929"/>
              </a:solidFill>
              <a:effectLst/>
              <a:latin typeface="+mn-lt"/>
            </a:endParaRPr>
          </a:p>
        </p:txBody>
      </p:sp>
      <p:pic>
        <p:nvPicPr>
          <p:cNvPr id="8" name="Picture 7" descr="A group of logos of microsoft office&#10;&#10;Description automatically generated">
            <a:extLst>
              <a:ext uri="{FF2B5EF4-FFF2-40B4-BE49-F238E27FC236}">
                <a16:creationId xmlns:a16="http://schemas.microsoft.com/office/drawing/2014/main" id="{B2D01271-5792-000C-F0F3-BFFEE7650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0607" y="1484784"/>
            <a:ext cx="4513922" cy="2544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133D5-2EF3-22A1-A2C5-57230B64A132}"/>
              </a:ext>
            </a:extLst>
          </p:cNvPr>
          <p:cNvSpPr txBox="1"/>
          <p:nvPr/>
        </p:nvSpPr>
        <p:spPr>
          <a:xfrm>
            <a:off x="6097862" y="8223043"/>
            <a:ext cx="6981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phonemod.net/microsoft-office-2019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843650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orquest Brand Colours 2022">
      <a:dk1>
        <a:srgbClr val="222222"/>
      </a:dk1>
      <a:lt1>
        <a:srgbClr val="FFFFFF"/>
      </a:lt1>
      <a:dk2>
        <a:srgbClr val="AA1F2E"/>
      </a:dk2>
      <a:lt2>
        <a:srgbClr val="E41F26"/>
      </a:lt2>
      <a:accent1>
        <a:srgbClr val="E41F26"/>
      </a:accent1>
      <a:accent2>
        <a:srgbClr val="FFBD00"/>
      </a:accent2>
      <a:accent3>
        <a:srgbClr val="FF8F1C"/>
      </a:accent3>
      <a:accent4>
        <a:srgbClr val="702F8A"/>
      </a:accent4>
      <a:accent5>
        <a:srgbClr val="AA1F2E"/>
      </a:accent5>
      <a:accent6>
        <a:srgbClr val="222222"/>
      </a:accent6>
      <a:hlink>
        <a:srgbClr val="AA1F2E"/>
      </a:hlink>
      <a:folHlink>
        <a:srgbClr val="AA1F2E"/>
      </a:folHlink>
    </a:clrScheme>
    <a:fontScheme name="NorQuest">
      <a:majorFont>
        <a:latin typeface="Work Sans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rQuest-Powerpoint-Template-July-6-v2-2022" id="{AFA2B02E-3E2A-CB4F-81A6-777FEE267DB7}" vid="{F6F02A2D-74F1-E64E-99FC-0267A64C7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2CCE6057B15645B7106B4D97933848" ma:contentTypeVersion="17" ma:contentTypeDescription="Create a new document." ma:contentTypeScope="" ma:versionID="bf5962951a358addb2c8c1b30087ca4d">
  <xsd:schema xmlns:xsd="http://www.w3.org/2001/XMLSchema" xmlns:xs="http://www.w3.org/2001/XMLSchema" xmlns:p="http://schemas.microsoft.com/office/2006/metadata/properties" xmlns:ns1="http://schemas.microsoft.com/sharepoint/v3" xmlns:ns2="d1a7958c-8f44-4e0c-83af-8e38a59b607c" xmlns:ns3="5aac8420-433a-44e6-985a-8fb3279679a5" targetNamespace="http://schemas.microsoft.com/office/2006/metadata/properties" ma:root="true" ma:fieldsID="e87beb4acede310079b2dfa005ce1c0d" ns1:_="" ns2:_="" ns3:_="">
    <xsd:import namespace="http://schemas.microsoft.com/sharepoint/v3"/>
    <xsd:import namespace="d1a7958c-8f44-4e0c-83af-8e38a59b607c"/>
    <xsd:import namespace="5aac8420-433a-44e6-985a-8fb327967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7958c-8f44-4e0c-83af-8e38a59b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2a75a8-5b7f-41bc-986c-bdf034425a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c8420-433a-44e6-985a-8fb3279679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29ba4ac-7042-4e64-8997-f8fb12eaa3c3}" ma:internalName="TaxCatchAll" ma:showField="CatchAllData" ma:web="5aac8420-433a-44e6-985a-8fb327967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1a7958c-8f44-4e0c-83af-8e38a59b607c">
      <Terms xmlns="http://schemas.microsoft.com/office/infopath/2007/PartnerControls"/>
    </lcf76f155ced4ddcb4097134ff3c332f>
    <TaxCatchAll xmlns="5aac8420-433a-44e6-985a-8fb3279679a5" xsi:nil="true"/>
  </documentManagement>
</p:properties>
</file>

<file path=customXml/itemProps1.xml><?xml version="1.0" encoding="utf-8"?>
<ds:datastoreItem xmlns:ds="http://schemas.openxmlformats.org/officeDocument/2006/customXml" ds:itemID="{A4DF342A-F97A-4C9E-ABCB-A885B2A95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1a7958c-8f44-4e0c-83af-8e38a59b607c"/>
    <ds:schemaRef ds:uri="5aac8420-433a-44e6-985a-8fb3279679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024C-535D-4CCC-8B7B-29691AC61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0F274-F7DA-453F-88E3-EA950C59B7B5}">
  <ds:schemaRefs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d1a7958c-8f44-4e0c-83af-8e38a59b607c"/>
    <ds:schemaRef ds:uri="http://schemas.microsoft.com/office/2006/documentManagement/types"/>
    <ds:schemaRef ds:uri="http://schemas.microsoft.com/office/infopath/2007/PartnerControls"/>
    <ds:schemaRef ds:uri="5aac8420-433a-44e6-985a-8fb3279679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349</TotalTime>
  <Words>1238</Words>
  <Application>Microsoft Office PowerPoint</Application>
  <PresentationFormat>Widescreen</PresentationFormat>
  <Paragraphs>170</Paragraphs>
  <Slides>23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 Design</vt:lpstr>
      <vt:lpstr>PowerPoint Presentation</vt:lpstr>
      <vt:lpstr>5Cs for Success</vt:lpstr>
      <vt:lpstr>5Cs for Success</vt:lpstr>
      <vt:lpstr>Your Technology Skills Progress</vt:lpstr>
      <vt:lpstr>Agenda</vt:lpstr>
      <vt:lpstr>Learning Outcomes</vt:lpstr>
      <vt:lpstr>Today is an integrated lecture and lab day!</vt:lpstr>
      <vt:lpstr>PowerPoint Presentation</vt:lpstr>
      <vt:lpstr>PowerPoint Presentation</vt:lpstr>
      <vt:lpstr>Local vs Cloud-based</vt:lpstr>
      <vt:lpstr>It includes popular tools like Outlook, OneDrive, Word, Excel, and PowerPoint. </vt:lpstr>
      <vt:lpstr>And more like Power BI and integration with third-party tools. </vt:lpstr>
      <vt:lpstr>Microsoft Outlook</vt:lpstr>
      <vt:lpstr>Add additional Outlook content</vt:lpstr>
      <vt:lpstr>Microsoft Teams</vt:lpstr>
      <vt:lpstr>Microsoft Word</vt:lpstr>
      <vt:lpstr>Microsoft PowerPoint</vt:lpstr>
      <vt:lpstr>Microsoft Excel</vt:lpstr>
      <vt:lpstr>Microsoft OneDrive</vt:lpstr>
      <vt:lpstr>Summary</vt:lpstr>
      <vt:lpstr>Learning Check In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Light</dc:creator>
  <cp:lastModifiedBy>Stephanie Husby</cp:lastModifiedBy>
  <cp:revision>30</cp:revision>
  <cp:lastPrinted>2022-06-17T17:22:00Z</cp:lastPrinted>
  <dcterms:created xsi:type="dcterms:W3CDTF">2023-04-13T14:09:05Z</dcterms:created>
  <dcterms:modified xsi:type="dcterms:W3CDTF">2024-05-03T01:47:23Z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2022-06-15T00:00:00Z</vt:filetime>
  </property>
  <property fmtid="{D5CDD505-2E9C-101B-9397-08002B2CF9AE}" pid="5" name="ContentTypeId">
    <vt:lpwstr>0x01010010C27C321C8B964FB31995D26478A93C</vt:lpwstr>
  </property>
  <property fmtid="{D5CDD505-2E9C-101B-9397-08002B2CF9AE}" pid="6" name="MSIP_Label_724e6ac5-0e84-491c-8838-b11844917f54_Enabled">
    <vt:lpwstr>true</vt:lpwstr>
  </property>
  <property fmtid="{D5CDD505-2E9C-101B-9397-08002B2CF9AE}" pid="7" name="MSIP_Label_724e6ac5-0e84-491c-8838-b11844917f54_SetDate">
    <vt:lpwstr>2024-04-05T22:03:47Z</vt:lpwstr>
  </property>
  <property fmtid="{D5CDD505-2E9C-101B-9397-08002B2CF9AE}" pid="8" name="MSIP_Label_724e6ac5-0e84-491c-8838-b11844917f54_Method">
    <vt:lpwstr>Standard</vt:lpwstr>
  </property>
  <property fmtid="{D5CDD505-2E9C-101B-9397-08002B2CF9AE}" pid="9" name="MSIP_Label_724e6ac5-0e84-491c-8838-b11844917f54_Name">
    <vt:lpwstr>Protected</vt:lpwstr>
  </property>
  <property fmtid="{D5CDD505-2E9C-101B-9397-08002B2CF9AE}" pid="10" name="MSIP_Label_724e6ac5-0e84-491c-8838-b11844917f54_SiteId">
    <vt:lpwstr>2ba011f1-f50a-44f3-a200-db3ea74e29b7</vt:lpwstr>
  </property>
  <property fmtid="{D5CDD505-2E9C-101B-9397-08002B2CF9AE}" pid="11" name="MSIP_Label_724e6ac5-0e84-491c-8838-b11844917f54_ActionId">
    <vt:lpwstr>0a3c6ce3-0672-4357-b268-35116c863edd</vt:lpwstr>
  </property>
  <property fmtid="{D5CDD505-2E9C-101B-9397-08002B2CF9AE}" pid="12" name="MSIP_Label_724e6ac5-0e84-491c-8838-b11844917f54_ContentBits">
    <vt:lpwstr>0</vt:lpwstr>
  </property>
  <property fmtid="{D5CDD505-2E9C-101B-9397-08002B2CF9AE}" pid="13" name="MediaServiceImageTags">
    <vt:lpwstr/>
  </property>
</Properties>
</file>