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2" r:id="rId8"/>
    <p:sldId id="269" r:id="rId9"/>
    <p:sldId id="271" r:id="rId10"/>
    <p:sldId id="273" r:id="rId11"/>
    <p:sldId id="274" r:id="rId12"/>
    <p:sldId id="275" r:id="rId13"/>
    <p:sldId id="270" r:id="rId14"/>
    <p:sldId id="263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4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16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329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4501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74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04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42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99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5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1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5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5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72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98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3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3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equipment management system for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DECODE GENOMICS &amp; RESEARCH CENTER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172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065" y="92765"/>
            <a:ext cx="10353761" cy="1326321"/>
          </a:xfrm>
        </p:spPr>
        <p:txBody>
          <a:bodyPr/>
          <a:lstStyle/>
          <a:p>
            <a:r>
              <a:rPr lang="en-US" dirty="0" smtClean="0"/>
              <a:t>ER-Diagram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809" y="954157"/>
            <a:ext cx="8309113" cy="5811078"/>
          </a:xfrm>
        </p:spPr>
      </p:pic>
    </p:spTree>
    <p:extLst>
      <p:ext uri="{BB962C8B-B14F-4D97-AF65-F5344CB8AC3E}">
        <p14:creationId xmlns:p14="http://schemas.microsoft.com/office/powerpoint/2010/main" val="173665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40" y="1935921"/>
            <a:ext cx="11396870" cy="4583596"/>
          </a:xfrm>
        </p:spPr>
      </p:pic>
    </p:spTree>
    <p:extLst>
      <p:ext uri="{BB962C8B-B14F-4D97-AF65-F5344CB8AC3E}">
        <p14:creationId xmlns:p14="http://schemas.microsoft.com/office/powerpoint/2010/main" val="2578499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440" y="1935921"/>
            <a:ext cx="8958470" cy="4517335"/>
          </a:xfrm>
        </p:spPr>
      </p:pic>
    </p:spTree>
    <p:extLst>
      <p:ext uri="{BB962C8B-B14F-4D97-AF65-F5344CB8AC3E}">
        <p14:creationId xmlns:p14="http://schemas.microsoft.com/office/powerpoint/2010/main" val="2341937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296" y="760897"/>
            <a:ext cx="5014223" cy="812799"/>
          </a:xfrm>
        </p:spPr>
        <p:txBody>
          <a:bodyPr>
            <a:normAutofit/>
          </a:bodyPr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604" y="1573696"/>
            <a:ext cx="8534400" cy="165983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Lab Equipment Management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3278"/>
            <a:ext cx="12192000" cy="299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7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284" y="274560"/>
            <a:ext cx="8534400" cy="1507067"/>
          </a:xfrm>
        </p:spPr>
        <p:txBody>
          <a:bodyPr/>
          <a:lstStyle/>
          <a:p>
            <a:r>
              <a:rPr lang="en-US" dirty="0" smtClean="0"/>
              <a:t>Tools used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284" y="1600200"/>
            <a:ext cx="8534400" cy="2113038"/>
          </a:xfrm>
        </p:spPr>
        <p:txBody>
          <a:bodyPr/>
          <a:lstStyle/>
          <a:p>
            <a:r>
              <a:rPr lang="en-US" dirty="0" smtClean="0"/>
              <a:t>Microsoft project </a:t>
            </a:r>
          </a:p>
          <a:p>
            <a:r>
              <a:rPr lang="en-US" dirty="0" smtClean="0"/>
              <a:t>Microsoft Visio</a:t>
            </a:r>
          </a:p>
          <a:p>
            <a:r>
              <a:rPr lang="en-US" dirty="0" smtClean="0"/>
              <a:t>Microsoft word for project documentation</a:t>
            </a:r>
          </a:p>
          <a:p>
            <a:r>
              <a:rPr lang="en-US" dirty="0" smtClean="0"/>
              <a:t>Visual studio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5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88620"/>
            <a:ext cx="8534400" cy="1507067"/>
          </a:xfrm>
        </p:spPr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95686"/>
            <a:ext cx="8601392" cy="3933613"/>
          </a:xfrm>
        </p:spPr>
        <p:txBody>
          <a:bodyPr/>
          <a:lstStyle/>
          <a:p>
            <a:r>
              <a:rPr lang="en-US" dirty="0" smtClean="0"/>
              <a:t>User friendly interface</a:t>
            </a:r>
          </a:p>
          <a:p>
            <a:r>
              <a:rPr lang="en-US" dirty="0" smtClean="0"/>
              <a:t>Customer can order the </a:t>
            </a:r>
            <a:r>
              <a:rPr lang="en-US" dirty="0" smtClean="0"/>
              <a:t>product</a:t>
            </a:r>
            <a:endParaRPr lang="en-US" dirty="0" smtClean="0"/>
          </a:p>
          <a:p>
            <a:r>
              <a:rPr lang="en-US" dirty="0" smtClean="0"/>
              <a:t>Admin can manage the </a:t>
            </a:r>
            <a:r>
              <a:rPr lang="en-US" dirty="0" smtClean="0"/>
              <a:t>product and it’s different category </a:t>
            </a:r>
            <a:endParaRPr lang="en-US" dirty="0" smtClean="0"/>
          </a:p>
          <a:p>
            <a:r>
              <a:rPr lang="en-US" dirty="0" smtClean="0"/>
              <a:t>Admin can manage the customer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5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632" y="0"/>
            <a:ext cx="8534401" cy="1524000"/>
          </a:xfrm>
        </p:spPr>
        <p:txBody>
          <a:bodyPr/>
          <a:lstStyle/>
          <a:p>
            <a:r>
              <a:rPr lang="en-US" dirty="0" smtClean="0"/>
              <a:t>Background of 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5346" y="2586400"/>
            <a:ext cx="8534401" cy="282126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system is to make online web application for the customer to make the purchase payment easy.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This project is aimed to develop an online application for admin to keep the records of customer and products.</a:t>
            </a:r>
          </a:p>
        </p:txBody>
      </p:sp>
    </p:spTree>
    <p:extLst>
      <p:ext uri="{BB962C8B-B14F-4D97-AF65-F5344CB8AC3E}">
        <p14:creationId xmlns:p14="http://schemas.microsoft.com/office/powerpoint/2010/main" val="136987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310" y="304800"/>
            <a:ext cx="8534400" cy="1507067"/>
          </a:xfrm>
        </p:spPr>
        <p:txBody>
          <a:bodyPr/>
          <a:lstStyle/>
          <a:p>
            <a:r>
              <a:rPr lang="en-US" dirty="0" smtClean="0"/>
              <a:t>Introduction of the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029" y="2354680"/>
            <a:ext cx="8534400" cy="26028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DGRC </a:t>
            </a:r>
            <a:r>
              <a:rPr lang="en-US" dirty="0"/>
              <a:t>is a Molecular Diagnostic Laboratory </a:t>
            </a:r>
            <a:r>
              <a:rPr lang="en-US" dirty="0" smtClean="0"/>
              <a:t>dedicated in providing molecular diagnostic services and lab equipment services to its customers. It was established on 2015.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29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327" y="0"/>
            <a:ext cx="8534400" cy="1507067"/>
          </a:xfrm>
        </p:spPr>
        <p:txBody>
          <a:bodyPr/>
          <a:lstStyle/>
          <a:p>
            <a:r>
              <a:rPr lang="en-US" dirty="0" smtClean="0"/>
              <a:t>Current situation of the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527" y="2220687"/>
            <a:ext cx="8534400" cy="2243667"/>
          </a:xfrm>
        </p:spPr>
        <p:txBody>
          <a:bodyPr/>
          <a:lstStyle/>
          <a:p>
            <a:pPr algn="ctr"/>
            <a:r>
              <a:rPr lang="en-US" dirty="0"/>
              <a:t>In the current situation, DGRC works in </a:t>
            </a:r>
            <a:r>
              <a:rPr lang="en-US" dirty="0" smtClean="0"/>
              <a:t>traditional method for selling the product .</a:t>
            </a:r>
          </a:p>
          <a:p>
            <a:r>
              <a:rPr lang="en-US" dirty="0" smtClean="0"/>
              <a:t>The record keeping system is still not digitalized yet.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0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13" y="0"/>
            <a:ext cx="8534400" cy="1507067"/>
          </a:xfrm>
        </p:spPr>
        <p:txBody>
          <a:bodyPr/>
          <a:lstStyle/>
          <a:p>
            <a:r>
              <a:rPr lang="en-US" dirty="0" smtClean="0"/>
              <a:t>Objective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943099"/>
            <a:ext cx="8410802" cy="2939143"/>
          </a:xfrm>
        </p:spPr>
        <p:txBody>
          <a:bodyPr>
            <a:normAutofit/>
          </a:bodyPr>
          <a:lstStyle/>
          <a:p>
            <a:r>
              <a:rPr lang="en-US" dirty="0"/>
              <a:t>The system aims to help the customer to purchase the product online through the </a:t>
            </a:r>
            <a:r>
              <a:rPr lang="en-US" dirty="0" smtClean="0"/>
              <a:t>internet .</a:t>
            </a:r>
          </a:p>
          <a:p>
            <a:r>
              <a:rPr lang="en-US" dirty="0" smtClean="0"/>
              <a:t>To build a web based application that manages DGRC</a:t>
            </a:r>
          </a:p>
          <a:p>
            <a:r>
              <a:rPr lang="en-US" dirty="0" smtClean="0"/>
              <a:t>To sell the lab equipment’s online</a:t>
            </a:r>
          </a:p>
          <a:p>
            <a:r>
              <a:rPr lang="en-US" dirty="0" smtClean="0"/>
              <a:t>To keep the sales record</a:t>
            </a:r>
          </a:p>
          <a:p>
            <a:r>
              <a:rPr lang="en-US" dirty="0" smtClean="0"/>
              <a:t>To manage the customer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0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7388" y="174171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                      Methodology</a:t>
            </a:r>
            <a:r>
              <a:rPr lang="en-US" dirty="0" smtClean="0">
                <a:solidFill>
                  <a:schemeClr val="accent3"/>
                </a:solidFill>
              </a:rPr>
              <a:t>:</a:t>
            </a:r>
            <a:r>
              <a:rPr lang="en-US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and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898" y="1895927"/>
            <a:ext cx="8534400" cy="2169887"/>
          </a:xfrm>
        </p:spPr>
        <p:txBody>
          <a:bodyPr/>
          <a:lstStyle/>
          <a:p>
            <a:r>
              <a:rPr lang="en-US" dirty="0" smtClean="0"/>
              <a:t>Primary sources</a:t>
            </a:r>
          </a:p>
          <a:p>
            <a:r>
              <a:rPr lang="en-US" dirty="0" smtClean="0"/>
              <a:t>Secondary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9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 can add, delete update product and its category</a:t>
            </a:r>
          </a:p>
          <a:p>
            <a:r>
              <a:rPr lang="en-US" dirty="0" smtClean="0"/>
              <a:t>Customer and Admin can login in the system</a:t>
            </a:r>
          </a:p>
          <a:p>
            <a:r>
              <a:rPr lang="en-US" dirty="0" smtClean="0"/>
              <a:t>Customer can order the Equipment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4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497" y="-10979"/>
            <a:ext cx="8534400" cy="1507067"/>
          </a:xfrm>
        </p:spPr>
        <p:txBody>
          <a:bodyPr/>
          <a:lstStyle/>
          <a:p>
            <a:r>
              <a:rPr lang="en-US" dirty="0" smtClean="0"/>
              <a:t>Project framework: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17" y="1191288"/>
            <a:ext cx="11492140" cy="4273341"/>
          </a:xfrm>
        </p:spPr>
      </p:pic>
      <p:sp>
        <p:nvSpPr>
          <p:cNvPr id="3" name="TextBox 2"/>
          <p:cNvSpPr txBox="1"/>
          <p:nvPr/>
        </p:nvSpPr>
        <p:spPr>
          <a:xfrm>
            <a:off x="5159830" y="5965371"/>
            <a:ext cx="502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Waterfall  Model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215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to select waterfall model: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>
                <a:effectLst/>
              </a:rPr>
              <a:t>Prior to design, each phase and necessity is specified.</a:t>
            </a:r>
          </a:p>
          <a:p>
            <a:pPr lvl="0" fontAlgn="base"/>
            <a:r>
              <a:rPr lang="en-US" dirty="0">
                <a:effectLst/>
              </a:rPr>
              <a:t>Simpler to comprehend and apply.</a:t>
            </a:r>
          </a:p>
          <a:p>
            <a:pPr lvl="0" fontAlgn="base"/>
            <a:r>
              <a:rPr lang="en-US" dirty="0">
                <a:effectLst/>
              </a:rPr>
              <a:t>No requirements for development or execution that are unclear.</a:t>
            </a:r>
          </a:p>
          <a:p>
            <a:pPr lvl="0" fontAlgn="base"/>
            <a:r>
              <a:rPr lang="en-US" dirty="0">
                <a:effectLst/>
              </a:rPr>
              <a:t>It is predictable and has distinct milestones</a:t>
            </a:r>
            <a:r>
              <a:rPr lang="en-US" dirty="0" smtClean="0">
                <a:effectLst/>
              </a:rPr>
              <a:t>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6567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430</TotalTime>
  <Words>282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Bookman Old Style</vt:lpstr>
      <vt:lpstr>Rockwell</vt:lpstr>
      <vt:lpstr>Damask</vt:lpstr>
      <vt:lpstr>Lab equipment management system for</vt:lpstr>
      <vt:lpstr>Background of  study</vt:lpstr>
      <vt:lpstr>Introduction of the organization</vt:lpstr>
      <vt:lpstr>Current situation of the organization</vt:lpstr>
      <vt:lpstr>Objective of the study</vt:lpstr>
      <vt:lpstr>                      Methodology:  Data and information</vt:lpstr>
      <vt:lpstr>Functional requirements</vt:lpstr>
      <vt:lpstr>Project framework:</vt:lpstr>
      <vt:lpstr>Reason to select waterfall model:</vt:lpstr>
      <vt:lpstr>ER-Diagram</vt:lpstr>
      <vt:lpstr>Relational model</vt:lpstr>
      <vt:lpstr>Use case diagram</vt:lpstr>
      <vt:lpstr>Gantt chart</vt:lpstr>
      <vt:lpstr>Tools used </vt:lpstr>
      <vt:lpstr>outcomes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equipment management system for</dc:title>
  <dc:creator>Nischal Joshi</dc:creator>
  <cp:lastModifiedBy>Nischal Joshi</cp:lastModifiedBy>
  <cp:revision>32</cp:revision>
  <dcterms:created xsi:type="dcterms:W3CDTF">2023-03-22T05:22:58Z</dcterms:created>
  <dcterms:modified xsi:type="dcterms:W3CDTF">2023-09-09T07:34:41Z</dcterms:modified>
</cp:coreProperties>
</file>