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57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64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0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61" name="Google Shape;36;p1"/>
          <p:cNvSpPr txBox="1"/>
          <p:nvPr/>
        </p:nvSpPr>
        <p:spPr>
          <a:xfrm>
            <a:off x="1640356" y="3314150"/>
            <a:ext cx="9524785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arshini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neral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Science 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10515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739774" y="2564888"/>
            <a:ext cx="7040418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Making representation of something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508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755332" y="2592070"/>
            <a:ext cx="7498531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Finalresultofthepresentation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 rot="21566364">
            <a:off x="562973" y="1826111"/>
            <a:ext cx="9389111" cy="1767842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Powerful conclusion in a PowerPoint presentation holds great importance 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several reasons. Your concluding slides serve as parting thoughts that maylinger through the minds of the audience.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7525742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495009" y="445388"/>
            <a:ext cx="260188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97015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34072" y="2049780"/>
            <a:ext cx="4572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Identify the problem
Put the problem into context
Find the root cause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5" name="TextBox 10"/>
          <p:cNvSpPr txBox="1"/>
          <p:nvPr/>
        </p:nvSpPr>
        <p:spPr>
          <a:xfrm>
            <a:off x="459508" y="2068829"/>
            <a:ext cx="866371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detailed description of a project goal and objectives the steps to achieve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theses goals and the expected outcome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385038" y="2964179"/>
            <a:ext cx="9363364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people your product or service are designed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2783620" y="3251200"/>
            <a:ext cx="681518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short statement that communicates why buyers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should choose your products or services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8" name=""/>
          <p:cNvSpPr txBox="1"/>
          <p:nvPr/>
        </p:nvSpPr>
        <p:spPr>
          <a:xfrm>
            <a:off x="1270896" y="2529250"/>
            <a:ext cx="6003058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Set or collection of data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CPH2219</dc:creator>
  <dcterms:created xsi:type="dcterms:W3CDTF">2024-10-25T04:27:39Z</dcterms:created>
  <dcterms:modified xsi:type="dcterms:W3CDTF">2024-10-26T05:44:58Z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52e1912012b74bed9fec5ede736e02d0</vt:lpwstr>
  </property>
</Properties>
</file>