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950D1-944E-4230-BC61-C07C6CB5C34A}" v="16" dt="2024-08-31T04:45:16.09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dan Vadivel" userId="f54bda4366d25eb7" providerId="LiveId" clId="{4AC950D1-944E-4230-BC61-C07C6CB5C34A}"/>
    <pc:docChg chg="undo custSel modSld">
      <pc:chgData name="Kandan Vadivel" userId="f54bda4366d25eb7" providerId="LiveId" clId="{4AC950D1-944E-4230-BC61-C07C6CB5C34A}" dt="2024-08-31T05:23:21.175" v="490" actId="255"/>
      <pc:docMkLst>
        <pc:docMk/>
      </pc:docMkLst>
      <pc:sldChg chg="addSp delSp modSp mod">
        <pc:chgData name="Kandan Vadivel" userId="f54bda4366d25eb7" providerId="LiveId" clId="{4AC950D1-944E-4230-BC61-C07C6CB5C34A}" dt="2024-08-31T04:44:24.043" v="448" actId="1076"/>
        <pc:sldMkLst>
          <pc:docMk/>
          <pc:sldMk cId="0" sldId="259"/>
        </pc:sldMkLst>
        <pc:spChg chg="mod">
          <ac:chgData name="Kandan Vadivel" userId="f54bda4366d25eb7" providerId="LiveId" clId="{4AC950D1-944E-4230-BC61-C07C6CB5C34A}" dt="2024-08-31T04:07:57.030" v="181" actId="1076"/>
          <ac:spMkLst>
            <pc:docMk/>
            <pc:sldMk cId="0" sldId="259"/>
            <ac:spMk id="6" creationId="{00000000-0000-0000-0000-000000000000}"/>
          </ac:spMkLst>
        </pc:spChg>
        <pc:spChg chg="mod">
          <ac:chgData name="Kandan Vadivel" userId="f54bda4366d25eb7" providerId="LiveId" clId="{4AC950D1-944E-4230-BC61-C07C6CB5C34A}" dt="2024-08-31T04:44:24.043" v="448" actId="1076"/>
          <ac:spMkLst>
            <pc:docMk/>
            <pc:sldMk cId="0" sldId="259"/>
            <ac:spMk id="7" creationId="{00000000-0000-0000-0000-000000000000}"/>
          </ac:spMkLst>
        </pc:spChg>
        <pc:spChg chg="add del mod">
          <ac:chgData name="Kandan Vadivel" userId="f54bda4366d25eb7" providerId="LiveId" clId="{4AC950D1-944E-4230-BC61-C07C6CB5C34A}" dt="2024-08-30T18:18:41.219" v="11"/>
          <ac:spMkLst>
            <pc:docMk/>
            <pc:sldMk cId="0" sldId="259"/>
            <ac:spMk id="9" creationId="{8EA420CB-3E4B-85DF-A209-D124061A4EA2}"/>
          </ac:spMkLst>
        </pc:spChg>
        <pc:spChg chg="add mod">
          <ac:chgData name="Kandan Vadivel" userId="f54bda4366d25eb7" providerId="LiveId" clId="{4AC950D1-944E-4230-BC61-C07C6CB5C34A}" dt="2024-08-31T04:18:01.231" v="375" actId="255"/>
          <ac:spMkLst>
            <pc:docMk/>
            <pc:sldMk cId="0" sldId="259"/>
            <ac:spMk id="11" creationId="{EE72A3E1-1A75-1A4E-30A0-F5F5BCFAF6EF}"/>
          </ac:spMkLst>
        </pc:spChg>
        <pc:grpChg chg="mod">
          <ac:chgData name="Kandan Vadivel" userId="f54bda4366d25eb7" providerId="LiveId" clId="{4AC950D1-944E-4230-BC61-C07C6CB5C34A}" dt="2024-08-31T04:07:40.797" v="178" actId="1076"/>
          <ac:grpSpMkLst>
            <pc:docMk/>
            <pc:sldMk cId="0" sldId="259"/>
            <ac:grpSpMk id="2" creationId="{00000000-0000-0000-0000-000000000000}"/>
          </ac:grpSpMkLst>
        </pc:grpChg>
      </pc:sldChg>
      <pc:sldChg chg="addSp delSp modSp mod">
        <pc:chgData name="Kandan Vadivel" userId="f54bda4366d25eb7" providerId="LiveId" clId="{4AC950D1-944E-4230-BC61-C07C6CB5C34A}" dt="2024-08-31T04:44:29.379" v="449" actId="1076"/>
        <pc:sldMkLst>
          <pc:docMk/>
          <pc:sldMk cId="0" sldId="260"/>
        </pc:sldMkLst>
        <pc:spChg chg="mod">
          <ac:chgData name="Kandan Vadivel" userId="f54bda4366d25eb7" providerId="LiveId" clId="{4AC950D1-944E-4230-BC61-C07C6CB5C34A}" dt="2024-08-31T04:44:29.379" v="449" actId="1076"/>
          <ac:spMkLst>
            <pc:docMk/>
            <pc:sldMk cId="0" sldId="260"/>
            <ac:spMk id="7" creationId="{00000000-0000-0000-0000-000000000000}"/>
          </ac:spMkLst>
        </pc:spChg>
        <pc:spChg chg="add mod">
          <ac:chgData name="Kandan Vadivel" userId="f54bda4366d25eb7" providerId="LiveId" clId="{4AC950D1-944E-4230-BC61-C07C6CB5C34A}" dt="2024-08-31T04:18:20.601" v="379" actId="255"/>
          <ac:spMkLst>
            <pc:docMk/>
            <pc:sldMk cId="0" sldId="260"/>
            <ac:spMk id="11" creationId="{45C951BB-C3BE-8B92-7BC9-F041FD3439BE}"/>
          </ac:spMkLst>
        </pc:spChg>
        <pc:spChg chg="add del mod">
          <ac:chgData name="Kandan Vadivel" userId="f54bda4366d25eb7" providerId="LiveId" clId="{4AC950D1-944E-4230-BC61-C07C6CB5C34A}" dt="2024-08-30T18:23:08.362" v="69" actId="478"/>
          <ac:spMkLst>
            <pc:docMk/>
            <pc:sldMk cId="0" sldId="260"/>
            <ac:spMk id="11" creationId="{F050B57B-77CA-84FA-9910-3F41C17BBB48}"/>
          </ac:spMkLst>
        </pc:spChg>
        <pc:grpChg chg="mod">
          <ac:chgData name="Kandan Vadivel" userId="f54bda4366d25eb7" providerId="LiveId" clId="{4AC950D1-944E-4230-BC61-C07C6CB5C34A}" dt="2024-08-31T04:08:17.926" v="184" actId="1076"/>
          <ac:grpSpMkLst>
            <pc:docMk/>
            <pc:sldMk cId="0" sldId="260"/>
            <ac:grpSpMk id="2" creationId="{00000000-0000-0000-0000-000000000000}"/>
          </ac:grpSpMkLst>
        </pc:grpChg>
      </pc:sldChg>
      <pc:sldChg chg="addSp delSp modSp mod">
        <pc:chgData name="Kandan Vadivel" userId="f54bda4366d25eb7" providerId="LiveId" clId="{4AC950D1-944E-4230-BC61-C07C6CB5C34A}" dt="2024-08-31T04:44:34.355" v="451" actId="1076"/>
        <pc:sldMkLst>
          <pc:docMk/>
          <pc:sldMk cId="0" sldId="261"/>
        </pc:sldMkLst>
        <pc:spChg chg="mod">
          <ac:chgData name="Kandan Vadivel" userId="f54bda4366d25eb7" providerId="LiveId" clId="{4AC950D1-944E-4230-BC61-C07C6CB5C34A}" dt="2024-08-31T04:13:45.656" v="206" actId="1076"/>
          <ac:spMkLst>
            <pc:docMk/>
            <pc:sldMk cId="0" sldId="261"/>
            <ac:spMk id="2" creationId="{00000000-0000-0000-0000-000000000000}"/>
          </ac:spMkLst>
        </pc:spChg>
        <pc:spChg chg="mod">
          <ac:chgData name="Kandan Vadivel" userId="f54bda4366d25eb7" providerId="LiveId" clId="{4AC950D1-944E-4230-BC61-C07C6CB5C34A}" dt="2024-08-31T04:13:56.313" v="209" actId="1076"/>
          <ac:spMkLst>
            <pc:docMk/>
            <pc:sldMk cId="0" sldId="261"/>
            <ac:spMk id="3" creationId="{00000000-0000-0000-0000-000000000000}"/>
          </ac:spMkLst>
        </pc:spChg>
        <pc:spChg chg="mod">
          <ac:chgData name="Kandan Vadivel" userId="f54bda4366d25eb7" providerId="LiveId" clId="{4AC950D1-944E-4230-BC61-C07C6CB5C34A}" dt="2024-08-31T04:13:49.552" v="207" actId="1076"/>
          <ac:spMkLst>
            <pc:docMk/>
            <pc:sldMk cId="0" sldId="261"/>
            <ac:spMk id="4" creationId="{00000000-0000-0000-0000-000000000000}"/>
          </ac:spMkLst>
        </pc:spChg>
        <pc:spChg chg="mod">
          <ac:chgData name="Kandan Vadivel" userId="f54bda4366d25eb7" providerId="LiveId" clId="{4AC950D1-944E-4230-BC61-C07C6CB5C34A}" dt="2024-08-31T04:44:34.355" v="451" actId="1076"/>
          <ac:spMkLst>
            <pc:docMk/>
            <pc:sldMk cId="0" sldId="261"/>
            <ac:spMk id="5" creationId="{00000000-0000-0000-0000-000000000000}"/>
          </ac:spMkLst>
        </pc:spChg>
        <pc:spChg chg="add del mod">
          <ac:chgData name="Kandan Vadivel" userId="f54bda4366d25eb7" providerId="LiveId" clId="{4AC950D1-944E-4230-BC61-C07C6CB5C34A}" dt="2024-08-31T04:13:12.426" v="194"/>
          <ac:spMkLst>
            <pc:docMk/>
            <pc:sldMk cId="0" sldId="261"/>
            <ac:spMk id="7" creationId="{89078E43-2E41-4A9B-5188-2A6404644DA7}"/>
          </ac:spMkLst>
        </pc:spChg>
        <pc:spChg chg="add del mod">
          <ac:chgData name="Kandan Vadivel" userId="f54bda4366d25eb7" providerId="LiveId" clId="{4AC950D1-944E-4230-BC61-C07C6CB5C34A}" dt="2024-08-31T04:13:28.468" v="199"/>
          <ac:spMkLst>
            <pc:docMk/>
            <pc:sldMk cId="0" sldId="261"/>
            <ac:spMk id="9" creationId="{F02FB05C-65FA-4E69-5740-EC72B1A97C8F}"/>
          </ac:spMkLst>
        </pc:spChg>
        <pc:spChg chg="add del mod">
          <ac:chgData name="Kandan Vadivel" userId="f54bda4366d25eb7" providerId="LiveId" clId="{4AC950D1-944E-4230-BC61-C07C6CB5C34A}" dt="2024-08-31T04:13:56.838" v="211"/>
          <ac:spMkLst>
            <pc:docMk/>
            <pc:sldMk cId="0" sldId="261"/>
            <ac:spMk id="10" creationId="{18223347-3E9E-BC62-1E9D-315510925AC4}"/>
          </ac:spMkLst>
        </pc:spChg>
        <pc:spChg chg="add del mod">
          <ac:chgData name="Kandan Vadivel" userId="f54bda4366d25eb7" providerId="LiveId" clId="{4AC950D1-944E-4230-BC61-C07C6CB5C34A}" dt="2024-08-31T04:13:56.839" v="213"/>
          <ac:spMkLst>
            <pc:docMk/>
            <pc:sldMk cId="0" sldId="261"/>
            <ac:spMk id="11" creationId="{C64671C1-A3E9-3DD8-9BCD-A2C132B411B7}"/>
          </ac:spMkLst>
        </pc:spChg>
        <pc:spChg chg="add del mod">
          <ac:chgData name="Kandan Vadivel" userId="f54bda4366d25eb7" providerId="LiveId" clId="{4AC950D1-944E-4230-BC61-C07C6CB5C34A}" dt="2024-08-31T04:17:24.536" v="373"/>
          <ac:spMkLst>
            <pc:docMk/>
            <pc:sldMk cId="0" sldId="261"/>
            <ac:spMk id="12" creationId="{D25B3BFB-C27A-9FB7-B01F-7351477E2551}"/>
          </ac:spMkLst>
        </pc:spChg>
        <pc:spChg chg="add del mod">
          <ac:chgData name="Kandan Vadivel" userId="f54bda4366d25eb7" providerId="LiveId" clId="{4AC950D1-944E-4230-BC61-C07C6CB5C34A}" dt="2024-08-31T04:14:36.086" v="223" actId="21"/>
          <ac:spMkLst>
            <pc:docMk/>
            <pc:sldMk cId="0" sldId="261"/>
            <ac:spMk id="13" creationId="{0DFA8E4C-E48C-13B6-5C92-37EC7DE18606}"/>
          </ac:spMkLst>
        </pc:spChg>
        <pc:spChg chg="add mod">
          <ac:chgData name="Kandan Vadivel" userId="f54bda4366d25eb7" providerId="LiveId" clId="{4AC950D1-944E-4230-BC61-C07C6CB5C34A}" dt="2024-08-31T04:38:01.057" v="412" actId="255"/>
          <ac:spMkLst>
            <pc:docMk/>
            <pc:sldMk cId="0" sldId="261"/>
            <ac:spMk id="14" creationId="{985A6964-DE37-7C04-B845-1AB41543AA3D}"/>
          </ac:spMkLst>
        </pc:spChg>
      </pc:sldChg>
      <pc:sldChg chg="addSp modSp mod">
        <pc:chgData name="Kandan Vadivel" userId="f54bda4366d25eb7" providerId="LiveId" clId="{4AC950D1-944E-4230-BC61-C07C6CB5C34A}" dt="2024-08-31T04:44:37.922" v="452" actId="1076"/>
        <pc:sldMkLst>
          <pc:docMk/>
          <pc:sldMk cId="0" sldId="262"/>
        </pc:sldMkLst>
        <pc:spChg chg="mod">
          <ac:chgData name="Kandan Vadivel" userId="f54bda4366d25eb7" providerId="LiveId" clId="{4AC950D1-944E-4230-BC61-C07C6CB5C34A}" dt="2024-08-31T04:37:19.476" v="407" actId="14100"/>
          <ac:spMkLst>
            <pc:docMk/>
            <pc:sldMk cId="0" sldId="262"/>
            <ac:spMk id="4" creationId="{00000000-0000-0000-0000-000000000000}"/>
          </ac:spMkLst>
        </pc:spChg>
        <pc:spChg chg="mod">
          <ac:chgData name="Kandan Vadivel" userId="f54bda4366d25eb7" providerId="LiveId" clId="{4AC950D1-944E-4230-BC61-C07C6CB5C34A}" dt="2024-08-31T04:44:37.922" v="452" actId="1076"/>
          <ac:spMkLst>
            <pc:docMk/>
            <pc:sldMk cId="0" sldId="262"/>
            <ac:spMk id="6" creationId="{00000000-0000-0000-0000-000000000000}"/>
          </ac:spMkLst>
        </pc:spChg>
        <pc:spChg chg="add mod">
          <ac:chgData name="Kandan Vadivel" userId="f54bda4366d25eb7" providerId="LiveId" clId="{4AC950D1-944E-4230-BC61-C07C6CB5C34A}" dt="2024-08-31T04:38:19.642" v="415"/>
          <ac:spMkLst>
            <pc:docMk/>
            <pc:sldMk cId="0" sldId="262"/>
            <ac:spMk id="10" creationId="{C6B36D23-9644-E967-5F0F-0AD3F3553036}"/>
          </ac:spMkLst>
        </pc:spChg>
        <pc:picChg chg="mod">
          <ac:chgData name="Kandan Vadivel" userId="f54bda4366d25eb7" providerId="LiveId" clId="{4AC950D1-944E-4230-BC61-C07C6CB5C34A}" dt="2024-08-31T04:44:14.690" v="447" actId="1076"/>
          <ac:picMkLst>
            <pc:docMk/>
            <pc:sldMk cId="0" sldId="262"/>
            <ac:picMk id="2" creationId="{00000000-0000-0000-0000-000000000000}"/>
          </ac:picMkLst>
        </pc:picChg>
      </pc:sldChg>
      <pc:sldChg chg="modSp mod">
        <pc:chgData name="Kandan Vadivel" userId="f54bda4366d25eb7" providerId="LiveId" clId="{4AC950D1-944E-4230-BC61-C07C6CB5C34A}" dt="2024-08-31T04:44:00.529" v="444" actId="1076"/>
        <pc:sldMkLst>
          <pc:docMk/>
          <pc:sldMk cId="0" sldId="263"/>
        </pc:sldMkLst>
        <pc:spChg chg="mod">
          <ac:chgData name="Kandan Vadivel" userId="f54bda4366d25eb7" providerId="LiveId" clId="{4AC950D1-944E-4230-BC61-C07C6CB5C34A}" dt="2024-08-31T04:41:54.630" v="432" actId="1076"/>
          <ac:spMkLst>
            <pc:docMk/>
            <pc:sldMk cId="0" sldId="263"/>
            <ac:spMk id="4" creationId="{00000000-0000-0000-0000-000000000000}"/>
          </ac:spMkLst>
        </pc:spChg>
        <pc:spChg chg="mod">
          <ac:chgData name="Kandan Vadivel" userId="f54bda4366d25eb7" providerId="LiveId" clId="{4AC950D1-944E-4230-BC61-C07C6CB5C34A}" dt="2024-08-31T04:44:00.529" v="444" actId="1076"/>
          <ac:spMkLst>
            <pc:docMk/>
            <pc:sldMk cId="0" sldId="263"/>
            <ac:spMk id="7" creationId="{00000000-0000-0000-0000-000000000000}"/>
          </ac:spMkLst>
        </pc:spChg>
        <pc:spChg chg="mod">
          <ac:chgData name="Kandan Vadivel" userId="f54bda4366d25eb7" providerId="LiveId" clId="{4AC950D1-944E-4230-BC61-C07C6CB5C34A}" dt="2024-08-31T04:42:14.741" v="437" actId="1076"/>
          <ac:spMkLst>
            <pc:docMk/>
            <pc:sldMk cId="0" sldId="263"/>
            <ac:spMk id="9" creationId="{FAD9CEB2-36E1-0550-426B-2FAF97882044}"/>
          </ac:spMkLst>
        </pc:spChg>
        <pc:picChg chg="mod">
          <ac:chgData name="Kandan Vadivel" userId="f54bda4366d25eb7" providerId="LiveId" clId="{4AC950D1-944E-4230-BC61-C07C6CB5C34A}" dt="2024-08-31T04:42:23.374" v="439" actId="1076"/>
          <ac:picMkLst>
            <pc:docMk/>
            <pc:sldMk cId="0" sldId="263"/>
            <ac:picMk id="6" creationId="{00000000-0000-0000-0000-000000000000}"/>
          </ac:picMkLst>
        </pc:picChg>
      </pc:sldChg>
      <pc:sldChg chg="addSp modSp mod">
        <pc:chgData name="Kandan Vadivel" userId="f54bda4366d25eb7" providerId="LiveId" clId="{4AC950D1-944E-4230-BC61-C07C6CB5C34A}" dt="2024-08-31T04:44:48.827" v="454" actId="1076"/>
        <pc:sldMkLst>
          <pc:docMk/>
          <pc:sldMk cId="0" sldId="264"/>
        </pc:sldMkLst>
        <pc:spChg chg="mod">
          <ac:chgData name="Kandan Vadivel" userId="f54bda4366d25eb7" providerId="LiveId" clId="{4AC950D1-944E-4230-BC61-C07C6CB5C34A}" dt="2024-08-31T04:44:48.827" v="454" actId="1076"/>
          <ac:spMkLst>
            <pc:docMk/>
            <pc:sldMk cId="0" sldId="264"/>
            <ac:spMk id="8" creationId="{00000000-0000-0000-0000-000000000000}"/>
          </ac:spMkLst>
        </pc:spChg>
        <pc:graphicFrameChg chg="add mod modGraphic">
          <ac:chgData name="Kandan Vadivel" userId="f54bda4366d25eb7" providerId="LiveId" clId="{4AC950D1-944E-4230-BC61-C07C6CB5C34A}" dt="2024-08-31T04:43:20.771" v="442" actId="14100"/>
          <ac:graphicFrameMkLst>
            <pc:docMk/>
            <pc:sldMk cId="0" sldId="264"/>
            <ac:graphicFrameMk id="2" creationId="{7D71DC5D-1E23-4D95-66CB-CEB385DD52DE}"/>
          </ac:graphicFrameMkLst>
        </pc:graphicFrameChg>
      </pc:sldChg>
      <pc:sldChg chg="addSp modSp mod">
        <pc:chgData name="Kandan Vadivel" userId="f54bda4366d25eb7" providerId="LiveId" clId="{4AC950D1-944E-4230-BC61-C07C6CB5C34A}" dt="2024-08-31T04:45:20.236" v="462" actId="1076"/>
        <pc:sldMkLst>
          <pc:docMk/>
          <pc:sldMk cId="0" sldId="265"/>
        </pc:sldMkLst>
        <pc:spChg chg="mod">
          <ac:chgData name="Kandan Vadivel" userId="f54bda4366d25eb7" providerId="LiveId" clId="{4AC950D1-944E-4230-BC61-C07C6CB5C34A}" dt="2024-08-31T04:44:54.147" v="455" actId="1076"/>
          <ac:spMkLst>
            <pc:docMk/>
            <pc:sldMk cId="0" sldId="265"/>
            <ac:spMk id="4" creationId="{00000000-0000-0000-0000-000000000000}"/>
          </ac:spMkLst>
        </pc:spChg>
        <pc:graphicFrameChg chg="add mod">
          <ac:chgData name="Kandan Vadivel" userId="f54bda4366d25eb7" providerId="LiveId" clId="{4AC950D1-944E-4230-BC61-C07C6CB5C34A}" dt="2024-08-31T04:45:07.382" v="458" actId="1076"/>
          <ac:graphicFrameMkLst>
            <pc:docMk/>
            <pc:sldMk cId="0" sldId="265"/>
            <ac:graphicFrameMk id="2" creationId="{5DB6A083-0817-49FB-5872-CEE6E760FA51}"/>
          </ac:graphicFrameMkLst>
        </pc:graphicFrameChg>
        <pc:graphicFrameChg chg="add mod">
          <ac:chgData name="Kandan Vadivel" userId="f54bda4366d25eb7" providerId="LiveId" clId="{4AC950D1-944E-4230-BC61-C07C6CB5C34A}" dt="2024-08-31T04:45:20.236" v="462" actId="1076"/>
          <ac:graphicFrameMkLst>
            <pc:docMk/>
            <pc:sldMk cId="0" sldId="265"/>
            <ac:graphicFrameMk id="8" creationId="{1CBA9C26-FB73-F334-A280-5B7A4695959B}"/>
          </ac:graphicFrameMkLst>
        </pc:graphicFrameChg>
      </pc:sldChg>
      <pc:sldChg chg="addSp modSp mod">
        <pc:chgData name="Kandan Vadivel" userId="f54bda4366d25eb7" providerId="LiveId" clId="{4AC950D1-944E-4230-BC61-C07C6CB5C34A}" dt="2024-08-31T05:23:21.175" v="490" actId="255"/>
        <pc:sldMkLst>
          <pc:docMk/>
          <pc:sldMk cId="2986442291" sldId="268"/>
        </pc:sldMkLst>
        <pc:spChg chg="add mod">
          <ac:chgData name="Kandan Vadivel" userId="f54bda4366d25eb7" providerId="LiveId" clId="{4AC950D1-944E-4230-BC61-C07C6CB5C34A}" dt="2024-08-31T05:23:21.175" v="490" actId="255"/>
          <ac:spMkLst>
            <pc:docMk/>
            <pc:sldMk cId="2986442291" sldId="268"/>
            <ac:spMk id="4" creationId="{8AD8F8D4-ED83-339A-09BD-6A15B84B7BB8}"/>
          </ac:spMkLst>
        </pc:spChg>
      </pc:sldChg>
      <pc:sldChg chg="addSp modSp mod">
        <pc:chgData name="Kandan Vadivel" userId="f54bda4366d25eb7" providerId="LiveId" clId="{4AC950D1-944E-4230-BC61-C07C6CB5C34A}" dt="2024-08-31T04:44:06.929" v="445" actId="1076"/>
        <pc:sldMkLst>
          <pc:docMk/>
          <pc:sldMk cId="2720660618" sldId="269"/>
        </pc:sldMkLst>
        <pc:spChg chg="mod">
          <ac:chgData name="Kandan Vadivel" userId="f54bda4366d25eb7" providerId="LiveId" clId="{4AC950D1-944E-4230-BC61-C07C6CB5C34A}" dt="2024-08-31T04:44:06.929" v="445" actId="1076"/>
          <ac:spMkLst>
            <pc:docMk/>
            <pc:sldMk cId="2720660618" sldId="269"/>
            <ac:spMk id="2" creationId="{6E06195E-16D6-79D8-7A9F-F8EB1FE9E212}"/>
          </ac:spMkLst>
        </pc:spChg>
        <pc:spChg chg="add mod">
          <ac:chgData name="Kandan Vadivel" userId="f54bda4366d25eb7" providerId="LiveId" clId="{4AC950D1-944E-4230-BC61-C07C6CB5C34A}" dt="2024-08-31T04:40:43.212" v="427" actId="20577"/>
          <ac:spMkLst>
            <pc:docMk/>
            <pc:sldMk cId="2720660618" sldId="269"/>
            <ac:spMk id="3" creationId="{4A0BEA25-19AE-D023-6CCF-B0F3A57A137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54bda4366d25eb7/Documents/employee_data%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54bda4366d25eb7/Documents/employee_data%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excel.xlsx]Sheet1!PivotTable1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E8D-4305-864A-CE0537E3B173}"/>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E8D-4305-864A-CE0537E3B173}"/>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7E8D-4305-864A-CE0537E3B17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7E8D-4305-864A-CE0537E3B173}"/>
            </c:ext>
          </c:extLst>
        </c:ser>
        <c:dLbls>
          <c:showLegendKey val="0"/>
          <c:showVal val="0"/>
          <c:showCatName val="0"/>
          <c:showSerName val="0"/>
          <c:showPercent val="0"/>
          <c:showBubbleSize val="0"/>
        </c:dLbls>
        <c:gapWidth val="219"/>
        <c:overlap val="-27"/>
        <c:axId val="503086703"/>
        <c:axId val="503087663"/>
      </c:barChart>
      <c:catAx>
        <c:axId val="503086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087663"/>
        <c:crosses val="autoZero"/>
        <c:auto val="1"/>
        <c:lblAlgn val="ctr"/>
        <c:lblOffset val="100"/>
        <c:noMultiLvlLbl val="0"/>
      </c:catAx>
      <c:valAx>
        <c:axId val="50308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3086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excel.xlsx]Sheet1!PivotTable1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E7-4153-93C7-A905A0A97B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E7-4153-93C7-A905A0A97B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E7-4153-93C7-A905A0A97B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E7-4153-93C7-A905A0A97B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AE7-4153-93C7-A905A0A97B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AE7-4153-93C7-A905A0A97B9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AE7-4153-93C7-A905A0A97B9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AE7-4153-93C7-A905A0A97B9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AE7-4153-93C7-A905A0A97B9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AE7-4153-93C7-A905A0A97B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6AE7-4153-93C7-A905A0A97B95}"/>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6AE7-4153-93C7-A905A0A97B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6AE7-4153-93C7-A905A0A97B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6AE7-4153-93C7-A905A0A97B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6AE7-4153-93C7-A905A0A97B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6AE7-4153-93C7-A905A0A97B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6AE7-4153-93C7-A905A0A97B9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6AE7-4153-93C7-A905A0A97B9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6AE7-4153-93C7-A905A0A97B9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6AE7-4153-93C7-A905A0A97B9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6AE7-4153-93C7-A905A0A97B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6AE7-4153-93C7-A905A0A97B95}"/>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6AE7-4153-93C7-A905A0A97B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6AE7-4153-93C7-A905A0A97B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6AE7-4153-93C7-A905A0A97B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6AE7-4153-93C7-A905A0A97B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6AE7-4153-93C7-A905A0A97B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6AE7-4153-93C7-A905A0A97B9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6AE7-4153-93C7-A905A0A97B9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6AE7-4153-93C7-A905A0A97B9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6AE7-4153-93C7-A905A0A97B9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6AE7-4153-93C7-A905A0A97B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6AE7-4153-93C7-A905A0A97B95}"/>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6AE7-4153-93C7-A905A0A97B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6AE7-4153-93C7-A905A0A97B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6AE7-4153-93C7-A905A0A97B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6AE7-4153-93C7-A905A0A97B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6AE7-4153-93C7-A905A0A97B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6AE7-4153-93C7-A905A0A97B9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6AE7-4153-93C7-A905A0A97B9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6AE7-4153-93C7-A905A0A97B9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6AE7-4153-93C7-A905A0A97B9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6AE7-4153-93C7-A905A0A97B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6AE7-4153-93C7-A905A0A97B9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SAVITHA V</a:t>
            </a:r>
          </a:p>
          <a:p>
            <a:r>
              <a:rPr lang="en-US" sz="2400" dirty="0"/>
              <a:t>REGISTER NO: 322200084</a:t>
            </a:r>
          </a:p>
          <a:p>
            <a:r>
              <a:rPr lang="en-US" sz="2400" dirty="0"/>
              <a:t>DEPARTMENT: B.COM HONOURS</a:t>
            </a:r>
          </a:p>
          <a:p>
            <a:r>
              <a:rPr lang="en-US" sz="2400" dirty="0"/>
              <a:t>COLLEGE: SHRI SHANKARLAL SUNDARBAI SHASUN JAIN COLLEGE                 </a:t>
            </a:r>
          </a:p>
          <a:p>
            <a:r>
              <a:rPr lang="en-US" sz="2400" dirty="0"/>
              <a:t>                  FOR WOMEN</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a:extLst>
              <a:ext uri="{FF2B5EF4-FFF2-40B4-BE49-F238E27FC236}">
                <a16:creationId xmlns:a16="http://schemas.microsoft.com/office/drawing/2014/main" id="{7D71DC5D-1E23-4D95-66CB-CEB385DD52DE}"/>
              </a:ext>
            </a:extLst>
          </p:cNvPr>
          <p:cNvGraphicFramePr>
            <a:graphicFrameLocks noGrp="1"/>
          </p:cNvGraphicFramePr>
          <p:nvPr>
            <p:extLst>
              <p:ext uri="{D42A27DB-BD31-4B8C-83A1-F6EECF244321}">
                <p14:modId xmlns:p14="http://schemas.microsoft.com/office/powerpoint/2010/main" val="1754941610"/>
              </p:ext>
            </p:extLst>
          </p:nvPr>
        </p:nvGraphicFramePr>
        <p:xfrm>
          <a:off x="990600" y="1371600"/>
          <a:ext cx="7289800" cy="4038600"/>
        </p:xfrm>
        <a:graphic>
          <a:graphicData uri="http://schemas.openxmlformats.org/drawingml/2006/table">
            <a:tbl>
              <a:tblPr>
                <a:tableStyleId>{5C22544A-7EE6-4342-B048-85BDC9FD1C3A}</a:tableStyleId>
              </a:tblPr>
              <a:tblGrid>
                <a:gridCol w="1991980">
                  <a:extLst>
                    <a:ext uri="{9D8B030D-6E8A-4147-A177-3AD203B41FA5}">
                      <a16:colId xmlns:a16="http://schemas.microsoft.com/office/drawing/2014/main" val="3360146558"/>
                    </a:ext>
                  </a:extLst>
                </a:gridCol>
                <a:gridCol w="1780067">
                  <a:extLst>
                    <a:ext uri="{9D8B030D-6E8A-4147-A177-3AD203B41FA5}">
                      <a16:colId xmlns:a16="http://schemas.microsoft.com/office/drawing/2014/main" val="4016261183"/>
                    </a:ext>
                  </a:extLst>
                </a:gridCol>
                <a:gridCol w="572165">
                  <a:extLst>
                    <a:ext uri="{9D8B030D-6E8A-4147-A177-3AD203B41FA5}">
                      <a16:colId xmlns:a16="http://schemas.microsoft.com/office/drawing/2014/main" val="3162556677"/>
                    </a:ext>
                  </a:extLst>
                </a:gridCol>
                <a:gridCol w="572165">
                  <a:extLst>
                    <a:ext uri="{9D8B030D-6E8A-4147-A177-3AD203B41FA5}">
                      <a16:colId xmlns:a16="http://schemas.microsoft.com/office/drawing/2014/main" val="1081654660"/>
                    </a:ext>
                  </a:extLst>
                </a:gridCol>
                <a:gridCol w="1144329">
                  <a:extLst>
                    <a:ext uri="{9D8B030D-6E8A-4147-A177-3AD203B41FA5}">
                      <a16:colId xmlns:a16="http://schemas.microsoft.com/office/drawing/2014/main" val="264552039"/>
                    </a:ext>
                  </a:extLst>
                </a:gridCol>
                <a:gridCol w="1229094">
                  <a:extLst>
                    <a:ext uri="{9D8B030D-6E8A-4147-A177-3AD203B41FA5}">
                      <a16:colId xmlns:a16="http://schemas.microsoft.com/office/drawing/2014/main" val="2137798642"/>
                    </a:ext>
                  </a:extLst>
                </a:gridCol>
              </a:tblGrid>
              <a:tr h="269240">
                <a:tc>
                  <a:txBody>
                    <a:bodyPr/>
                    <a:lstStyle/>
                    <a:p>
                      <a:pPr algn="l" fontAlgn="b"/>
                      <a:r>
                        <a:rPr lang="en-IN" sz="1100" u="none" strike="noStrike">
                          <a:effectLst/>
                          <a:highlight>
                            <a:srgbClr val="D9E1F2"/>
                          </a:highlight>
                        </a:rPr>
                        <a:t>GenderCode</a:t>
                      </a:r>
                      <a:endParaRPr lang="en-IN" sz="1100" b="0"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(All)</a:t>
                      </a:r>
                      <a:endParaRPr lang="en-IN" sz="1100" b="0"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3381277"/>
                  </a:ext>
                </a:extLst>
              </a:tr>
              <a:tr h="26924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82086750"/>
                  </a:ext>
                </a:extLst>
              </a:tr>
              <a:tr h="269240">
                <a:tc>
                  <a:txBody>
                    <a:bodyPr/>
                    <a:lstStyle/>
                    <a:p>
                      <a:pPr algn="l" fontAlgn="b"/>
                      <a:r>
                        <a:rPr lang="en-IN" sz="1100" u="none" strike="noStrike">
                          <a:effectLst/>
                          <a:highlight>
                            <a:srgbClr val="D9E1F2"/>
                          </a:highlight>
                        </a:rPr>
                        <a:t>Count of FirstName</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Column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480330916"/>
                  </a:ext>
                </a:extLst>
              </a:tr>
              <a:tr h="269240">
                <a:tc>
                  <a:txBody>
                    <a:bodyPr/>
                    <a:lstStyle/>
                    <a:p>
                      <a:pPr algn="l" fontAlgn="b"/>
                      <a:r>
                        <a:rPr lang="en-IN" sz="1100" u="none" strike="noStrike">
                          <a:effectLst/>
                          <a:highlight>
                            <a:srgbClr val="D9E1F2"/>
                          </a:highlight>
                        </a:rPr>
                        <a:t>Row Labels</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HIGH</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LOW</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MED</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VERY HIGH</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3391307577"/>
                  </a:ext>
                </a:extLst>
              </a:tr>
              <a:tr h="26924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6166952"/>
                  </a:ext>
                </a:extLst>
              </a:tr>
              <a:tr h="26924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9891292"/>
                  </a:ext>
                </a:extLst>
              </a:tr>
              <a:tr h="26924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4427502"/>
                  </a:ext>
                </a:extLst>
              </a:tr>
              <a:tr h="26924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0659913"/>
                  </a:ext>
                </a:extLst>
              </a:tr>
              <a:tr h="26924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7248306"/>
                  </a:ext>
                </a:extLst>
              </a:tr>
              <a:tr h="26924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9310002"/>
                  </a:ext>
                </a:extLst>
              </a:tr>
              <a:tr h="26924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9328324"/>
                  </a:ext>
                </a:extLst>
              </a:tr>
              <a:tr h="26924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5852841"/>
                  </a:ext>
                </a:extLst>
              </a:tr>
              <a:tr h="26924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2819670"/>
                  </a:ext>
                </a:extLst>
              </a:tr>
              <a:tr h="26924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3702376"/>
                  </a:ext>
                </a:extLst>
              </a:tr>
              <a:tr h="269240">
                <a:tc>
                  <a:txBody>
                    <a:bodyPr/>
                    <a:lstStyle/>
                    <a:p>
                      <a:pPr algn="l" fontAlgn="b"/>
                      <a:r>
                        <a:rPr lang="en-IN" sz="1100" u="none" strike="noStrike">
                          <a:effectLst/>
                          <a:highlight>
                            <a:srgbClr val="D9E1F2"/>
                          </a:highlight>
                        </a:rPr>
                        <a:t>Grand Total</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419</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781</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1530</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D9E1F2"/>
                          </a:highlight>
                        </a:rPr>
                        <a:t>270</a:t>
                      </a:r>
                      <a:endParaRPr lang="en-IN" sz="1100" b="1" i="0" u="none" strike="noStrike">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3000</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73320565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744200"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DB6A083-0817-49FB-5872-CEE6E760FA51}"/>
              </a:ext>
            </a:extLst>
          </p:cNvPr>
          <p:cNvGraphicFramePr>
            <a:graphicFrameLocks/>
          </p:cNvGraphicFramePr>
          <p:nvPr>
            <p:extLst>
              <p:ext uri="{D42A27DB-BD31-4B8C-83A1-F6EECF244321}">
                <p14:modId xmlns:p14="http://schemas.microsoft.com/office/powerpoint/2010/main" val="1444694690"/>
              </p:ext>
            </p:extLst>
          </p:nvPr>
        </p:nvGraphicFramePr>
        <p:xfrm>
          <a:off x="685800" y="1725561"/>
          <a:ext cx="4358640" cy="2647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1CBA9C26-FB73-F334-A280-5B7A4695959B}"/>
              </a:ext>
            </a:extLst>
          </p:cNvPr>
          <p:cNvGraphicFramePr>
            <a:graphicFrameLocks/>
          </p:cNvGraphicFramePr>
          <p:nvPr>
            <p:extLst>
              <p:ext uri="{D42A27DB-BD31-4B8C-83A1-F6EECF244321}">
                <p14:modId xmlns:p14="http://schemas.microsoft.com/office/powerpoint/2010/main" val="3667831959"/>
              </p:ext>
            </p:extLst>
          </p:nvPr>
        </p:nvGraphicFramePr>
        <p:xfrm>
          <a:off x="5088316" y="1874520"/>
          <a:ext cx="4511040" cy="265557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AD8F8D4-ED83-339A-09BD-6A15B84B7BB8}"/>
              </a:ext>
            </a:extLst>
          </p:cNvPr>
          <p:cNvSpPr txBox="1"/>
          <p:nvPr/>
        </p:nvSpPr>
        <p:spPr>
          <a:xfrm>
            <a:off x="533400" y="1371600"/>
            <a:ext cx="8617974" cy="3416320"/>
          </a:xfrm>
          <a:prstGeom prst="rect">
            <a:avLst/>
          </a:prstGeom>
          <a:noFill/>
        </p:spPr>
        <p:txBody>
          <a:bodyPr wrap="square">
            <a:spAutoFit/>
          </a:bodyPr>
          <a:lstStyle/>
          <a:p>
            <a:pPr marL="285750" indent="-285750">
              <a:buFont typeface="Arial" panose="020B0604020202020204" pitchFamily="34" charset="0"/>
              <a:buChar char="•"/>
            </a:pPr>
            <a:r>
              <a:rPr lang="en-IN" sz="2400" dirty="0"/>
              <a:t>Identifies employee strengths and improvement areas.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Enhances productivity and efficiency.</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Informs decisions on promotions, rewards, and training.</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Aligns employees with organizational goals.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Contributes to overall organizational success</a:t>
            </a:r>
            <a:r>
              <a:rPr lang="en-IN"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72293" y="369135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731909" y="8914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04800" y="247764"/>
            <a:ext cx="68580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E72A3E1-1A75-1A4E-30A0-F5F5BCFAF6EF}"/>
              </a:ext>
            </a:extLst>
          </p:cNvPr>
          <p:cNvSpPr txBox="1"/>
          <p:nvPr/>
        </p:nvSpPr>
        <p:spPr>
          <a:xfrm>
            <a:off x="152400" y="1720096"/>
            <a:ext cx="1028700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optimize productivity and enhance employee engagement, identifying our organization aims to analyze the performance of its workforce. The challenge lies in key performance indicators (KPIs) that accurately reflect employee productivity, determining the factors influencing these KPIs, and developing a data-driven approach to evaluate performance.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goal is to provide actionable insights that can be used to recognize top performers, identify areas for improvement, and inform strategies for training, development, and retention. This analysis will also consider the impact of remote and hybrid work models on employee performance.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statement outlines the core issue, the objectives, and the broader context of the problem.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2341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718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5C951BB-C3BE-8B92-7BC9-F041FD3439BE}"/>
              </a:ext>
            </a:extLst>
          </p:cNvPr>
          <p:cNvSpPr txBox="1"/>
          <p:nvPr/>
        </p:nvSpPr>
        <p:spPr>
          <a:xfrm>
            <a:off x="382997" y="733079"/>
            <a:ext cx="9534525" cy="5632311"/>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Objective: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employee performance to improve productivity, engagement, and alignment with organizational goals.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Scope:</a:t>
            </a:r>
            <a:r>
              <a:rPr lang="en-IN" sz="2000" dirty="0">
                <a:latin typeface="Times New Roman" panose="02020603050405020304" pitchFamily="18" charset="0"/>
                <a:cs typeface="Times New Roman" panose="02020603050405020304" pitchFamily="18" charset="0"/>
              </a:rPr>
              <a:t>   Identify key performance indicators (KPIs).-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performance trends and factors influencing them. Assess the impact of work models (remote, hybrid, in-office).Provide actionable insights for training and development.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Methodology</a:t>
            </a:r>
            <a:r>
              <a:rPr lang="en-IN" sz="2000" dirty="0">
                <a:latin typeface="Times New Roman" panose="02020603050405020304" pitchFamily="18" charset="0"/>
                <a:cs typeface="Times New Roman" panose="02020603050405020304" pitchFamily="18" charset="0"/>
              </a:rPr>
              <a:t>: Collect data from HR systems, surveys, and productivity tools.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data using statistical tools.- Create dashboards and reports for monitoring and decision-making.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Deliverables: </a:t>
            </a:r>
            <a:r>
              <a:rPr lang="en-IN" sz="2000" dirty="0">
                <a:latin typeface="Times New Roman" panose="02020603050405020304" pitchFamily="18" charset="0"/>
                <a:cs typeface="Times New Roman" panose="02020603050405020304" pitchFamily="18" charset="0"/>
              </a:rPr>
              <a:t>KPI Dashboard- Regular Performance Reports- Employee Feedback System- Training &amp; Development Plans.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Timeline: </a:t>
            </a:r>
            <a:r>
              <a:rPr lang="en-IN" sz="2000" dirty="0">
                <a:latin typeface="Times New Roman" panose="02020603050405020304" pitchFamily="18" charset="0"/>
                <a:cs typeface="Times New Roman" panose="02020603050405020304" pitchFamily="18" charset="0"/>
              </a:rPr>
              <a:t>6 months, from data collection to final reporting.</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Success Criteria: </a:t>
            </a:r>
            <a:r>
              <a:rPr lang="en-IN" sz="2000" dirty="0">
                <a:latin typeface="Times New Roman" panose="02020603050405020304" pitchFamily="18" charset="0"/>
                <a:cs typeface="Times New Roman" panose="02020603050405020304" pitchFamily="18" charset="0"/>
              </a:rPr>
              <a:t>Enhanced productivity, effective employee recognition, and improved training programs.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971782"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642709"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353418" y="596558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1066800" y="152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985A6964-DE37-7C04-B845-1AB41543AA3D}"/>
              </a:ext>
            </a:extLst>
          </p:cNvPr>
          <p:cNvSpPr txBox="1"/>
          <p:nvPr/>
        </p:nvSpPr>
        <p:spPr>
          <a:xfrm>
            <a:off x="1066800" y="1386041"/>
            <a:ext cx="9296400" cy="4154984"/>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Human Resources Professionals</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Managers</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Executives</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Employees</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Training and Development Teams</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Compensation and Benefits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368" y="1552635"/>
            <a:ext cx="2866410" cy="419155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9810749" y="1695450"/>
            <a:ext cx="510539"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427888"/>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6B36D23-9644-E967-5F0F-0AD3F3553036}"/>
              </a:ext>
            </a:extLst>
          </p:cNvPr>
          <p:cNvSpPr txBox="1"/>
          <p:nvPr/>
        </p:nvSpPr>
        <p:spPr>
          <a:xfrm>
            <a:off x="2819400" y="1552635"/>
            <a:ext cx="6331974" cy="3970318"/>
          </a:xfrm>
          <a:prstGeom prst="rect">
            <a:avLst/>
          </a:prstGeom>
          <a:noFill/>
        </p:spPr>
        <p:txBody>
          <a:bodyPr wrap="square">
            <a:spAutoFit/>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Conditional formatting –missing</a:t>
            </a:r>
          </a:p>
          <a:p>
            <a:pPr marL="457200" indent="-4572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Filter – remove</a:t>
            </a:r>
          </a:p>
          <a:p>
            <a:pPr marL="457200" indent="-4572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Formula- Performance </a:t>
            </a:r>
          </a:p>
          <a:p>
            <a:pPr marL="457200" indent="-4572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Pivot table - Summary </a:t>
            </a:r>
          </a:p>
          <a:p>
            <a:pPr marL="457200" indent="-457200">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381000"/>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4A0BEA25-19AE-D023-6CCF-B0F3A57A1377}"/>
              </a:ext>
            </a:extLst>
          </p:cNvPr>
          <p:cNvSpPr txBox="1"/>
          <p:nvPr/>
        </p:nvSpPr>
        <p:spPr>
          <a:xfrm>
            <a:off x="533400" y="1371600"/>
            <a:ext cx="9753600" cy="4062651"/>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Employee id</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First name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Last name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Business unit</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Employee status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Employee type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Employee classification type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Performance score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Current employee rating</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Performance level</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57836" y="1752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838200"/>
            <a:ext cx="2466975" cy="3419475"/>
          </a:xfrm>
          <a:prstGeom prst="rect">
            <a:avLst/>
          </a:prstGeom>
        </p:spPr>
      </p:pic>
      <p:sp>
        <p:nvSpPr>
          <p:cNvPr id="7" name="object 7"/>
          <p:cNvSpPr txBox="1">
            <a:spLocks noGrp="1"/>
          </p:cNvSpPr>
          <p:nvPr>
            <p:ph type="title"/>
          </p:nvPr>
        </p:nvSpPr>
        <p:spPr>
          <a:xfrm>
            <a:off x="304800" y="12964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74170" y="1914525"/>
            <a:ext cx="8534018" cy="954107"/>
          </a:xfrm>
          <a:prstGeom prst="rect">
            <a:avLst/>
          </a:prstGeom>
          <a:noFill/>
        </p:spPr>
        <p:txBody>
          <a:bodyPr wrap="square" rtlCol="0">
            <a:spAutoFit/>
          </a:bodyPr>
          <a:lstStyle/>
          <a:p>
            <a:pPr marL="457200" indent="-457200" algn="l">
              <a:buFont typeface="Wingdings" panose="05000000000000000000" pitchFamily="2" charset="2"/>
              <a:buChar char="ü"/>
            </a:pPr>
            <a:r>
              <a:rPr lang="en-US" sz="2800" b="0" i="0" dirty="0">
                <a:solidFill>
                  <a:srgbClr val="0D0D0D"/>
                </a:solidFill>
                <a:effectLst/>
                <a:latin typeface="Times New Roman" panose="02020603050405020304" pitchFamily="18" charset="0"/>
                <a:cs typeface="Times New Roman" panose="02020603050405020304" pitchFamily="18" charset="0"/>
              </a:rPr>
              <a:t>=IFS(Z8&gt;=5,"VERYHIGH",Z8&gt;=4,"HIGH",Z8&gt;=3,"ME   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556</Words>
  <Application>Microsoft Office PowerPoint</Application>
  <PresentationFormat>Widescreen</PresentationFormat>
  <Paragraphs>174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Kandan Vadivel</cp:lastModifiedBy>
  <cp:revision>15</cp:revision>
  <dcterms:created xsi:type="dcterms:W3CDTF">2024-03-29T15:07:22Z</dcterms:created>
  <dcterms:modified xsi:type="dcterms:W3CDTF">2024-08-31T05:23:27Z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