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464B-112A-514F-9A77-8878E5BB8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4606-6164-584A-AF4C-B77FEB549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1305-93C5-D341-B508-7778534E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EBDD-4C4B-B044-A0DF-5F69576E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76F1-FF01-CF42-84CA-25B679E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7B65-3978-D040-814C-B663DF0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80B5C-8567-2C4C-BB3E-328F54B5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B440-587B-8940-958C-D2DA847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CB6A-B30C-0746-BCD0-2070458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C1FF-2645-A447-8661-8F01B49D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C944F-E5DF-1A4D-9E41-35AC8B12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7E2FE-BCD5-0849-B4ED-B07E9C19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AC04-0D9C-B344-8BBE-576BDC5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602E-B121-D149-BD4C-5510EE58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39AC-AD81-F440-BC62-48D46313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C227-5748-BC42-AF0D-01F7E464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2E90-5096-A34C-A7E1-64AC0B81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ADB0-3112-7B4D-A314-19671AE2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BDD3-3B54-F841-8116-22463B31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3E61-23CC-724A-908B-C056C437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9CE-1EB1-CE4E-B599-51AD133F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9D48-EEAA-F442-AD36-6A0D6F8E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B4B2-32ED-7A45-98FD-81BD6DFB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BAFE-2DA0-0D40-9233-49C45E9E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C95A-5455-974C-94F1-0C09CDC1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A4FD-7CAA-1A46-8477-718BD43D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2EDD-71E3-974F-9D44-E7BC27959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16FC6-BE86-FC49-A67C-6BA5EA096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4DB2-3254-A24C-9EC6-C0710896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D196-3195-024E-8664-8B4C0E88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E7647-F6FF-3448-B758-DB079413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DE3-0825-444B-88BC-7879B16F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4796-C6C3-B24D-BF0A-D62BABB7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454A-68C6-404D-8AB4-8C764F12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B9C6B-8C9E-3B48-B024-52A25EF8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FE417-B71C-5F4B-802C-623CE427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9FC95-A6EE-6942-A92C-836219DF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6875-2B48-B449-85B3-30E48B96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A3CD0-54CD-8A43-BB59-036E727E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2AE-21DC-A845-AC10-44C8C997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59E5-E816-FC4E-B4D4-C601869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FE203-9CBF-9D4B-9A79-4BD4C8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A449A-A0F6-0D43-8450-EC5E507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4C157-FCD5-6141-9449-49DA993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9AC9-2F93-584B-BE05-2A13F30E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B442-611D-DD47-B19E-03C75F3E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42E0-F0A8-DD46-A99E-E1544B97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9D21-C2A4-8F4E-B122-F28E8F58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0943-B891-6847-BF26-A6071597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CAE4-AE75-E241-A49F-4F0CAB1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8AF2-C123-2543-B245-7EB7A3E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9400-6FD5-F040-A035-79BD7817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AE0-F0B6-0645-930F-A767B8A5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786FB-760C-374B-B88B-768B58E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600-85FE-7848-814A-0B3539AB7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2A01-A725-9A4A-B17A-3EBB68CA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F576-F958-9342-8ECC-8B30229F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BC5A-4E4D-A647-AB7C-04586A64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350CC-2731-BD41-A0BD-9BDDA597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EBC4-1CE2-CE48-8E6B-50EC6E1D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1943-6077-2D45-832C-01DA863A4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D8FF-D050-9140-9DE4-E0FE0CE3AF6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F031-B550-8E47-B4EB-312E4F2B4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791F-583B-F74F-BF95-323F517D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CF78-047C-D64E-92CC-437C62F5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1B2-8112-0145-9285-E23D7E3D8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risk profile on electronic patient record</a:t>
            </a:r>
          </a:p>
        </p:txBody>
      </p:sp>
    </p:spTree>
    <p:extLst>
      <p:ext uri="{BB962C8B-B14F-4D97-AF65-F5344CB8AC3E}">
        <p14:creationId xmlns:p14="http://schemas.microsoft.com/office/powerpoint/2010/main" val="40874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B3EF-36AE-6B46-9A90-3C2F8B1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1D56-FD8F-D142-847D-21C587FF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machine learning to predict hospital readmissions? </a:t>
            </a:r>
          </a:p>
          <a:p>
            <a:pPr lvl="1"/>
            <a:r>
              <a:rPr lang="en-US" dirty="0"/>
              <a:t>Apply simple machine learning techniques to analyze healthcare data in interesting and meaningful ways.</a:t>
            </a:r>
          </a:p>
          <a:p>
            <a:pPr lvl="1"/>
            <a:r>
              <a:rPr lang="en-US" dirty="0"/>
              <a:t>Choosing dataset</a:t>
            </a:r>
          </a:p>
          <a:p>
            <a:pPr lvl="1"/>
            <a:r>
              <a:rPr lang="en-US" dirty="0"/>
              <a:t>Used MIMIC dataset </a:t>
            </a:r>
          </a:p>
          <a:p>
            <a:pPr marL="457200" lvl="1" indent="0">
              <a:buNone/>
            </a:pPr>
            <a:r>
              <a:rPr lang="en-US" dirty="0"/>
              <a:t>Created dataset by gathering required attributes (with the help of article) from MIMIC dataset. </a:t>
            </a:r>
          </a:p>
        </p:txBody>
      </p:sp>
    </p:spTree>
    <p:extLst>
      <p:ext uri="{BB962C8B-B14F-4D97-AF65-F5344CB8AC3E}">
        <p14:creationId xmlns:p14="http://schemas.microsoft.com/office/powerpoint/2010/main" val="422006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3A24-6EE3-8347-9649-34B61EB8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3F8E1-BBAD-D943-A6D1-14885008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D0787-D89D-7B48-B1A6-4B3E9769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5274"/>
            <a:ext cx="10515600" cy="31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064E-D8DF-264A-BC2B-2BC7B3E0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A30E-6B8C-844D-A3DF-A3E637E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tables need to be joined to get the required columns ready</a:t>
            </a:r>
          </a:p>
          <a:p>
            <a:r>
              <a:rPr lang="en-US" dirty="0"/>
              <a:t>Kernel restarts automatically which lead to run the code again due to huge data</a:t>
            </a:r>
          </a:p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is used to increase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6BB9-FF39-0B40-BA99-555AF9A5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61C9-0946-BD40-B51A-1BEB8429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and cleaning data.</a:t>
            </a:r>
          </a:p>
        </p:txBody>
      </p:sp>
    </p:spTree>
    <p:extLst>
      <p:ext uri="{BB962C8B-B14F-4D97-AF65-F5344CB8AC3E}">
        <p14:creationId xmlns:p14="http://schemas.microsoft.com/office/powerpoint/2010/main" val="18425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risk profile on electronic patient record</vt:lpstr>
      <vt:lpstr>Tasks</vt:lpstr>
      <vt:lpstr>Screenshot of data</vt:lpstr>
      <vt:lpstr>Issues faced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risk profile on electronic patient record</dc:title>
  <dc:creator>Microsoft Office User</dc:creator>
  <cp:lastModifiedBy>Microsoft Office User</cp:lastModifiedBy>
  <cp:revision>6</cp:revision>
  <dcterms:created xsi:type="dcterms:W3CDTF">2019-03-13T15:51:53Z</dcterms:created>
  <dcterms:modified xsi:type="dcterms:W3CDTF">2019-03-13T17:42:00Z</dcterms:modified>
</cp:coreProperties>
</file>