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680697" cy="7548839"/>
            <a:chOff x="0" y="0"/>
            <a:chExt cx="10680700" cy="7548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0700" cy="7548880"/>
            </a:xfrm>
            <a:custGeom>
              <a:avLst/>
              <a:gdLst/>
              <a:ahLst/>
              <a:cxnLst/>
              <a:rect r="r" b="b" t="t" l="l"/>
              <a:pathLst>
                <a:path h="7548880" w="10680700">
                  <a:moveTo>
                    <a:pt x="0" y="0"/>
                  </a:moveTo>
                  <a:lnTo>
                    <a:pt x="0" y="7548880"/>
                  </a:lnTo>
                  <a:lnTo>
                    <a:pt x="10680700" y="7548880"/>
                  </a:lnTo>
                  <a:lnTo>
                    <a:pt x="106807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770468"/>
            <a:ext cx="10680697" cy="6007894"/>
          </a:xfrm>
          <a:custGeom>
            <a:avLst/>
            <a:gdLst/>
            <a:ahLst/>
            <a:cxnLst/>
            <a:rect r="r" b="b" t="t" l="l"/>
            <a:pathLst>
              <a:path h="6007894" w="10680697">
                <a:moveTo>
                  <a:pt x="0" y="0"/>
                </a:moveTo>
                <a:lnTo>
                  <a:pt x="10680697" y="0"/>
                </a:lnTo>
                <a:lnTo>
                  <a:pt x="10680697" y="6007893"/>
                </a:lnTo>
                <a:lnTo>
                  <a:pt x="0" y="60078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24" r="0" b="-1282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DAGO8GsP6cE</dc:identifier>
  <dcterms:modified xsi:type="dcterms:W3CDTF">2011-08-01T06:04:30Z</dcterms:modified>
  <cp:revision>1</cp:revision>
  <dc:title>Savithadevi D naan mudhalvan (1).pdf</dc:title>
</cp:coreProperties>
</file>