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20"/>
  </p:notesMasterIdLst>
  <p:sldIdLst>
    <p:sldId id="256" r:id="rId3"/>
    <p:sldId id="257" r:id="rId4"/>
    <p:sldId id="258" r:id="rId5"/>
    <p:sldId id="259" r:id="rId6"/>
    <p:sldId id="260" r:id="rId7"/>
    <p:sldId id="261" r:id="rId8"/>
    <p:sldId id="264" r:id="rId9"/>
    <p:sldId id="262" r:id="rId10"/>
    <p:sldId id="267" r:id="rId11"/>
    <p:sldId id="271" r:id="rId12"/>
    <p:sldId id="272" r:id="rId13"/>
    <p:sldId id="273" r:id="rId14"/>
    <p:sldId id="294" r:id="rId15"/>
    <p:sldId id="297" r:id="rId16"/>
    <p:sldId id="295" r:id="rId17"/>
    <p:sldId id="296" r:id="rId18"/>
    <p:sldId id="275" r:id="rId19"/>
  </p:sldIdLst>
  <p:sldSz cx="12192000" cy="6858000"/>
  <p:notesSz cx="7772400" cy="10058400"/>
  <p:embeddedFontLst>
    <p:embeddedFont>
      <p:font typeface="Viner Hand ITC" panose="03070502030502020203" pitchFamily="66"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61" autoAdjust="0"/>
  </p:normalViewPr>
  <p:slideViewPr>
    <p:cSldViewPr snapToGrid="0">
      <p:cViewPr varScale="1">
        <p:scale>
          <a:sx n="48" d="100"/>
          <a:sy n="48" d="100"/>
        </p:scale>
        <p:origin x="53" y="696"/>
      </p:cViewPr>
      <p:guideLst>
        <p:guide orient="horz" pos="2160"/>
        <p:guide pos="3840"/>
      </p:guideLst>
    </p:cSldViewPr>
  </p:slideViewPr>
  <p:notesTextViewPr>
    <p:cViewPr>
      <p:scale>
        <a:sx n="100" d="100"/>
        <a:sy n="100" d="100"/>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slide" Target="slides/slide16.xml" /><Relationship Id="rId3" Type="http://schemas.openxmlformats.org/officeDocument/2006/relationships/slide" Target="slides/slide1.xml" /><Relationship Id="rId21" Type="http://schemas.openxmlformats.org/officeDocument/2006/relationships/font" Target="fonts/font1.fntdata"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theme" Target="theme/theme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400" y="763588"/>
            <a:ext cx="6702425" cy="37703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875" y="4776788"/>
            <a:ext cx="6216650" cy="4524375"/>
          </a:xfrm>
          <a:prstGeom prst="rect">
            <a:avLst/>
          </a:prstGeom>
          <a:noFill/>
          <a:ln>
            <a:noFill/>
          </a:ln>
        </p:spPr>
        <p:txBody>
          <a:bodyPr spcFirstLastPara="1" wrap="square" lIns="0" tIns="0" rIns="0" bIns="0" anchor="t" anchorCtr="0">
            <a:noAutofit/>
          </a:bodyPr>
          <a:lstStyle>
            <a:lvl1pPr marL="457200" marR="0" lvl="0"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rgbClr val="000000"/>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0"/>
            <a:ext cx="3371850" cy="501650"/>
          </a:xfrm>
          <a:prstGeom prst="rect">
            <a:avLst/>
          </a:prstGeom>
          <a:noFill/>
          <a:ln>
            <a:noFill/>
          </a:ln>
        </p:spPr>
        <p:txBody>
          <a:bodyPr spcFirstLastPara="1" wrap="square" lIns="0" tIns="0" rIns="0" bIns="0" anchor="t" anchorCtr="0">
            <a:noAutofit/>
          </a:bodyPr>
          <a:lstStyle>
            <a:lvl1pPr marR="0" lvl="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8963" y="0"/>
            <a:ext cx="3371850" cy="501650"/>
          </a:xfrm>
          <a:prstGeom prst="rect">
            <a:avLst/>
          </a:prstGeom>
          <a:noFill/>
          <a:ln>
            <a:noFill/>
          </a:ln>
        </p:spPr>
        <p:txBody>
          <a:bodyPr spcFirstLastPara="1" wrap="square" lIns="0" tIns="0" rIns="0" bIns="0" anchor="t" anchorCtr="0">
            <a:noAutofit/>
          </a:bodyPr>
          <a:lstStyle>
            <a:lvl1pPr marR="0" lvl="0" algn="r"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163"/>
            <a:ext cx="3371850" cy="501650"/>
          </a:xfrm>
          <a:prstGeom prst="rect">
            <a:avLst/>
          </a:prstGeom>
          <a:noFill/>
          <a:ln>
            <a:noFill/>
          </a:ln>
        </p:spPr>
        <p:txBody>
          <a:bodyPr spcFirstLastPara="1" wrap="square" lIns="0" tIns="0" rIns="0" bIns="0" anchor="b" anchorCtr="0">
            <a:noAutofit/>
          </a:bodyPr>
          <a:lstStyle>
            <a:lvl1pPr marR="0" lvl="0" algn="l" rtl="0">
              <a:lnSpc>
                <a:spcPct val="93000"/>
              </a:lnSpc>
              <a:spcBef>
                <a:spcPts val="0"/>
              </a:spcBef>
              <a:spcAft>
                <a:spcPts val="0"/>
              </a:spcAft>
              <a:buClr>
                <a:srgbClr val="000000"/>
              </a:buClr>
              <a:buSzPts val="1400"/>
              <a:buFont typeface="Times New Roman"/>
              <a:buNone/>
              <a:defRPr sz="1400" b="0" i="0" u="none" strike="noStrike" cap="none">
                <a:solidFill>
                  <a:srgbClr val="000000"/>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marR="0" lvl="0" indent="0" algn="r" rtl="0">
                <a:lnSpc>
                  <a:spcPct val="93000"/>
                </a:lnSpc>
                <a:spcBef>
                  <a:spcPts val="0"/>
                </a:spcBef>
                <a:spcAft>
                  <a:spcPts val="0"/>
                </a:spcAft>
                <a:buClr>
                  <a:srgbClr val="000000"/>
                </a:buClr>
                <a:buSzPts val="1400"/>
                <a:buFont typeface="Times New Roman"/>
                <a:buNone/>
              </a:pPr>
              <a:t>‹#›</a:t>
            </a:fld>
            <a:endParaRPr sz="1400" b="0" i="0" u="none" strike="noStrike" cap="none">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1</a:t>
            </a:fld>
            <a:endParaRPr sz="1400" b="0" i="0" u="none" strike="noStrike" cap="none">
              <a:solidFill>
                <a:srgbClr val="000000"/>
              </a:solidFill>
              <a:latin typeface="Times New Roman"/>
              <a:ea typeface="Times New Roman"/>
              <a:cs typeface="Times New Roman"/>
              <a:sym typeface="Times New Roman"/>
            </a:endParaRPr>
          </a:p>
        </p:txBody>
      </p:sp>
      <p:sp>
        <p:nvSpPr>
          <p:cNvPr id="143" name="Google Shape;143;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4" name="Google Shape;144;p1: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d84d380f2533759_9:notes"/>
          <p:cNvSpPr txBox="1">
            <a:spLocks noGrp="1"/>
          </p:cNvSpPr>
          <p:nvPr>
            <p:ph type="sldNum" idx="12"/>
          </p:nvPr>
        </p:nvSpPr>
        <p:spPr>
          <a:xfrm>
            <a:off x="4398963" y="9555163"/>
            <a:ext cx="3372000" cy="5016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10</a:t>
            </a:fld>
            <a:endParaRPr sz="1400" b="0" i="0" u="none" strike="noStrike" cap="none">
              <a:solidFill>
                <a:srgbClr val="000000"/>
              </a:solidFill>
              <a:latin typeface="Times New Roman"/>
              <a:ea typeface="Times New Roman"/>
              <a:cs typeface="Times New Roman"/>
              <a:sym typeface="Times New Roman"/>
            </a:endParaRPr>
          </a:p>
        </p:txBody>
      </p:sp>
      <p:sp>
        <p:nvSpPr>
          <p:cNvPr id="244" name="Google Shape;244;g7d84d380f2533759_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5" name="Google Shape;245;g7d84d380f2533759_9:notes"/>
          <p:cNvSpPr txBox="1">
            <a:spLocks noGrp="1"/>
          </p:cNvSpPr>
          <p:nvPr>
            <p:ph type="body" idx="1"/>
          </p:nvPr>
        </p:nvSpPr>
        <p:spPr>
          <a:xfrm>
            <a:off x="777875" y="4776788"/>
            <a:ext cx="6218100" cy="452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d84d380f2533759_9:notes"/>
          <p:cNvSpPr txBox="1">
            <a:spLocks noGrp="1"/>
          </p:cNvSpPr>
          <p:nvPr>
            <p:ph type="sldNum" idx="12"/>
          </p:nvPr>
        </p:nvSpPr>
        <p:spPr>
          <a:xfrm>
            <a:off x="4398963" y="9555163"/>
            <a:ext cx="3372000" cy="5016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11</a:t>
            </a:fld>
            <a:endParaRPr sz="1400" b="0" i="0" u="none" strike="noStrike" cap="none">
              <a:solidFill>
                <a:srgbClr val="000000"/>
              </a:solidFill>
              <a:latin typeface="Times New Roman"/>
              <a:ea typeface="Times New Roman"/>
              <a:cs typeface="Times New Roman"/>
              <a:sym typeface="Times New Roman"/>
            </a:endParaRPr>
          </a:p>
        </p:txBody>
      </p:sp>
      <p:sp>
        <p:nvSpPr>
          <p:cNvPr id="244" name="Google Shape;244;g7d84d380f2533759_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5" name="Google Shape;245;g7d84d380f2533759_9:notes"/>
          <p:cNvSpPr txBox="1">
            <a:spLocks noGrp="1"/>
          </p:cNvSpPr>
          <p:nvPr>
            <p:ph type="body" idx="1"/>
          </p:nvPr>
        </p:nvSpPr>
        <p:spPr>
          <a:xfrm>
            <a:off x="777875" y="4776788"/>
            <a:ext cx="6218100" cy="452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d84d380f2533759_9:notes"/>
          <p:cNvSpPr txBox="1">
            <a:spLocks noGrp="1"/>
          </p:cNvSpPr>
          <p:nvPr>
            <p:ph type="sldNum" idx="12"/>
          </p:nvPr>
        </p:nvSpPr>
        <p:spPr>
          <a:xfrm>
            <a:off x="4398963" y="9555163"/>
            <a:ext cx="3372000" cy="5016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12</a:t>
            </a:fld>
            <a:endParaRPr sz="1400" b="0" i="0" u="none" strike="noStrike" cap="none">
              <a:solidFill>
                <a:srgbClr val="000000"/>
              </a:solidFill>
              <a:latin typeface="Times New Roman"/>
              <a:ea typeface="Times New Roman"/>
              <a:cs typeface="Times New Roman"/>
              <a:sym typeface="Times New Roman"/>
            </a:endParaRPr>
          </a:p>
        </p:txBody>
      </p:sp>
      <p:sp>
        <p:nvSpPr>
          <p:cNvPr id="244" name="Google Shape;244;g7d84d380f2533759_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5" name="Google Shape;245;g7d84d380f2533759_9:notes"/>
          <p:cNvSpPr txBox="1">
            <a:spLocks noGrp="1"/>
          </p:cNvSpPr>
          <p:nvPr>
            <p:ph type="body" idx="1"/>
          </p:nvPr>
        </p:nvSpPr>
        <p:spPr>
          <a:xfrm>
            <a:off x="777875" y="4776788"/>
            <a:ext cx="6218100" cy="452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DAE15F4B-8547-80F3-B535-6DB0CF21E32E}"/>
            </a:ext>
          </a:extLst>
        </p:cNvPr>
        <p:cNvGrpSpPr/>
        <p:nvPr/>
      </p:nvGrpSpPr>
      <p:grpSpPr>
        <a:xfrm>
          <a:off x="0" y="0"/>
          <a:ext cx="0" cy="0"/>
          <a:chOff x="0" y="0"/>
          <a:chExt cx="0" cy="0"/>
        </a:xfrm>
      </p:grpSpPr>
      <p:sp>
        <p:nvSpPr>
          <p:cNvPr id="243" name="Google Shape;243;g7d84d380f2533759_9:notes">
            <a:extLst>
              <a:ext uri="{FF2B5EF4-FFF2-40B4-BE49-F238E27FC236}">
                <a16:creationId xmlns:a16="http://schemas.microsoft.com/office/drawing/2014/main" id="{78E84574-3BFD-FE27-F7C1-239C1C8ED74C}"/>
              </a:ext>
            </a:extLst>
          </p:cNvPr>
          <p:cNvSpPr txBox="1">
            <a:spLocks noGrp="1"/>
          </p:cNvSpPr>
          <p:nvPr>
            <p:ph type="sldNum" idx="12"/>
          </p:nvPr>
        </p:nvSpPr>
        <p:spPr>
          <a:xfrm>
            <a:off x="4398963" y="9555163"/>
            <a:ext cx="3372000" cy="5016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13</a:t>
            </a:fld>
            <a:endParaRPr sz="1400" b="0" i="0" u="none" strike="noStrike" cap="none">
              <a:solidFill>
                <a:srgbClr val="000000"/>
              </a:solidFill>
              <a:latin typeface="Times New Roman"/>
              <a:ea typeface="Times New Roman"/>
              <a:cs typeface="Times New Roman"/>
              <a:sym typeface="Times New Roman"/>
            </a:endParaRPr>
          </a:p>
        </p:txBody>
      </p:sp>
      <p:sp>
        <p:nvSpPr>
          <p:cNvPr id="244" name="Google Shape;244;g7d84d380f2533759_9:notes">
            <a:extLst>
              <a:ext uri="{FF2B5EF4-FFF2-40B4-BE49-F238E27FC236}">
                <a16:creationId xmlns:a16="http://schemas.microsoft.com/office/drawing/2014/main" id="{600CA629-E245-9A8D-E7C8-163F1E690ECE}"/>
              </a:ext>
            </a:extLst>
          </p:cNvPr>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5" name="Google Shape;245;g7d84d380f2533759_9:notes">
            <a:extLst>
              <a:ext uri="{FF2B5EF4-FFF2-40B4-BE49-F238E27FC236}">
                <a16:creationId xmlns:a16="http://schemas.microsoft.com/office/drawing/2014/main" id="{A81032C9-162A-1EEF-1152-8D30644FFBD0}"/>
              </a:ext>
            </a:extLst>
          </p:cNvPr>
          <p:cNvSpPr txBox="1">
            <a:spLocks noGrp="1"/>
          </p:cNvSpPr>
          <p:nvPr>
            <p:ph type="body" idx="1"/>
          </p:nvPr>
        </p:nvSpPr>
        <p:spPr>
          <a:xfrm>
            <a:off x="777875" y="4776788"/>
            <a:ext cx="6218100" cy="452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673224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3CDC4B4D-1E94-1C63-78D7-FA7570D1F266}"/>
            </a:ext>
          </a:extLst>
        </p:cNvPr>
        <p:cNvGrpSpPr/>
        <p:nvPr/>
      </p:nvGrpSpPr>
      <p:grpSpPr>
        <a:xfrm>
          <a:off x="0" y="0"/>
          <a:ext cx="0" cy="0"/>
          <a:chOff x="0" y="0"/>
          <a:chExt cx="0" cy="0"/>
        </a:xfrm>
      </p:grpSpPr>
      <p:sp>
        <p:nvSpPr>
          <p:cNvPr id="243" name="Google Shape;243;g7d84d380f2533759_9:notes">
            <a:extLst>
              <a:ext uri="{FF2B5EF4-FFF2-40B4-BE49-F238E27FC236}">
                <a16:creationId xmlns:a16="http://schemas.microsoft.com/office/drawing/2014/main" id="{08F41C68-81C5-666B-8BBC-087EF4785390}"/>
              </a:ext>
            </a:extLst>
          </p:cNvPr>
          <p:cNvSpPr txBox="1">
            <a:spLocks noGrp="1"/>
          </p:cNvSpPr>
          <p:nvPr>
            <p:ph type="sldNum" idx="12"/>
          </p:nvPr>
        </p:nvSpPr>
        <p:spPr>
          <a:xfrm>
            <a:off x="4398963" y="9555163"/>
            <a:ext cx="3372000" cy="5016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15</a:t>
            </a:fld>
            <a:endParaRPr sz="1400" b="0" i="0" u="none" strike="noStrike" cap="none">
              <a:solidFill>
                <a:srgbClr val="000000"/>
              </a:solidFill>
              <a:latin typeface="Times New Roman"/>
              <a:ea typeface="Times New Roman"/>
              <a:cs typeface="Times New Roman"/>
              <a:sym typeface="Times New Roman"/>
            </a:endParaRPr>
          </a:p>
        </p:txBody>
      </p:sp>
      <p:sp>
        <p:nvSpPr>
          <p:cNvPr id="244" name="Google Shape;244;g7d84d380f2533759_9:notes">
            <a:extLst>
              <a:ext uri="{FF2B5EF4-FFF2-40B4-BE49-F238E27FC236}">
                <a16:creationId xmlns:a16="http://schemas.microsoft.com/office/drawing/2014/main" id="{580ABE26-39C2-2610-E163-D598ECB09455}"/>
              </a:ext>
            </a:extLst>
          </p:cNvPr>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5" name="Google Shape;245;g7d84d380f2533759_9:notes">
            <a:extLst>
              <a:ext uri="{FF2B5EF4-FFF2-40B4-BE49-F238E27FC236}">
                <a16:creationId xmlns:a16="http://schemas.microsoft.com/office/drawing/2014/main" id="{991866FB-DE9F-2351-052D-ED57F933DD81}"/>
              </a:ext>
            </a:extLst>
          </p:cNvPr>
          <p:cNvSpPr txBox="1">
            <a:spLocks noGrp="1"/>
          </p:cNvSpPr>
          <p:nvPr>
            <p:ph type="body" idx="1"/>
          </p:nvPr>
        </p:nvSpPr>
        <p:spPr>
          <a:xfrm>
            <a:off x="777875" y="4776788"/>
            <a:ext cx="6218100" cy="452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1706799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a:extLst>
            <a:ext uri="{FF2B5EF4-FFF2-40B4-BE49-F238E27FC236}">
              <a16:creationId xmlns:a16="http://schemas.microsoft.com/office/drawing/2014/main" id="{0A671450-B3C3-8F19-9108-569B2E0EFC60}"/>
            </a:ext>
          </a:extLst>
        </p:cNvPr>
        <p:cNvGrpSpPr/>
        <p:nvPr/>
      </p:nvGrpSpPr>
      <p:grpSpPr>
        <a:xfrm>
          <a:off x="0" y="0"/>
          <a:ext cx="0" cy="0"/>
          <a:chOff x="0" y="0"/>
          <a:chExt cx="0" cy="0"/>
        </a:xfrm>
      </p:grpSpPr>
      <p:sp>
        <p:nvSpPr>
          <p:cNvPr id="243" name="Google Shape;243;g7d84d380f2533759_9:notes">
            <a:extLst>
              <a:ext uri="{FF2B5EF4-FFF2-40B4-BE49-F238E27FC236}">
                <a16:creationId xmlns:a16="http://schemas.microsoft.com/office/drawing/2014/main" id="{2011B95F-BA51-91EB-7FCF-4A34A1457B6D}"/>
              </a:ext>
            </a:extLst>
          </p:cNvPr>
          <p:cNvSpPr txBox="1">
            <a:spLocks noGrp="1"/>
          </p:cNvSpPr>
          <p:nvPr>
            <p:ph type="sldNum" idx="12"/>
          </p:nvPr>
        </p:nvSpPr>
        <p:spPr>
          <a:xfrm>
            <a:off x="4398963" y="9555163"/>
            <a:ext cx="3372000" cy="5016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16</a:t>
            </a:fld>
            <a:endParaRPr sz="1400" b="0" i="0" u="none" strike="noStrike" cap="none">
              <a:solidFill>
                <a:srgbClr val="000000"/>
              </a:solidFill>
              <a:latin typeface="Times New Roman"/>
              <a:ea typeface="Times New Roman"/>
              <a:cs typeface="Times New Roman"/>
              <a:sym typeface="Times New Roman"/>
            </a:endParaRPr>
          </a:p>
        </p:txBody>
      </p:sp>
      <p:sp>
        <p:nvSpPr>
          <p:cNvPr id="244" name="Google Shape;244;g7d84d380f2533759_9:notes">
            <a:extLst>
              <a:ext uri="{FF2B5EF4-FFF2-40B4-BE49-F238E27FC236}">
                <a16:creationId xmlns:a16="http://schemas.microsoft.com/office/drawing/2014/main" id="{9EA64BAC-469C-A318-5087-FCE1F4A98B42}"/>
              </a:ext>
            </a:extLst>
          </p:cNvPr>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5" name="Google Shape;245;g7d84d380f2533759_9:notes">
            <a:extLst>
              <a:ext uri="{FF2B5EF4-FFF2-40B4-BE49-F238E27FC236}">
                <a16:creationId xmlns:a16="http://schemas.microsoft.com/office/drawing/2014/main" id="{E0E31219-7D6E-9633-8341-0050FD40A8D3}"/>
              </a:ext>
            </a:extLst>
          </p:cNvPr>
          <p:cNvSpPr txBox="1">
            <a:spLocks noGrp="1"/>
          </p:cNvSpPr>
          <p:nvPr>
            <p:ph type="body" idx="1"/>
          </p:nvPr>
        </p:nvSpPr>
        <p:spPr>
          <a:xfrm>
            <a:off x="777875" y="4776788"/>
            <a:ext cx="6218100" cy="452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extLst>
      <p:ext uri="{BB962C8B-B14F-4D97-AF65-F5344CB8AC3E}">
        <p14:creationId xmlns:p14="http://schemas.microsoft.com/office/powerpoint/2010/main" val="3971838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d84d380f2533759_9:notes"/>
          <p:cNvSpPr txBox="1">
            <a:spLocks noGrp="1"/>
          </p:cNvSpPr>
          <p:nvPr>
            <p:ph type="sldNum" idx="12"/>
          </p:nvPr>
        </p:nvSpPr>
        <p:spPr>
          <a:xfrm>
            <a:off x="4398963" y="9555163"/>
            <a:ext cx="3372000" cy="5016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17</a:t>
            </a:fld>
            <a:endParaRPr sz="1400" b="0" i="0" u="none" strike="noStrike" cap="none">
              <a:solidFill>
                <a:srgbClr val="000000"/>
              </a:solidFill>
              <a:latin typeface="Times New Roman"/>
              <a:ea typeface="Times New Roman"/>
              <a:cs typeface="Times New Roman"/>
              <a:sym typeface="Times New Roman"/>
            </a:endParaRPr>
          </a:p>
        </p:txBody>
      </p:sp>
      <p:sp>
        <p:nvSpPr>
          <p:cNvPr id="244" name="Google Shape;244;g7d84d380f2533759_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5" name="Google Shape;245;g7d84d380f2533759_9:notes"/>
          <p:cNvSpPr txBox="1">
            <a:spLocks noGrp="1"/>
          </p:cNvSpPr>
          <p:nvPr>
            <p:ph type="body" idx="1"/>
          </p:nvPr>
        </p:nvSpPr>
        <p:spPr>
          <a:xfrm>
            <a:off x="777875" y="4776788"/>
            <a:ext cx="6218100" cy="452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2: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2</a:t>
            </a:fld>
            <a:endParaRPr sz="1400" b="0" i="0" u="none" strike="noStrike" cap="none">
              <a:solidFill>
                <a:srgbClr val="000000"/>
              </a:solidFill>
              <a:latin typeface="Times New Roman"/>
              <a:ea typeface="Times New Roman"/>
              <a:cs typeface="Times New Roman"/>
              <a:sym typeface="Times New Roman"/>
            </a:endParaRPr>
          </a:p>
        </p:txBody>
      </p:sp>
      <p:sp>
        <p:nvSpPr>
          <p:cNvPr id="154" name="Google Shape;154;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55" name="Google Shape;155;p2: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3: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3</a:t>
            </a:fld>
            <a:endParaRPr sz="1400" b="0" i="0" u="none" strike="noStrike" cap="none">
              <a:solidFill>
                <a:srgbClr val="000000"/>
              </a:solidFill>
              <a:latin typeface="Times New Roman"/>
              <a:ea typeface="Times New Roman"/>
              <a:cs typeface="Times New Roman"/>
              <a:sym typeface="Times New Roman"/>
            </a:endParaRPr>
          </a:p>
        </p:txBody>
      </p:sp>
      <p:sp>
        <p:nvSpPr>
          <p:cNvPr id="163" name="Google Shape;163;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64" name="Google Shape;164;p3: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4: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4</a:t>
            </a:fld>
            <a:endParaRPr sz="1400" b="0" i="0" u="none" strike="noStrike" cap="none">
              <a:solidFill>
                <a:srgbClr val="000000"/>
              </a:solidFill>
              <a:latin typeface="Times New Roman"/>
              <a:ea typeface="Times New Roman"/>
              <a:cs typeface="Times New Roman"/>
              <a:sym typeface="Times New Roman"/>
            </a:endParaRPr>
          </a:p>
        </p:txBody>
      </p:sp>
      <p:sp>
        <p:nvSpPr>
          <p:cNvPr id="172" name="Google Shape;172;p4: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73" name="Google Shape;173;p4: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5: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5</a:t>
            </a:fld>
            <a:endParaRPr sz="1400" b="0" i="0" u="none" strike="noStrike" cap="none">
              <a:solidFill>
                <a:srgbClr val="000000"/>
              </a:solidFill>
              <a:latin typeface="Times New Roman"/>
              <a:ea typeface="Times New Roman"/>
              <a:cs typeface="Times New Roman"/>
              <a:sym typeface="Times New Roman"/>
            </a:endParaRPr>
          </a:p>
        </p:txBody>
      </p:sp>
      <p:sp>
        <p:nvSpPr>
          <p:cNvPr id="181" name="Google Shape;181;p5: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82" name="Google Shape;182;p5: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6: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6</a:t>
            </a:fld>
            <a:endParaRPr sz="1400" b="0" i="0" u="none" strike="noStrike" cap="none">
              <a:solidFill>
                <a:srgbClr val="000000"/>
              </a:solidFill>
              <a:latin typeface="Times New Roman"/>
              <a:ea typeface="Times New Roman"/>
              <a:cs typeface="Times New Roman"/>
              <a:sym typeface="Times New Roman"/>
            </a:endParaRPr>
          </a:p>
        </p:txBody>
      </p:sp>
      <p:sp>
        <p:nvSpPr>
          <p:cNvPr id="190" name="Google Shape;190;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1" name="Google Shape;191;p6: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9:notes"/>
          <p:cNvSpPr txBox="1">
            <a:spLocks noGrp="1"/>
          </p:cNvSpPr>
          <p:nvPr>
            <p:ph type="sldNum" idx="12"/>
          </p:nvPr>
        </p:nvSpPr>
        <p:spPr>
          <a:xfrm>
            <a:off x="4398963" y="9555163"/>
            <a:ext cx="3371850" cy="50165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7</a:t>
            </a:fld>
            <a:endParaRPr sz="1400" b="0" i="0" u="none" strike="noStrike" cap="none">
              <a:solidFill>
                <a:srgbClr val="000000"/>
              </a:solidFill>
              <a:latin typeface="Times New Roman"/>
              <a:ea typeface="Times New Roman"/>
              <a:cs typeface="Times New Roman"/>
              <a:sym typeface="Times New Roman"/>
            </a:endParaRPr>
          </a:p>
        </p:txBody>
      </p:sp>
      <p:sp>
        <p:nvSpPr>
          <p:cNvPr id="217" name="Google Shape;217;p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18" name="Google Shape;218;p9:notes"/>
          <p:cNvSpPr txBox="1">
            <a:spLocks noGrp="1"/>
          </p:cNvSpPr>
          <p:nvPr>
            <p:ph type="body" idx="1"/>
          </p:nvPr>
        </p:nvSpPr>
        <p:spPr>
          <a:xfrm>
            <a:off x="777875" y="4776788"/>
            <a:ext cx="6218238" cy="452596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sldNum" idx="12"/>
          </p:nvPr>
        </p:nvSpPr>
        <p:spPr>
          <a:xfrm>
            <a:off x="4398963" y="9555163"/>
            <a:ext cx="3372000" cy="5016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8</a:t>
            </a:fld>
            <a:endParaRPr sz="1400" b="0" i="0" u="none" strike="noStrike" cap="none">
              <a:solidFill>
                <a:srgbClr val="000000"/>
              </a:solidFill>
              <a:latin typeface="Times New Roman"/>
              <a:ea typeface="Times New Roman"/>
              <a:cs typeface="Times New Roman"/>
              <a:sym typeface="Times New Roman"/>
            </a:endParaRPr>
          </a:p>
        </p:txBody>
      </p:sp>
      <p:sp>
        <p:nvSpPr>
          <p:cNvPr id="199" name="Google Shape;199;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0" name="Google Shape;200;p7:notes"/>
          <p:cNvSpPr txBox="1">
            <a:spLocks noGrp="1"/>
          </p:cNvSpPr>
          <p:nvPr>
            <p:ph type="body" idx="1"/>
          </p:nvPr>
        </p:nvSpPr>
        <p:spPr>
          <a:xfrm>
            <a:off x="777875" y="4776788"/>
            <a:ext cx="6218100" cy="452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SzPts val="1200"/>
              <a:buNone/>
            </a:pP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7d84d380f2533759_9:notes"/>
          <p:cNvSpPr txBox="1">
            <a:spLocks noGrp="1"/>
          </p:cNvSpPr>
          <p:nvPr>
            <p:ph type="sldNum" idx="12"/>
          </p:nvPr>
        </p:nvSpPr>
        <p:spPr>
          <a:xfrm>
            <a:off x="4398963" y="9555163"/>
            <a:ext cx="3372000" cy="501600"/>
          </a:xfrm>
          <a:prstGeom prst="rect">
            <a:avLst/>
          </a:prstGeom>
          <a:noFill/>
          <a:ln>
            <a:noFill/>
          </a:ln>
        </p:spPr>
        <p:txBody>
          <a:bodyPr spcFirstLastPara="1" wrap="square" lIns="0" tIns="0" rIns="0" bIns="0" anchor="b" anchorCtr="0">
            <a:noAutofit/>
          </a:bodyPr>
          <a:lstStyle/>
          <a:p>
            <a:pPr marL="0" lvl="0" indent="0" algn="r" rtl="0">
              <a:lnSpc>
                <a:spcPct val="93000"/>
              </a:lnSpc>
              <a:spcBef>
                <a:spcPts val="0"/>
              </a:spcBef>
              <a:spcAft>
                <a:spcPts val="0"/>
              </a:spcAft>
              <a:buSzPts val="1400"/>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pPr marL="0" lvl="0" indent="0" algn="r" rtl="0">
                <a:lnSpc>
                  <a:spcPct val="93000"/>
                </a:lnSpc>
                <a:spcBef>
                  <a:spcPts val="0"/>
                </a:spcBef>
                <a:spcAft>
                  <a:spcPts val="0"/>
                </a:spcAft>
                <a:buSzPts val="1400"/>
                <a:buNone/>
              </a:pPr>
              <a:t>9</a:t>
            </a:fld>
            <a:endParaRPr sz="1400" b="0" i="0" u="none" strike="noStrike" cap="none">
              <a:solidFill>
                <a:srgbClr val="000000"/>
              </a:solidFill>
              <a:latin typeface="Times New Roman"/>
              <a:ea typeface="Times New Roman"/>
              <a:cs typeface="Times New Roman"/>
              <a:sym typeface="Times New Roman"/>
            </a:endParaRPr>
          </a:p>
        </p:txBody>
      </p:sp>
      <p:sp>
        <p:nvSpPr>
          <p:cNvPr id="244" name="Google Shape;244;g7d84d380f2533759_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45" name="Google Shape;245;g7d84d380f2533759_9:notes"/>
          <p:cNvSpPr txBox="1">
            <a:spLocks noGrp="1"/>
          </p:cNvSpPr>
          <p:nvPr>
            <p:ph type="body" idx="1"/>
          </p:nvPr>
        </p:nvSpPr>
        <p:spPr>
          <a:xfrm>
            <a:off x="777875" y="4776788"/>
            <a:ext cx="6218100" cy="45261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914401" y="2130425"/>
            <a:ext cx="10361084" cy="1468438"/>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7" name="Google Shape;17;p2"/>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18" name="Google Shape;18;p2"/>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83000"/>
              </a:lnSpc>
              <a:spcBef>
                <a:spcPts val="0"/>
              </a:spcBef>
              <a:spcAft>
                <a:spcPts val="0"/>
              </a:spcAft>
              <a:buSzPts val="1400"/>
              <a:buNone/>
              <a:defRPr sz="2000" b="1"/>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63" name="Google Shape;63;p11"/>
          <p:cNvSpPr>
            <a:spLocks noGrp="1"/>
          </p:cNvSpPr>
          <p:nvPr>
            <p:ph type="pic" idx="2"/>
          </p:nvPr>
        </p:nvSpPr>
        <p:spPr>
          <a:xfrm>
            <a:off x="2389717" y="612775"/>
            <a:ext cx="7315200" cy="4114800"/>
          </a:xfrm>
          <a:prstGeom prst="rect">
            <a:avLst/>
          </a:prstGeom>
          <a:noFill/>
          <a:ln>
            <a:noFill/>
          </a:ln>
        </p:spPr>
      </p:sp>
      <p:sp>
        <p:nvSpPr>
          <p:cNvPr id="64" name="Google Shape;64;p11"/>
          <p:cNvSpPr txBox="1">
            <a:spLocks noGrp="1"/>
          </p:cNvSpPr>
          <p:nvPr>
            <p:ph type="body" idx="1"/>
          </p:nvPr>
        </p:nvSpPr>
        <p:spPr>
          <a:xfrm>
            <a:off x="2389717" y="5367338"/>
            <a:ext cx="7315200" cy="804862"/>
          </a:xfrm>
          <a:prstGeom prst="rect">
            <a:avLst/>
          </a:prstGeom>
          <a:noFill/>
          <a:ln>
            <a:noFill/>
          </a:ln>
        </p:spPr>
        <p:txBody>
          <a:bodyPr spcFirstLastPara="1" wrap="square" lIns="0" tIns="69075" rIns="0" bIns="0" anchor="t" anchorCtr="0">
            <a:noAutofit/>
          </a:bodyPr>
          <a:lstStyle>
            <a:lvl1pPr marL="457200" lvl="0" indent="-228600" algn="l">
              <a:lnSpc>
                <a:spcPct val="83000"/>
              </a:lnSpc>
              <a:spcBef>
                <a:spcPts val="1425"/>
              </a:spcBef>
              <a:spcAft>
                <a:spcPts val="0"/>
              </a:spcAft>
              <a:buSzPts val="1400"/>
              <a:buNone/>
              <a:defRPr sz="1400"/>
            </a:lvl1pPr>
            <a:lvl2pPr marL="914400" lvl="1" indent="-228600" algn="l">
              <a:lnSpc>
                <a:spcPct val="83000"/>
              </a:lnSpc>
              <a:spcBef>
                <a:spcPts val="1138"/>
              </a:spcBef>
              <a:spcAft>
                <a:spcPts val="0"/>
              </a:spcAft>
              <a:buSzPts val="1200"/>
              <a:buNone/>
              <a:defRPr sz="1200"/>
            </a:lvl2pPr>
            <a:lvl3pPr marL="1371600" lvl="2" indent="-228600" algn="l">
              <a:lnSpc>
                <a:spcPct val="83000"/>
              </a:lnSpc>
              <a:spcBef>
                <a:spcPts val="850"/>
              </a:spcBef>
              <a:spcAft>
                <a:spcPts val="0"/>
              </a:spcAft>
              <a:buSzPts val="1000"/>
              <a:buNone/>
              <a:defRPr sz="1000"/>
            </a:lvl3pPr>
            <a:lvl4pPr marL="1828800" lvl="3" indent="-228600" algn="l">
              <a:lnSpc>
                <a:spcPct val="83000"/>
              </a:lnSpc>
              <a:spcBef>
                <a:spcPts val="575"/>
              </a:spcBef>
              <a:spcAft>
                <a:spcPts val="0"/>
              </a:spcAft>
              <a:buSzPts val="900"/>
              <a:buNone/>
              <a:defRPr sz="900"/>
            </a:lvl4pPr>
            <a:lvl5pPr marL="2286000" lvl="4" indent="-228600" algn="l">
              <a:lnSpc>
                <a:spcPct val="83000"/>
              </a:lnSpc>
              <a:spcBef>
                <a:spcPts val="288"/>
              </a:spcBef>
              <a:spcAft>
                <a:spcPts val="0"/>
              </a:spcAft>
              <a:buSzPts val="900"/>
              <a:buNone/>
              <a:defRPr sz="900"/>
            </a:lvl5pPr>
            <a:lvl6pPr marL="2743200" lvl="5" indent="-228600" algn="l">
              <a:lnSpc>
                <a:spcPct val="83000"/>
              </a:lnSpc>
              <a:spcBef>
                <a:spcPts val="288"/>
              </a:spcBef>
              <a:spcAft>
                <a:spcPts val="0"/>
              </a:spcAft>
              <a:buSzPts val="900"/>
              <a:buNone/>
              <a:defRPr sz="900"/>
            </a:lvl6pPr>
            <a:lvl7pPr marL="3200400" lvl="6" indent="-228600" algn="l">
              <a:lnSpc>
                <a:spcPct val="83000"/>
              </a:lnSpc>
              <a:spcBef>
                <a:spcPts val="288"/>
              </a:spcBef>
              <a:spcAft>
                <a:spcPts val="0"/>
              </a:spcAft>
              <a:buSzPts val="900"/>
              <a:buNone/>
              <a:defRPr sz="900"/>
            </a:lvl7pPr>
            <a:lvl8pPr marL="3657600" lvl="7" indent="-228600" algn="l">
              <a:lnSpc>
                <a:spcPct val="83000"/>
              </a:lnSpc>
              <a:spcBef>
                <a:spcPts val="288"/>
              </a:spcBef>
              <a:spcAft>
                <a:spcPts val="0"/>
              </a:spcAft>
              <a:buSzPts val="900"/>
              <a:buNone/>
              <a:defRPr sz="900"/>
            </a:lvl8pPr>
            <a:lvl9pPr marL="4114800" lvl="8" indent="-228600" algn="l">
              <a:lnSpc>
                <a:spcPct val="83000"/>
              </a:lnSpc>
              <a:spcBef>
                <a:spcPts val="288"/>
              </a:spcBef>
              <a:spcAft>
                <a:spcPts val="0"/>
              </a:spcAft>
              <a:buSzPts val="900"/>
              <a:buNone/>
              <a:defRPr sz="900"/>
            </a:lvl9pPr>
          </a:lstStyle>
          <a:p>
            <a:endParaRPr/>
          </a:p>
        </p:txBody>
      </p:sp>
      <p:sp>
        <p:nvSpPr>
          <p:cNvPr id="65" name="Google Shape;65;p11"/>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66" name="Google Shape;66;p11"/>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2"/>
          <p:cNvSpPr txBox="1">
            <a:spLocks noGrp="1"/>
          </p:cNvSpPr>
          <p:nvPr>
            <p:ph type="title"/>
          </p:nvPr>
        </p:nvSpPr>
        <p:spPr>
          <a:xfrm>
            <a:off x="914400" y="2130425"/>
            <a:ext cx="10361613" cy="1468438"/>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69" name="Google Shape;69;p12"/>
          <p:cNvSpPr txBox="1">
            <a:spLocks noGrp="1"/>
          </p:cNvSpPr>
          <p:nvPr>
            <p:ph type="body" idx="1"/>
          </p:nvPr>
        </p:nvSpPr>
        <p:spPr>
          <a:xfrm rot="5400000">
            <a:off x="4107657" y="-1893094"/>
            <a:ext cx="3975100" cy="10971213"/>
          </a:xfrm>
          <a:prstGeom prst="rect">
            <a:avLst/>
          </a:prstGeom>
          <a:noFill/>
          <a:ln>
            <a:noFill/>
          </a:ln>
        </p:spPr>
        <p:txBody>
          <a:bodyPr spcFirstLastPara="1" wrap="square" lIns="0" tIns="69075" rIns="0" bIns="0" anchor="t" anchorCtr="0">
            <a:noAutofit/>
          </a:bodyPr>
          <a:lstStyle>
            <a:lvl1pPr marL="457200" lvl="0" indent="-342900" algn="l">
              <a:lnSpc>
                <a:spcPct val="83000"/>
              </a:lnSpc>
              <a:spcBef>
                <a:spcPts val="1425"/>
              </a:spcBef>
              <a:spcAft>
                <a:spcPts val="0"/>
              </a:spcAft>
              <a:buSzPts val="1800"/>
              <a:buChar char="•"/>
              <a:defRPr/>
            </a:lvl1pPr>
            <a:lvl2pPr marL="914400" lvl="1" indent="-342900" algn="l">
              <a:lnSpc>
                <a:spcPct val="83000"/>
              </a:lnSpc>
              <a:spcBef>
                <a:spcPts val="1138"/>
              </a:spcBef>
              <a:spcAft>
                <a:spcPts val="0"/>
              </a:spcAft>
              <a:buSzPts val="1800"/>
              <a:buChar char="–"/>
              <a:defRPr/>
            </a:lvl2pPr>
            <a:lvl3pPr marL="1371600" lvl="2" indent="-342900" algn="l">
              <a:lnSpc>
                <a:spcPct val="83000"/>
              </a:lnSpc>
              <a:spcBef>
                <a:spcPts val="850"/>
              </a:spcBef>
              <a:spcAft>
                <a:spcPts val="0"/>
              </a:spcAft>
              <a:buSzPts val="1800"/>
              <a:buChar char="•"/>
              <a:defRPr/>
            </a:lvl3pPr>
            <a:lvl4pPr marL="1828800" lvl="3" indent="-342900" algn="l">
              <a:lnSpc>
                <a:spcPct val="83000"/>
              </a:lnSpc>
              <a:spcBef>
                <a:spcPts val="575"/>
              </a:spcBef>
              <a:spcAft>
                <a:spcPts val="0"/>
              </a:spcAft>
              <a:buSzPts val="1800"/>
              <a:buChar char="–"/>
              <a:defRPr/>
            </a:lvl4pPr>
            <a:lvl5pPr marL="2286000" lvl="4" indent="-342900" algn="l">
              <a:lnSpc>
                <a:spcPct val="83000"/>
              </a:lnSpc>
              <a:spcBef>
                <a:spcPts val="288"/>
              </a:spcBef>
              <a:spcAft>
                <a:spcPts val="0"/>
              </a:spcAft>
              <a:buSzPts val="1800"/>
              <a:buChar char="»"/>
              <a:defRPr/>
            </a:lvl5pPr>
            <a:lvl6pPr marL="2743200" lvl="5" indent="-228600" algn="l">
              <a:lnSpc>
                <a:spcPct val="83000"/>
              </a:lnSpc>
              <a:spcBef>
                <a:spcPts val="288"/>
              </a:spcBef>
              <a:spcAft>
                <a:spcPts val="0"/>
              </a:spcAft>
              <a:buSzPts val="1400"/>
              <a:buNone/>
              <a:defRPr/>
            </a:lvl6pPr>
            <a:lvl7pPr marL="3200400" lvl="6" indent="-228600" algn="l">
              <a:lnSpc>
                <a:spcPct val="83000"/>
              </a:lnSpc>
              <a:spcBef>
                <a:spcPts val="288"/>
              </a:spcBef>
              <a:spcAft>
                <a:spcPts val="0"/>
              </a:spcAft>
              <a:buSzPts val="1400"/>
              <a:buNone/>
              <a:defRPr/>
            </a:lvl7pPr>
            <a:lvl8pPr marL="3657600" lvl="7" indent="-228600" algn="l">
              <a:lnSpc>
                <a:spcPct val="83000"/>
              </a:lnSpc>
              <a:spcBef>
                <a:spcPts val="288"/>
              </a:spcBef>
              <a:spcAft>
                <a:spcPts val="0"/>
              </a:spcAft>
              <a:buSzPts val="1400"/>
              <a:buNone/>
              <a:defRPr/>
            </a:lvl8pPr>
            <a:lvl9pPr marL="4114800" lvl="8" indent="-228600" algn="l">
              <a:lnSpc>
                <a:spcPct val="83000"/>
              </a:lnSpc>
              <a:spcBef>
                <a:spcPts val="288"/>
              </a:spcBef>
              <a:spcAft>
                <a:spcPts val="0"/>
              </a:spcAft>
              <a:buSzPts val="1400"/>
              <a:buNone/>
              <a:defRPr/>
            </a:lvl9pPr>
          </a:lstStyle>
          <a:p>
            <a:endParaRPr/>
          </a:p>
        </p:txBody>
      </p:sp>
      <p:sp>
        <p:nvSpPr>
          <p:cNvPr id="70" name="Google Shape;70;p12"/>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71" name="Google Shape;71;p12"/>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rot="5400000">
            <a:off x="8222193" y="2221971"/>
            <a:ext cx="3975100" cy="2741084"/>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2635250" y="-420687"/>
            <a:ext cx="3975100" cy="8026400"/>
          </a:xfrm>
          <a:prstGeom prst="rect">
            <a:avLst/>
          </a:prstGeom>
          <a:noFill/>
          <a:ln>
            <a:noFill/>
          </a:ln>
        </p:spPr>
        <p:txBody>
          <a:bodyPr spcFirstLastPara="1" wrap="square" lIns="0" tIns="69075" rIns="0" bIns="0" anchor="t" anchorCtr="0">
            <a:noAutofit/>
          </a:bodyPr>
          <a:lstStyle>
            <a:lvl1pPr marL="457200" lvl="0" indent="-342900" algn="l">
              <a:lnSpc>
                <a:spcPct val="83000"/>
              </a:lnSpc>
              <a:spcBef>
                <a:spcPts val="1425"/>
              </a:spcBef>
              <a:spcAft>
                <a:spcPts val="0"/>
              </a:spcAft>
              <a:buSzPts val="1800"/>
              <a:buChar char="•"/>
              <a:defRPr/>
            </a:lvl1pPr>
            <a:lvl2pPr marL="914400" lvl="1" indent="-342900" algn="l">
              <a:lnSpc>
                <a:spcPct val="83000"/>
              </a:lnSpc>
              <a:spcBef>
                <a:spcPts val="1138"/>
              </a:spcBef>
              <a:spcAft>
                <a:spcPts val="0"/>
              </a:spcAft>
              <a:buSzPts val="1800"/>
              <a:buChar char="–"/>
              <a:defRPr/>
            </a:lvl2pPr>
            <a:lvl3pPr marL="1371600" lvl="2" indent="-342900" algn="l">
              <a:lnSpc>
                <a:spcPct val="83000"/>
              </a:lnSpc>
              <a:spcBef>
                <a:spcPts val="850"/>
              </a:spcBef>
              <a:spcAft>
                <a:spcPts val="0"/>
              </a:spcAft>
              <a:buSzPts val="1800"/>
              <a:buChar char="•"/>
              <a:defRPr/>
            </a:lvl3pPr>
            <a:lvl4pPr marL="1828800" lvl="3" indent="-342900" algn="l">
              <a:lnSpc>
                <a:spcPct val="83000"/>
              </a:lnSpc>
              <a:spcBef>
                <a:spcPts val="575"/>
              </a:spcBef>
              <a:spcAft>
                <a:spcPts val="0"/>
              </a:spcAft>
              <a:buSzPts val="1800"/>
              <a:buChar char="–"/>
              <a:defRPr/>
            </a:lvl4pPr>
            <a:lvl5pPr marL="2286000" lvl="4" indent="-342900" algn="l">
              <a:lnSpc>
                <a:spcPct val="83000"/>
              </a:lnSpc>
              <a:spcBef>
                <a:spcPts val="288"/>
              </a:spcBef>
              <a:spcAft>
                <a:spcPts val="0"/>
              </a:spcAft>
              <a:buSzPts val="1800"/>
              <a:buChar char="»"/>
              <a:defRPr/>
            </a:lvl5pPr>
            <a:lvl6pPr marL="2743200" lvl="5" indent="-228600" algn="l">
              <a:lnSpc>
                <a:spcPct val="83000"/>
              </a:lnSpc>
              <a:spcBef>
                <a:spcPts val="288"/>
              </a:spcBef>
              <a:spcAft>
                <a:spcPts val="0"/>
              </a:spcAft>
              <a:buSzPts val="1400"/>
              <a:buNone/>
              <a:defRPr/>
            </a:lvl6pPr>
            <a:lvl7pPr marL="3200400" lvl="6" indent="-228600" algn="l">
              <a:lnSpc>
                <a:spcPct val="83000"/>
              </a:lnSpc>
              <a:spcBef>
                <a:spcPts val="288"/>
              </a:spcBef>
              <a:spcAft>
                <a:spcPts val="0"/>
              </a:spcAft>
              <a:buSzPts val="1400"/>
              <a:buNone/>
              <a:defRPr/>
            </a:lvl7pPr>
            <a:lvl8pPr marL="3657600" lvl="7" indent="-228600" algn="l">
              <a:lnSpc>
                <a:spcPct val="83000"/>
              </a:lnSpc>
              <a:spcBef>
                <a:spcPts val="288"/>
              </a:spcBef>
              <a:spcAft>
                <a:spcPts val="0"/>
              </a:spcAft>
              <a:buSzPts val="1400"/>
              <a:buNone/>
              <a:defRPr/>
            </a:lvl8pPr>
            <a:lvl9pPr marL="4114800" lvl="8" indent="-228600" algn="l">
              <a:lnSpc>
                <a:spcPct val="83000"/>
              </a:lnSpc>
              <a:spcBef>
                <a:spcPts val="288"/>
              </a:spcBef>
              <a:spcAft>
                <a:spcPts val="0"/>
              </a:spcAft>
              <a:buSzPts val="1400"/>
              <a:buNone/>
              <a:defRPr/>
            </a:lvl9pPr>
          </a:lstStyle>
          <a:p>
            <a:endParaRPr/>
          </a:p>
        </p:txBody>
      </p:sp>
      <p:sp>
        <p:nvSpPr>
          <p:cNvPr id="75" name="Google Shape;75;p13"/>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76" name="Google Shape;76;p13"/>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609600" y="274638"/>
            <a:ext cx="10971213" cy="1141412"/>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85" name="Google Shape;85;p15"/>
          <p:cNvSpPr txBox="1">
            <a:spLocks noGrp="1"/>
          </p:cNvSpPr>
          <p:nvPr>
            <p:ph type="body" idx="1"/>
          </p:nvPr>
        </p:nvSpPr>
        <p:spPr>
          <a:xfrm>
            <a:off x="609600" y="1600200"/>
            <a:ext cx="10971213" cy="4524375"/>
          </a:xfrm>
          <a:prstGeom prst="rect">
            <a:avLst/>
          </a:prstGeom>
          <a:noFill/>
          <a:ln>
            <a:noFill/>
          </a:ln>
        </p:spPr>
        <p:txBody>
          <a:bodyPr spcFirstLastPara="1" wrap="square" lIns="91425" tIns="45700" rIns="91425" bIns="45700" anchor="t" anchorCtr="0">
            <a:noAutofit/>
          </a:bodyPr>
          <a:lstStyle>
            <a:lvl1pPr marL="457200" lvl="0" indent="-342900" algn="l">
              <a:lnSpc>
                <a:spcPct val="83000"/>
              </a:lnSpc>
              <a:spcBef>
                <a:spcPts val="1425"/>
              </a:spcBef>
              <a:spcAft>
                <a:spcPts val="0"/>
              </a:spcAft>
              <a:buSzPts val="1800"/>
              <a:buChar char="•"/>
              <a:defRPr/>
            </a:lvl1pPr>
            <a:lvl2pPr marL="914400" lvl="1" indent="-342900" algn="l">
              <a:lnSpc>
                <a:spcPct val="83000"/>
              </a:lnSpc>
              <a:spcBef>
                <a:spcPts val="1138"/>
              </a:spcBef>
              <a:spcAft>
                <a:spcPts val="0"/>
              </a:spcAft>
              <a:buSzPts val="1800"/>
              <a:buChar char="–"/>
              <a:defRPr/>
            </a:lvl2pPr>
            <a:lvl3pPr marL="1371600" lvl="2" indent="-342900" algn="l">
              <a:lnSpc>
                <a:spcPct val="83000"/>
              </a:lnSpc>
              <a:spcBef>
                <a:spcPts val="850"/>
              </a:spcBef>
              <a:spcAft>
                <a:spcPts val="0"/>
              </a:spcAft>
              <a:buSzPts val="1800"/>
              <a:buChar char="•"/>
              <a:defRPr/>
            </a:lvl3pPr>
            <a:lvl4pPr marL="1828800" lvl="3" indent="-342900" algn="l">
              <a:lnSpc>
                <a:spcPct val="83000"/>
              </a:lnSpc>
              <a:spcBef>
                <a:spcPts val="575"/>
              </a:spcBef>
              <a:spcAft>
                <a:spcPts val="0"/>
              </a:spcAft>
              <a:buSzPts val="1800"/>
              <a:buChar char="–"/>
              <a:defRPr/>
            </a:lvl4pPr>
            <a:lvl5pPr marL="2286000" lvl="4" indent="-342900" algn="l">
              <a:lnSpc>
                <a:spcPct val="83000"/>
              </a:lnSpc>
              <a:spcBef>
                <a:spcPts val="288"/>
              </a:spcBef>
              <a:spcAft>
                <a:spcPts val="0"/>
              </a:spcAft>
              <a:buSzPts val="1800"/>
              <a:buChar char="»"/>
              <a:defRPr/>
            </a:lvl5pPr>
            <a:lvl6pPr marL="2743200" lvl="5" indent="-228600" algn="l">
              <a:lnSpc>
                <a:spcPct val="83000"/>
              </a:lnSpc>
              <a:spcBef>
                <a:spcPts val="288"/>
              </a:spcBef>
              <a:spcAft>
                <a:spcPts val="0"/>
              </a:spcAft>
              <a:buSzPts val="1400"/>
              <a:buNone/>
              <a:defRPr/>
            </a:lvl6pPr>
            <a:lvl7pPr marL="3200400" lvl="6" indent="-228600" algn="l">
              <a:lnSpc>
                <a:spcPct val="83000"/>
              </a:lnSpc>
              <a:spcBef>
                <a:spcPts val="288"/>
              </a:spcBef>
              <a:spcAft>
                <a:spcPts val="0"/>
              </a:spcAft>
              <a:buSzPts val="1400"/>
              <a:buNone/>
              <a:defRPr/>
            </a:lvl7pPr>
            <a:lvl8pPr marL="3657600" lvl="7" indent="-228600" algn="l">
              <a:lnSpc>
                <a:spcPct val="83000"/>
              </a:lnSpc>
              <a:spcBef>
                <a:spcPts val="288"/>
              </a:spcBef>
              <a:spcAft>
                <a:spcPts val="0"/>
              </a:spcAft>
              <a:buSzPts val="1400"/>
              <a:buNone/>
              <a:defRPr/>
            </a:lvl8pPr>
            <a:lvl9pPr marL="4114800" lvl="8" indent="-228600" algn="l">
              <a:lnSpc>
                <a:spcPct val="83000"/>
              </a:lnSpc>
              <a:spcBef>
                <a:spcPts val="288"/>
              </a:spcBef>
              <a:spcAft>
                <a:spcPts val="0"/>
              </a:spcAft>
              <a:buSzPts val="1400"/>
              <a:buNone/>
              <a:defRPr/>
            </a:lvl9pPr>
          </a:lstStyle>
          <a:p>
            <a:endParaRPr/>
          </a:p>
        </p:txBody>
      </p:sp>
      <p:sp>
        <p:nvSpPr>
          <p:cNvPr id="86" name="Google Shape;86;p15"/>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87" name="Google Shape;87;p15"/>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8"/>
        <p:cNvGrpSpPr/>
        <p:nvPr/>
      </p:nvGrpSpPr>
      <p:grpSpPr>
        <a:xfrm>
          <a:off x="0" y="0"/>
          <a:ext cx="0" cy="0"/>
          <a:chOff x="0" y="0"/>
          <a:chExt cx="0" cy="0"/>
        </a:xfrm>
      </p:grpSpPr>
      <p:sp>
        <p:nvSpPr>
          <p:cNvPr id="89" name="Google Shape;89;p16"/>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90" name="Google Shape;90;p16"/>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Autofit/>
          </a:bodyPr>
          <a:lstStyle>
            <a:lvl1pPr lvl="0" algn="ctr">
              <a:lnSpc>
                <a:spcPct val="83000"/>
              </a:lnSpc>
              <a:spcBef>
                <a:spcPts val="1425"/>
              </a:spcBef>
              <a:spcAft>
                <a:spcPts val="0"/>
              </a:spcAft>
              <a:buSzPts val="3200"/>
              <a:buNone/>
              <a:defRPr/>
            </a:lvl1pPr>
            <a:lvl2pPr lvl="1" algn="ctr">
              <a:lnSpc>
                <a:spcPct val="83000"/>
              </a:lnSpc>
              <a:spcBef>
                <a:spcPts val="1138"/>
              </a:spcBef>
              <a:spcAft>
                <a:spcPts val="0"/>
              </a:spcAft>
              <a:buSzPts val="2400"/>
              <a:buNone/>
              <a:defRPr/>
            </a:lvl2pPr>
            <a:lvl3pPr lvl="2" algn="ctr">
              <a:lnSpc>
                <a:spcPct val="83000"/>
              </a:lnSpc>
              <a:spcBef>
                <a:spcPts val="850"/>
              </a:spcBef>
              <a:spcAft>
                <a:spcPts val="0"/>
              </a:spcAft>
              <a:buSzPts val="2000"/>
              <a:buNone/>
              <a:defRPr/>
            </a:lvl3pPr>
            <a:lvl4pPr lvl="3" algn="ctr">
              <a:lnSpc>
                <a:spcPct val="83000"/>
              </a:lnSpc>
              <a:spcBef>
                <a:spcPts val="575"/>
              </a:spcBef>
              <a:spcAft>
                <a:spcPts val="0"/>
              </a:spcAft>
              <a:buSzPts val="2000"/>
              <a:buNone/>
              <a:defRPr/>
            </a:lvl4pPr>
            <a:lvl5pPr lvl="4" algn="ctr">
              <a:lnSpc>
                <a:spcPct val="83000"/>
              </a:lnSpc>
              <a:spcBef>
                <a:spcPts val="288"/>
              </a:spcBef>
              <a:spcAft>
                <a:spcPts val="0"/>
              </a:spcAft>
              <a:buSzPts val="2000"/>
              <a:buNone/>
              <a:defRPr/>
            </a:lvl5pPr>
            <a:lvl6pPr lvl="5" algn="ctr">
              <a:lnSpc>
                <a:spcPct val="83000"/>
              </a:lnSpc>
              <a:spcBef>
                <a:spcPts val="288"/>
              </a:spcBef>
              <a:spcAft>
                <a:spcPts val="0"/>
              </a:spcAft>
              <a:buSzPts val="2000"/>
              <a:buNone/>
              <a:defRPr/>
            </a:lvl6pPr>
            <a:lvl7pPr lvl="6" algn="ctr">
              <a:lnSpc>
                <a:spcPct val="83000"/>
              </a:lnSpc>
              <a:spcBef>
                <a:spcPts val="288"/>
              </a:spcBef>
              <a:spcAft>
                <a:spcPts val="0"/>
              </a:spcAft>
              <a:buSzPts val="2000"/>
              <a:buNone/>
              <a:defRPr/>
            </a:lvl7pPr>
            <a:lvl8pPr lvl="7" algn="ctr">
              <a:lnSpc>
                <a:spcPct val="83000"/>
              </a:lnSpc>
              <a:spcBef>
                <a:spcPts val="288"/>
              </a:spcBef>
              <a:spcAft>
                <a:spcPts val="0"/>
              </a:spcAft>
              <a:buSzPts val="2000"/>
              <a:buNone/>
              <a:defRPr/>
            </a:lvl8pPr>
            <a:lvl9pPr lvl="8" algn="ctr">
              <a:lnSpc>
                <a:spcPct val="83000"/>
              </a:lnSpc>
              <a:spcBef>
                <a:spcPts val="288"/>
              </a:spcBef>
              <a:spcAft>
                <a:spcPts val="0"/>
              </a:spcAft>
              <a:buSzPts val="2000"/>
              <a:buNone/>
              <a:defRPr/>
            </a:lvl9pPr>
          </a:lstStyle>
          <a:p>
            <a:endParaRPr/>
          </a:p>
        </p:txBody>
      </p:sp>
      <p:sp>
        <p:nvSpPr>
          <p:cNvPr id="91" name="Google Shape;91;p16"/>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92" name="Google Shape;92;p16"/>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3"/>
        <p:cNvGrpSpPr/>
        <p:nvPr/>
      </p:nvGrpSpPr>
      <p:grpSpPr>
        <a:xfrm>
          <a:off x="0" y="0"/>
          <a:ext cx="0" cy="0"/>
          <a:chOff x="0" y="0"/>
          <a:chExt cx="0" cy="0"/>
        </a:xfrm>
      </p:grpSpPr>
      <p:sp>
        <p:nvSpPr>
          <p:cNvPr id="94" name="Google Shape;94;p17"/>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83000"/>
              </a:lnSpc>
              <a:spcBef>
                <a:spcPts val="0"/>
              </a:spcBef>
              <a:spcAft>
                <a:spcPts val="0"/>
              </a:spcAft>
              <a:buSzPts val="1400"/>
              <a:buNone/>
              <a:defRPr sz="4000" b="1" cap="none"/>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95" name="Google Shape;95;p17"/>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83000"/>
              </a:lnSpc>
              <a:spcBef>
                <a:spcPts val="1425"/>
              </a:spcBef>
              <a:spcAft>
                <a:spcPts val="0"/>
              </a:spcAft>
              <a:buSzPts val="2000"/>
              <a:buNone/>
              <a:defRPr sz="2000"/>
            </a:lvl1pPr>
            <a:lvl2pPr marL="914400" lvl="1" indent="-228600" algn="l">
              <a:lnSpc>
                <a:spcPct val="83000"/>
              </a:lnSpc>
              <a:spcBef>
                <a:spcPts val="1138"/>
              </a:spcBef>
              <a:spcAft>
                <a:spcPts val="0"/>
              </a:spcAft>
              <a:buSzPts val="1800"/>
              <a:buNone/>
              <a:defRPr sz="1800"/>
            </a:lvl2pPr>
            <a:lvl3pPr marL="1371600" lvl="2" indent="-228600" algn="l">
              <a:lnSpc>
                <a:spcPct val="83000"/>
              </a:lnSpc>
              <a:spcBef>
                <a:spcPts val="850"/>
              </a:spcBef>
              <a:spcAft>
                <a:spcPts val="0"/>
              </a:spcAft>
              <a:buSzPts val="1600"/>
              <a:buNone/>
              <a:defRPr sz="1600"/>
            </a:lvl3pPr>
            <a:lvl4pPr marL="1828800" lvl="3" indent="-228600" algn="l">
              <a:lnSpc>
                <a:spcPct val="83000"/>
              </a:lnSpc>
              <a:spcBef>
                <a:spcPts val="575"/>
              </a:spcBef>
              <a:spcAft>
                <a:spcPts val="0"/>
              </a:spcAft>
              <a:buSzPts val="1400"/>
              <a:buNone/>
              <a:defRPr sz="1400"/>
            </a:lvl4pPr>
            <a:lvl5pPr marL="2286000" lvl="4" indent="-228600" algn="l">
              <a:lnSpc>
                <a:spcPct val="83000"/>
              </a:lnSpc>
              <a:spcBef>
                <a:spcPts val="288"/>
              </a:spcBef>
              <a:spcAft>
                <a:spcPts val="0"/>
              </a:spcAft>
              <a:buSzPts val="1400"/>
              <a:buNone/>
              <a:defRPr sz="1400"/>
            </a:lvl5pPr>
            <a:lvl6pPr marL="2743200" lvl="5" indent="-228600" algn="l">
              <a:lnSpc>
                <a:spcPct val="83000"/>
              </a:lnSpc>
              <a:spcBef>
                <a:spcPts val="288"/>
              </a:spcBef>
              <a:spcAft>
                <a:spcPts val="0"/>
              </a:spcAft>
              <a:buSzPts val="1400"/>
              <a:buNone/>
              <a:defRPr sz="1400"/>
            </a:lvl6pPr>
            <a:lvl7pPr marL="3200400" lvl="6" indent="-228600" algn="l">
              <a:lnSpc>
                <a:spcPct val="83000"/>
              </a:lnSpc>
              <a:spcBef>
                <a:spcPts val="288"/>
              </a:spcBef>
              <a:spcAft>
                <a:spcPts val="0"/>
              </a:spcAft>
              <a:buSzPts val="1400"/>
              <a:buNone/>
              <a:defRPr sz="1400"/>
            </a:lvl7pPr>
            <a:lvl8pPr marL="3657600" lvl="7" indent="-228600" algn="l">
              <a:lnSpc>
                <a:spcPct val="83000"/>
              </a:lnSpc>
              <a:spcBef>
                <a:spcPts val="288"/>
              </a:spcBef>
              <a:spcAft>
                <a:spcPts val="0"/>
              </a:spcAft>
              <a:buSzPts val="1400"/>
              <a:buNone/>
              <a:defRPr sz="1400"/>
            </a:lvl8pPr>
            <a:lvl9pPr marL="4114800" lvl="8" indent="-228600" algn="l">
              <a:lnSpc>
                <a:spcPct val="83000"/>
              </a:lnSpc>
              <a:spcBef>
                <a:spcPts val="288"/>
              </a:spcBef>
              <a:spcAft>
                <a:spcPts val="0"/>
              </a:spcAft>
              <a:buSzPts val="1400"/>
              <a:buNone/>
              <a:defRPr sz="1400"/>
            </a:lvl9pPr>
          </a:lstStyle>
          <a:p>
            <a:endParaRPr/>
          </a:p>
        </p:txBody>
      </p:sp>
      <p:sp>
        <p:nvSpPr>
          <p:cNvPr id="96" name="Google Shape;96;p17"/>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97" name="Google Shape;97;p17"/>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609600" y="274638"/>
            <a:ext cx="10971213" cy="1141412"/>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00" name="Google Shape;100;p18"/>
          <p:cNvSpPr txBox="1">
            <a:spLocks noGrp="1"/>
          </p:cNvSpPr>
          <p:nvPr>
            <p:ph type="body" idx="1"/>
          </p:nvPr>
        </p:nvSpPr>
        <p:spPr>
          <a:xfrm>
            <a:off x="609601" y="1600201"/>
            <a:ext cx="5382684" cy="4524375"/>
          </a:xfrm>
          <a:prstGeom prst="rect">
            <a:avLst/>
          </a:prstGeom>
          <a:noFill/>
          <a:ln>
            <a:noFill/>
          </a:ln>
        </p:spPr>
        <p:txBody>
          <a:bodyPr spcFirstLastPara="1" wrap="square" lIns="91425" tIns="45700" rIns="91425" bIns="45700" anchor="t" anchorCtr="0">
            <a:noAutofit/>
          </a:bodyPr>
          <a:lstStyle>
            <a:lvl1pPr marL="457200" lvl="0" indent="-406400" algn="l">
              <a:lnSpc>
                <a:spcPct val="83000"/>
              </a:lnSpc>
              <a:spcBef>
                <a:spcPts val="1425"/>
              </a:spcBef>
              <a:spcAft>
                <a:spcPts val="0"/>
              </a:spcAft>
              <a:buSzPts val="2800"/>
              <a:buChar char="•"/>
              <a:defRPr sz="2800"/>
            </a:lvl1pPr>
            <a:lvl2pPr marL="914400" lvl="1" indent="-381000" algn="l">
              <a:lnSpc>
                <a:spcPct val="83000"/>
              </a:lnSpc>
              <a:spcBef>
                <a:spcPts val="1138"/>
              </a:spcBef>
              <a:spcAft>
                <a:spcPts val="0"/>
              </a:spcAft>
              <a:buSzPts val="2400"/>
              <a:buChar char="–"/>
              <a:defRPr sz="2400"/>
            </a:lvl2pPr>
            <a:lvl3pPr marL="1371600" lvl="2" indent="-355600" algn="l">
              <a:lnSpc>
                <a:spcPct val="83000"/>
              </a:lnSpc>
              <a:spcBef>
                <a:spcPts val="850"/>
              </a:spcBef>
              <a:spcAft>
                <a:spcPts val="0"/>
              </a:spcAft>
              <a:buSzPts val="2000"/>
              <a:buChar char="•"/>
              <a:defRPr sz="2000"/>
            </a:lvl3pPr>
            <a:lvl4pPr marL="1828800" lvl="3" indent="-342900" algn="l">
              <a:lnSpc>
                <a:spcPct val="83000"/>
              </a:lnSpc>
              <a:spcBef>
                <a:spcPts val="575"/>
              </a:spcBef>
              <a:spcAft>
                <a:spcPts val="0"/>
              </a:spcAft>
              <a:buSzPts val="1800"/>
              <a:buChar char="–"/>
              <a:defRPr sz="1800"/>
            </a:lvl4pPr>
            <a:lvl5pPr marL="2286000" lvl="4" indent="-342900" algn="l">
              <a:lnSpc>
                <a:spcPct val="83000"/>
              </a:lnSpc>
              <a:spcBef>
                <a:spcPts val="288"/>
              </a:spcBef>
              <a:spcAft>
                <a:spcPts val="0"/>
              </a:spcAft>
              <a:buSzPts val="1800"/>
              <a:buChar char="»"/>
              <a:defRPr sz="1800"/>
            </a:lvl5pPr>
            <a:lvl6pPr marL="2743200" lvl="5" indent="-228600" algn="l">
              <a:lnSpc>
                <a:spcPct val="83000"/>
              </a:lnSpc>
              <a:spcBef>
                <a:spcPts val="288"/>
              </a:spcBef>
              <a:spcAft>
                <a:spcPts val="0"/>
              </a:spcAft>
              <a:buSzPts val="1400"/>
              <a:buNone/>
              <a:defRPr sz="1800"/>
            </a:lvl6pPr>
            <a:lvl7pPr marL="3200400" lvl="6" indent="-228600" algn="l">
              <a:lnSpc>
                <a:spcPct val="83000"/>
              </a:lnSpc>
              <a:spcBef>
                <a:spcPts val="288"/>
              </a:spcBef>
              <a:spcAft>
                <a:spcPts val="0"/>
              </a:spcAft>
              <a:buSzPts val="1400"/>
              <a:buNone/>
              <a:defRPr sz="1800"/>
            </a:lvl7pPr>
            <a:lvl8pPr marL="3657600" lvl="7" indent="-228600" algn="l">
              <a:lnSpc>
                <a:spcPct val="83000"/>
              </a:lnSpc>
              <a:spcBef>
                <a:spcPts val="288"/>
              </a:spcBef>
              <a:spcAft>
                <a:spcPts val="0"/>
              </a:spcAft>
              <a:buSzPts val="1400"/>
              <a:buNone/>
              <a:defRPr sz="1800"/>
            </a:lvl8pPr>
            <a:lvl9pPr marL="4114800" lvl="8" indent="-228600" algn="l">
              <a:lnSpc>
                <a:spcPct val="83000"/>
              </a:lnSpc>
              <a:spcBef>
                <a:spcPts val="288"/>
              </a:spcBef>
              <a:spcAft>
                <a:spcPts val="0"/>
              </a:spcAft>
              <a:buSzPts val="1400"/>
              <a:buNone/>
              <a:defRPr sz="1800"/>
            </a:lvl9pPr>
          </a:lstStyle>
          <a:p>
            <a:endParaRPr/>
          </a:p>
        </p:txBody>
      </p:sp>
      <p:sp>
        <p:nvSpPr>
          <p:cNvPr id="101" name="Google Shape;101;p18"/>
          <p:cNvSpPr txBox="1">
            <a:spLocks noGrp="1"/>
          </p:cNvSpPr>
          <p:nvPr>
            <p:ph type="body" idx="2"/>
          </p:nvPr>
        </p:nvSpPr>
        <p:spPr>
          <a:xfrm>
            <a:off x="6195484" y="1600201"/>
            <a:ext cx="5384800" cy="4524375"/>
          </a:xfrm>
          <a:prstGeom prst="rect">
            <a:avLst/>
          </a:prstGeom>
          <a:noFill/>
          <a:ln>
            <a:noFill/>
          </a:ln>
        </p:spPr>
        <p:txBody>
          <a:bodyPr spcFirstLastPara="1" wrap="square" lIns="91425" tIns="45700" rIns="91425" bIns="45700" anchor="t" anchorCtr="0">
            <a:noAutofit/>
          </a:bodyPr>
          <a:lstStyle>
            <a:lvl1pPr marL="457200" lvl="0" indent="-406400" algn="l">
              <a:lnSpc>
                <a:spcPct val="83000"/>
              </a:lnSpc>
              <a:spcBef>
                <a:spcPts val="1425"/>
              </a:spcBef>
              <a:spcAft>
                <a:spcPts val="0"/>
              </a:spcAft>
              <a:buSzPts val="2800"/>
              <a:buChar char="•"/>
              <a:defRPr sz="2800"/>
            </a:lvl1pPr>
            <a:lvl2pPr marL="914400" lvl="1" indent="-381000" algn="l">
              <a:lnSpc>
                <a:spcPct val="83000"/>
              </a:lnSpc>
              <a:spcBef>
                <a:spcPts val="1138"/>
              </a:spcBef>
              <a:spcAft>
                <a:spcPts val="0"/>
              </a:spcAft>
              <a:buSzPts val="2400"/>
              <a:buChar char="–"/>
              <a:defRPr sz="2400"/>
            </a:lvl2pPr>
            <a:lvl3pPr marL="1371600" lvl="2" indent="-355600" algn="l">
              <a:lnSpc>
                <a:spcPct val="83000"/>
              </a:lnSpc>
              <a:spcBef>
                <a:spcPts val="850"/>
              </a:spcBef>
              <a:spcAft>
                <a:spcPts val="0"/>
              </a:spcAft>
              <a:buSzPts val="2000"/>
              <a:buChar char="•"/>
              <a:defRPr sz="2000"/>
            </a:lvl3pPr>
            <a:lvl4pPr marL="1828800" lvl="3" indent="-342900" algn="l">
              <a:lnSpc>
                <a:spcPct val="83000"/>
              </a:lnSpc>
              <a:spcBef>
                <a:spcPts val="575"/>
              </a:spcBef>
              <a:spcAft>
                <a:spcPts val="0"/>
              </a:spcAft>
              <a:buSzPts val="1800"/>
              <a:buChar char="–"/>
              <a:defRPr sz="1800"/>
            </a:lvl4pPr>
            <a:lvl5pPr marL="2286000" lvl="4" indent="-342900" algn="l">
              <a:lnSpc>
                <a:spcPct val="83000"/>
              </a:lnSpc>
              <a:spcBef>
                <a:spcPts val="288"/>
              </a:spcBef>
              <a:spcAft>
                <a:spcPts val="0"/>
              </a:spcAft>
              <a:buSzPts val="1800"/>
              <a:buChar char="»"/>
              <a:defRPr sz="1800"/>
            </a:lvl5pPr>
            <a:lvl6pPr marL="2743200" lvl="5" indent="-228600" algn="l">
              <a:lnSpc>
                <a:spcPct val="83000"/>
              </a:lnSpc>
              <a:spcBef>
                <a:spcPts val="288"/>
              </a:spcBef>
              <a:spcAft>
                <a:spcPts val="0"/>
              </a:spcAft>
              <a:buSzPts val="1400"/>
              <a:buNone/>
              <a:defRPr sz="1800"/>
            </a:lvl6pPr>
            <a:lvl7pPr marL="3200400" lvl="6" indent="-228600" algn="l">
              <a:lnSpc>
                <a:spcPct val="83000"/>
              </a:lnSpc>
              <a:spcBef>
                <a:spcPts val="288"/>
              </a:spcBef>
              <a:spcAft>
                <a:spcPts val="0"/>
              </a:spcAft>
              <a:buSzPts val="1400"/>
              <a:buNone/>
              <a:defRPr sz="1800"/>
            </a:lvl7pPr>
            <a:lvl8pPr marL="3657600" lvl="7" indent="-228600" algn="l">
              <a:lnSpc>
                <a:spcPct val="83000"/>
              </a:lnSpc>
              <a:spcBef>
                <a:spcPts val="288"/>
              </a:spcBef>
              <a:spcAft>
                <a:spcPts val="0"/>
              </a:spcAft>
              <a:buSzPts val="1400"/>
              <a:buNone/>
              <a:defRPr sz="1800"/>
            </a:lvl8pPr>
            <a:lvl9pPr marL="4114800" lvl="8" indent="-228600" algn="l">
              <a:lnSpc>
                <a:spcPct val="83000"/>
              </a:lnSpc>
              <a:spcBef>
                <a:spcPts val="288"/>
              </a:spcBef>
              <a:spcAft>
                <a:spcPts val="0"/>
              </a:spcAft>
              <a:buSzPts val="1400"/>
              <a:buNone/>
              <a:defRPr sz="1800"/>
            </a:lvl9pPr>
          </a:lstStyle>
          <a:p>
            <a:endParaRPr/>
          </a:p>
        </p:txBody>
      </p:sp>
      <p:sp>
        <p:nvSpPr>
          <p:cNvPr id="102" name="Google Shape;102;p18"/>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103" name="Google Shape;103;p18"/>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06" name="Google Shape;106;p19"/>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Autofit/>
          </a:bodyPr>
          <a:lstStyle>
            <a:lvl1pPr marL="457200" lvl="0" indent="-228600" algn="l">
              <a:lnSpc>
                <a:spcPct val="83000"/>
              </a:lnSpc>
              <a:spcBef>
                <a:spcPts val="1425"/>
              </a:spcBef>
              <a:spcAft>
                <a:spcPts val="0"/>
              </a:spcAft>
              <a:buSzPts val="2400"/>
              <a:buNone/>
              <a:defRPr sz="2400" b="1"/>
            </a:lvl1pPr>
            <a:lvl2pPr marL="914400" lvl="1" indent="-228600" algn="l">
              <a:lnSpc>
                <a:spcPct val="83000"/>
              </a:lnSpc>
              <a:spcBef>
                <a:spcPts val="1138"/>
              </a:spcBef>
              <a:spcAft>
                <a:spcPts val="0"/>
              </a:spcAft>
              <a:buSzPts val="2000"/>
              <a:buNone/>
              <a:defRPr sz="2000" b="1"/>
            </a:lvl2pPr>
            <a:lvl3pPr marL="1371600" lvl="2" indent="-228600" algn="l">
              <a:lnSpc>
                <a:spcPct val="83000"/>
              </a:lnSpc>
              <a:spcBef>
                <a:spcPts val="850"/>
              </a:spcBef>
              <a:spcAft>
                <a:spcPts val="0"/>
              </a:spcAft>
              <a:buSzPts val="1800"/>
              <a:buNone/>
              <a:defRPr sz="1800" b="1"/>
            </a:lvl3pPr>
            <a:lvl4pPr marL="1828800" lvl="3" indent="-228600" algn="l">
              <a:lnSpc>
                <a:spcPct val="83000"/>
              </a:lnSpc>
              <a:spcBef>
                <a:spcPts val="575"/>
              </a:spcBef>
              <a:spcAft>
                <a:spcPts val="0"/>
              </a:spcAft>
              <a:buSzPts val="1600"/>
              <a:buNone/>
              <a:defRPr sz="1600" b="1"/>
            </a:lvl4pPr>
            <a:lvl5pPr marL="2286000" lvl="4" indent="-228600" algn="l">
              <a:lnSpc>
                <a:spcPct val="83000"/>
              </a:lnSpc>
              <a:spcBef>
                <a:spcPts val="288"/>
              </a:spcBef>
              <a:spcAft>
                <a:spcPts val="0"/>
              </a:spcAft>
              <a:buSzPts val="1600"/>
              <a:buNone/>
              <a:defRPr sz="1600" b="1"/>
            </a:lvl5pPr>
            <a:lvl6pPr marL="2743200" lvl="5" indent="-228600" algn="l">
              <a:lnSpc>
                <a:spcPct val="83000"/>
              </a:lnSpc>
              <a:spcBef>
                <a:spcPts val="288"/>
              </a:spcBef>
              <a:spcAft>
                <a:spcPts val="0"/>
              </a:spcAft>
              <a:buSzPts val="1600"/>
              <a:buNone/>
              <a:defRPr sz="1600" b="1"/>
            </a:lvl6pPr>
            <a:lvl7pPr marL="3200400" lvl="6" indent="-228600" algn="l">
              <a:lnSpc>
                <a:spcPct val="83000"/>
              </a:lnSpc>
              <a:spcBef>
                <a:spcPts val="288"/>
              </a:spcBef>
              <a:spcAft>
                <a:spcPts val="0"/>
              </a:spcAft>
              <a:buSzPts val="1600"/>
              <a:buNone/>
              <a:defRPr sz="1600" b="1"/>
            </a:lvl7pPr>
            <a:lvl8pPr marL="3657600" lvl="7" indent="-228600" algn="l">
              <a:lnSpc>
                <a:spcPct val="83000"/>
              </a:lnSpc>
              <a:spcBef>
                <a:spcPts val="288"/>
              </a:spcBef>
              <a:spcAft>
                <a:spcPts val="0"/>
              </a:spcAft>
              <a:buSzPts val="1600"/>
              <a:buNone/>
              <a:defRPr sz="1600" b="1"/>
            </a:lvl8pPr>
            <a:lvl9pPr marL="4114800" lvl="8" indent="-228600" algn="l">
              <a:lnSpc>
                <a:spcPct val="83000"/>
              </a:lnSpc>
              <a:spcBef>
                <a:spcPts val="288"/>
              </a:spcBef>
              <a:spcAft>
                <a:spcPts val="0"/>
              </a:spcAft>
              <a:buSzPts val="1600"/>
              <a:buNone/>
              <a:defRPr sz="1600" b="1"/>
            </a:lvl9pPr>
          </a:lstStyle>
          <a:p>
            <a:endParaRPr/>
          </a:p>
        </p:txBody>
      </p:sp>
      <p:sp>
        <p:nvSpPr>
          <p:cNvPr id="107" name="Google Shape;107;p19"/>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Autofit/>
          </a:bodyPr>
          <a:lstStyle>
            <a:lvl1pPr marL="457200" lvl="0" indent="-381000" algn="l">
              <a:lnSpc>
                <a:spcPct val="83000"/>
              </a:lnSpc>
              <a:spcBef>
                <a:spcPts val="1425"/>
              </a:spcBef>
              <a:spcAft>
                <a:spcPts val="0"/>
              </a:spcAft>
              <a:buSzPts val="2400"/>
              <a:buChar char="•"/>
              <a:defRPr sz="2400"/>
            </a:lvl1pPr>
            <a:lvl2pPr marL="914400" lvl="1" indent="-355600" algn="l">
              <a:lnSpc>
                <a:spcPct val="83000"/>
              </a:lnSpc>
              <a:spcBef>
                <a:spcPts val="1138"/>
              </a:spcBef>
              <a:spcAft>
                <a:spcPts val="0"/>
              </a:spcAft>
              <a:buSzPts val="2000"/>
              <a:buChar char="–"/>
              <a:defRPr sz="2000"/>
            </a:lvl2pPr>
            <a:lvl3pPr marL="1371600" lvl="2" indent="-342900" algn="l">
              <a:lnSpc>
                <a:spcPct val="83000"/>
              </a:lnSpc>
              <a:spcBef>
                <a:spcPts val="850"/>
              </a:spcBef>
              <a:spcAft>
                <a:spcPts val="0"/>
              </a:spcAft>
              <a:buSzPts val="1800"/>
              <a:buChar char="•"/>
              <a:defRPr sz="1800"/>
            </a:lvl3pPr>
            <a:lvl4pPr marL="1828800" lvl="3" indent="-330200" algn="l">
              <a:lnSpc>
                <a:spcPct val="83000"/>
              </a:lnSpc>
              <a:spcBef>
                <a:spcPts val="575"/>
              </a:spcBef>
              <a:spcAft>
                <a:spcPts val="0"/>
              </a:spcAft>
              <a:buSzPts val="1600"/>
              <a:buChar char="–"/>
              <a:defRPr sz="1600"/>
            </a:lvl4pPr>
            <a:lvl5pPr marL="2286000" lvl="4" indent="-330200" algn="l">
              <a:lnSpc>
                <a:spcPct val="83000"/>
              </a:lnSpc>
              <a:spcBef>
                <a:spcPts val="288"/>
              </a:spcBef>
              <a:spcAft>
                <a:spcPts val="0"/>
              </a:spcAft>
              <a:buSzPts val="1600"/>
              <a:buChar char="»"/>
              <a:defRPr sz="1600"/>
            </a:lvl5pPr>
            <a:lvl6pPr marL="2743200" lvl="5" indent="-228600" algn="l">
              <a:lnSpc>
                <a:spcPct val="83000"/>
              </a:lnSpc>
              <a:spcBef>
                <a:spcPts val="288"/>
              </a:spcBef>
              <a:spcAft>
                <a:spcPts val="0"/>
              </a:spcAft>
              <a:buSzPts val="1400"/>
              <a:buNone/>
              <a:defRPr sz="1600"/>
            </a:lvl6pPr>
            <a:lvl7pPr marL="3200400" lvl="6" indent="-228600" algn="l">
              <a:lnSpc>
                <a:spcPct val="83000"/>
              </a:lnSpc>
              <a:spcBef>
                <a:spcPts val="288"/>
              </a:spcBef>
              <a:spcAft>
                <a:spcPts val="0"/>
              </a:spcAft>
              <a:buSzPts val="1400"/>
              <a:buNone/>
              <a:defRPr sz="1600"/>
            </a:lvl7pPr>
            <a:lvl8pPr marL="3657600" lvl="7" indent="-228600" algn="l">
              <a:lnSpc>
                <a:spcPct val="83000"/>
              </a:lnSpc>
              <a:spcBef>
                <a:spcPts val="288"/>
              </a:spcBef>
              <a:spcAft>
                <a:spcPts val="0"/>
              </a:spcAft>
              <a:buSzPts val="1400"/>
              <a:buNone/>
              <a:defRPr sz="1600"/>
            </a:lvl8pPr>
            <a:lvl9pPr marL="4114800" lvl="8" indent="-228600" algn="l">
              <a:lnSpc>
                <a:spcPct val="83000"/>
              </a:lnSpc>
              <a:spcBef>
                <a:spcPts val="288"/>
              </a:spcBef>
              <a:spcAft>
                <a:spcPts val="0"/>
              </a:spcAft>
              <a:buSzPts val="1400"/>
              <a:buNone/>
              <a:defRPr sz="1600"/>
            </a:lvl9pPr>
          </a:lstStyle>
          <a:p>
            <a:endParaRPr/>
          </a:p>
        </p:txBody>
      </p:sp>
      <p:sp>
        <p:nvSpPr>
          <p:cNvPr id="108" name="Google Shape;108;p19"/>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Autofit/>
          </a:bodyPr>
          <a:lstStyle>
            <a:lvl1pPr marL="457200" lvl="0" indent="-228600" algn="l">
              <a:lnSpc>
                <a:spcPct val="83000"/>
              </a:lnSpc>
              <a:spcBef>
                <a:spcPts val="1425"/>
              </a:spcBef>
              <a:spcAft>
                <a:spcPts val="0"/>
              </a:spcAft>
              <a:buSzPts val="2400"/>
              <a:buNone/>
              <a:defRPr sz="2400" b="1"/>
            </a:lvl1pPr>
            <a:lvl2pPr marL="914400" lvl="1" indent="-228600" algn="l">
              <a:lnSpc>
                <a:spcPct val="83000"/>
              </a:lnSpc>
              <a:spcBef>
                <a:spcPts val="1138"/>
              </a:spcBef>
              <a:spcAft>
                <a:spcPts val="0"/>
              </a:spcAft>
              <a:buSzPts val="2000"/>
              <a:buNone/>
              <a:defRPr sz="2000" b="1"/>
            </a:lvl2pPr>
            <a:lvl3pPr marL="1371600" lvl="2" indent="-228600" algn="l">
              <a:lnSpc>
                <a:spcPct val="83000"/>
              </a:lnSpc>
              <a:spcBef>
                <a:spcPts val="850"/>
              </a:spcBef>
              <a:spcAft>
                <a:spcPts val="0"/>
              </a:spcAft>
              <a:buSzPts val="1800"/>
              <a:buNone/>
              <a:defRPr sz="1800" b="1"/>
            </a:lvl3pPr>
            <a:lvl4pPr marL="1828800" lvl="3" indent="-228600" algn="l">
              <a:lnSpc>
                <a:spcPct val="83000"/>
              </a:lnSpc>
              <a:spcBef>
                <a:spcPts val="575"/>
              </a:spcBef>
              <a:spcAft>
                <a:spcPts val="0"/>
              </a:spcAft>
              <a:buSzPts val="1600"/>
              <a:buNone/>
              <a:defRPr sz="1600" b="1"/>
            </a:lvl4pPr>
            <a:lvl5pPr marL="2286000" lvl="4" indent="-228600" algn="l">
              <a:lnSpc>
                <a:spcPct val="83000"/>
              </a:lnSpc>
              <a:spcBef>
                <a:spcPts val="288"/>
              </a:spcBef>
              <a:spcAft>
                <a:spcPts val="0"/>
              </a:spcAft>
              <a:buSzPts val="1600"/>
              <a:buNone/>
              <a:defRPr sz="1600" b="1"/>
            </a:lvl5pPr>
            <a:lvl6pPr marL="2743200" lvl="5" indent="-228600" algn="l">
              <a:lnSpc>
                <a:spcPct val="83000"/>
              </a:lnSpc>
              <a:spcBef>
                <a:spcPts val="288"/>
              </a:spcBef>
              <a:spcAft>
                <a:spcPts val="0"/>
              </a:spcAft>
              <a:buSzPts val="1600"/>
              <a:buNone/>
              <a:defRPr sz="1600" b="1"/>
            </a:lvl6pPr>
            <a:lvl7pPr marL="3200400" lvl="6" indent="-228600" algn="l">
              <a:lnSpc>
                <a:spcPct val="83000"/>
              </a:lnSpc>
              <a:spcBef>
                <a:spcPts val="288"/>
              </a:spcBef>
              <a:spcAft>
                <a:spcPts val="0"/>
              </a:spcAft>
              <a:buSzPts val="1600"/>
              <a:buNone/>
              <a:defRPr sz="1600" b="1"/>
            </a:lvl7pPr>
            <a:lvl8pPr marL="3657600" lvl="7" indent="-228600" algn="l">
              <a:lnSpc>
                <a:spcPct val="83000"/>
              </a:lnSpc>
              <a:spcBef>
                <a:spcPts val="288"/>
              </a:spcBef>
              <a:spcAft>
                <a:spcPts val="0"/>
              </a:spcAft>
              <a:buSzPts val="1600"/>
              <a:buNone/>
              <a:defRPr sz="1600" b="1"/>
            </a:lvl8pPr>
            <a:lvl9pPr marL="4114800" lvl="8" indent="-228600" algn="l">
              <a:lnSpc>
                <a:spcPct val="83000"/>
              </a:lnSpc>
              <a:spcBef>
                <a:spcPts val="288"/>
              </a:spcBef>
              <a:spcAft>
                <a:spcPts val="0"/>
              </a:spcAft>
              <a:buSzPts val="1600"/>
              <a:buNone/>
              <a:defRPr sz="1600" b="1"/>
            </a:lvl9pPr>
          </a:lstStyle>
          <a:p>
            <a:endParaRPr/>
          </a:p>
        </p:txBody>
      </p:sp>
      <p:sp>
        <p:nvSpPr>
          <p:cNvPr id="109" name="Google Shape;109;p19"/>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Autofit/>
          </a:bodyPr>
          <a:lstStyle>
            <a:lvl1pPr marL="457200" lvl="0" indent="-381000" algn="l">
              <a:lnSpc>
                <a:spcPct val="83000"/>
              </a:lnSpc>
              <a:spcBef>
                <a:spcPts val="1425"/>
              </a:spcBef>
              <a:spcAft>
                <a:spcPts val="0"/>
              </a:spcAft>
              <a:buSzPts val="2400"/>
              <a:buChar char="•"/>
              <a:defRPr sz="2400"/>
            </a:lvl1pPr>
            <a:lvl2pPr marL="914400" lvl="1" indent="-355600" algn="l">
              <a:lnSpc>
                <a:spcPct val="83000"/>
              </a:lnSpc>
              <a:spcBef>
                <a:spcPts val="1138"/>
              </a:spcBef>
              <a:spcAft>
                <a:spcPts val="0"/>
              </a:spcAft>
              <a:buSzPts val="2000"/>
              <a:buChar char="–"/>
              <a:defRPr sz="2000"/>
            </a:lvl2pPr>
            <a:lvl3pPr marL="1371600" lvl="2" indent="-342900" algn="l">
              <a:lnSpc>
                <a:spcPct val="83000"/>
              </a:lnSpc>
              <a:spcBef>
                <a:spcPts val="850"/>
              </a:spcBef>
              <a:spcAft>
                <a:spcPts val="0"/>
              </a:spcAft>
              <a:buSzPts val="1800"/>
              <a:buChar char="•"/>
              <a:defRPr sz="1800"/>
            </a:lvl3pPr>
            <a:lvl4pPr marL="1828800" lvl="3" indent="-330200" algn="l">
              <a:lnSpc>
                <a:spcPct val="83000"/>
              </a:lnSpc>
              <a:spcBef>
                <a:spcPts val="575"/>
              </a:spcBef>
              <a:spcAft>
                <a:spcPts val="0"/>
              </a:spcAft>
              <a:buSzPts val="1600"/>
              <a:buChar char="–"/>
              <a:defRPr sz="1600"/>
            </a:lvl4pPr>
            <a:lvl5pPr marL="2286000" lvl="4" indent="-330200" algn="l">
              <a:lnSpc>
                <a:spcPct val="83000"/>
              </a:lnSpc>
              <a:spcBef>
                <a:spcPts val="288"/>
              </a:spcBef>
              <a:spcAft>
                <a:spcPts val="0"/>
              </a:spcAft>
              <a:buSzPts val="1600"/>
              <a:buChar char="»"/>
              <a:defRPr sz="1600"/>
            </a:lvl5pPr>
            <a:lvl6pPr marL="2743200" lvl="5" indent="-228600" algn="l">
              <a:lnSpc>
                <a:spcPct val="83000"/>
              </a:lnSpc>
              <a:spcBef>
                <a:spcPts val="288"/>
              </a:spcBef>
              <a:spcAft>
                <a:spcPts val="0"/>
              </a:spcAft>
              <a:buSzPts val="1400"/>
              <a:buNone/>
              <a:defRPr sz="1600"/>
            </a:lvl6pPr>
            <a:lvl7pPr marL="3200400" lvl="6" indent="-228600" algn="l">
              <a:lnSpc>
                <a:spcPct val="83000"/>
              </a:lnSpc>
              <a:spcBef>
                <a:spcPts val="288"/>
              </a:spcBef>
              <a:spcAft>
                <a:spcPts val="0"/>
              </a:spcAft>
              <a:buSzPts val="1400"/>
              <a:buNone/>
              <a:defRPr sz="1600"/>
            </a:lvl7pPr>
            <a:lvl8pPr marL="3657600" lvl="7" indent="-228600" algn="l">
              <a:lnSpc>
                <a:spcPct val="83000"/>
              </a:lnSpc>
              <a:spcBef>
                <a:spcPts val="288"/>
              </a:spcBef>
              <a:spcAft>
                <a:spcPts val="0"/>
              </a:spcAft>
              <a:buSzPts val="1400"/>
              <a:buNone/>
              <a:defRPr sz="1600"/>
            </a:lvl8pPr>
            <a:lvl9pPr marL="4114800" lvl="8" indent="-228600" algn="l">
              <a:lnSpc>
                <a:spcPct val="83000"/>
              </a:lnSpc>
              <a:spcBef>
                <a:spcPts val="288"/>
              </a:spcBef>
              <a:spcAft>
                <a:spcPts val="0"/>
              </a:spcAft>
              <a:buSzPts val="1400"/>
              <a:buNone/>
              <a:defRPr sz="1600"/>
            </a:lvl9pPr>
          </a:lstStyle>
          <a:p>
            <a:endParaRPr/>
          </a:p>
        </p:txBody>
      </p:sp>
      <p:sp>
        <p:nvSpPr>
          <p:cNvPr id="110" name="Google Shape;110;p19"/>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111" name="Google Shape;111;p19"/>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2"/>
        <p:cNvGrpSpPr/>
        <p:nvPr/>
      </p:nvGrpSpPr>
      <p:grpSpPr>
        <a:xfrm>
          <a:off x="0" y="0"/>
          <a:ext cx="0" cy="0"/>
          <a:chOff x="0" y="0"/>
          <a:chExt cx="0" cy="0"/>
        </a:xfrm>
      </p:grpSpPr>
      <p:sp>
        <p:nvSpPr>
          <p:cNvPr id="113" name="Google Shape;113;p20"/>
          <p:cNvSpPr txBox="1">
            <a:spLocks noGrp="1"/>
          </p:cNvSpPr>
          <p:nvPr>
            <p:ph type="title"/>
          </p:nvPr>
        </p:nvSpPr>
        <p:spPr>
          <a:xfrm>
            <a:off x="609600" y="274638"/>
            <a:ext cx="10971213" cy="1141412"/>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14" name="Google Shape;114;p20"/>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115" name="Google Shape;115;p20"/>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6"/>
        <p:cNvGrpSpPr/>
        <p:nvPr/>
      </p:nvGrpSpPr>
      <p:grpSpPr>
        <a:xfrm>
          <a:off x="0" y="0"/>
          <a:ext cx="0" cy="0"/>
          <a:chOff x="0" y="0"/>
          <a:chExt cx="0" cy="0"/>
        </a:xfrm>
      </p:grpSpPr>
      <p:sp>
        <p:nvSpPr>
          <p:cNvPr id="117" name="Google Shape;117;p21"/>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118" name="Google Shape;118;p21"/>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828800" y="3886200"/>
            <a:ext cx="8534400" cy="1752600"/>
          </a:xfrm>
          <a:prstGeom prst="rect">
            <a:avLst/>
          </a:prstGeom>
          <a:noFill/>
          <a:ln>
            <a:noFill/>
          </a:ln>
        </p:spPr>
        <p:txBody>
          <a:bodyPr spcFirstLastPara="1" wrap="square" lIns="0" tIns="69075" rIns="0" bIns="0" anchor="t" anchorCtr="0">
            <a:noAutofit/>
          </a:bodyPr>
          <a:lstStyle>
            <a:lvl1pPr lvl="0" algn="ctr">
              <a:lnSpc>
                <a:spcPct val="83000"/>
              </a:lnSpc>
              <a:spcBef>
                <a:spcPts val="1425"/>
              </a:spcBef>
              <a:spcAft>
                <a:spcPts val="0"/>
              </a:spcAft>
              <a:buSzPts val="3200"/>
              <a:buNone/>
              <a:defRPr/>
            </a:lvl1pPr>
            <a:lvl2pPr lvl="1" algn="ctr">
              <a:lnSpc>
                <a:spcPct val="83000"/>
              </a:lnSpc>
              <a:spcBef>
                <a:spcPts val="1138"/>
              </a:spcBef>
              <a:spcAft>
                <a:spcPts val="0"/>
              </a:spcAft>
              <a:buSzPts val="2400"/>
              <a:buNone/>
              <a:defRPr/>
            </a:lvl2pPr>
            <a:lvl3pPr lvl="2" algn="ctr">
              <a:lnSpc>
                <a:spcPct val="83000"/>
              </a:lnSpc>
              <a:spcBef>
                <a:spcPts val="850"/>
              </a:spcBef>
              <a:spcAft>
                <a:spcPts val="0"/>
              </a:spcAft>
              <a:buSzPts val="2000"/>
              <a:buNone/>
              <a:defRPr/>
            </a:lvl3pPr>
            <a:lvl4pPr lvl="3" algn="ctr">
              <a:lnSpc>
                <a:spcPct val="83000"/>
              </a:lnSpc>
              <a:spcBef>
                <a:spcPts val="575"/>
              </a:spcBef>
              <a:spcAft>
                <a:spcPts val="0"/>
              </a:spcAft>
              <a:buSzPts val="2000"/>
              <a:buNone/>
              <a:defRPr/>
            </a:lvl4pPr>
            <a:lvl5pPr lvl="4" algn="ctr">
              <a:lnSpc>
                <a:spcPct val="83000"/>
              </a:lnSpc>
              <a:spcBef>
                <a:spcPts val="288"/>
              </a:spcBef>
              <a:spcAft>
                <a:spcPts val="0"/>
              </a:spcAft>
              <a:buSzPts val="2000"/>
              <a:buNone/>
              <a:defRPr/>
            </a:lvl5pPr>
            <a:lvl6pPr lvl="5" algn="ctr">
              <a:lnSpc>
                <a:spcPct val="83000"/>
              </a:lnSpc>
              <a:spcBef>
                <a:spcPts val="288"/>
              </a:spcBef>
              <a:spcAft>
                <a:spcPts val="0"/>
              </a:spcAft>
              <a:buSzPts val="2000"/>
              <a:buNone/>
              <a:defRPr/>
            </a:lvl6pPr>
            <a:lvl7pPr lvl="6" algn="ctr">
              <a:lnSpc>
                <a:spcPct val="83000"/>
              </a:lnSpc>
              <a:spcBef>
                <a:spcPts val="288"/>
              </a:spcBef>
              <a:spcAft>
                <a:spcPts val="0"/>
              </a:spcAft>
              <a:buSzPts val="2000"/>
              <a:buNone/>
              <a:defRPr/>
            </a:lvl7pPr>
            <a:lvl8pPr lvl="7" algn="ctr">
              <a:lnSpc>
                <a:spcPct val="83000"/>
              </a:lnSpc>
              <a:spcBef>
                <a:spcPts val="288"/>
              </a:spcBef>
              <a:spcAft>
                <a:spcPts val="0"/>
              </a:spcAft>
              <a:buSzPts val="2000"/>
              <a:buNone/>
              <a:defRPr/>
            </a:lvl8pPr>
            <a:lvl9pPr lvl="8" algn="ctr">
              <a:lnSpc>
                <a:spcPct val="83000"/>
              </a:lnSpc>
              <a:spcBef>
                <a:spcPts val="288"/>
              </a:spcBef>
              <a:spcAft>
                <a:spcPts val="0"/>
              </a:spcAft>
              <a:buSzPts val="2000"/>
              <a:buNone/>
              <a:defRPr/>
            </a:lvl9pPr>
          </a:lstStyle>
          <a:p>
            <a:endParaRPr/>
          </a:p>
        </p:txBody>
      </p:sp>
      <p:sp>
        <p:nvSpPr>
          <p:cNvPr id="22" name="Google Shape;22;p3"/>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23" name="Google Shape;23;p3"/>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83000"/>
              </a:lnSpc>
              <a:spcBef>
                <a:spcPts val="0"/>
              </a:spcBef>
              <a:spcAft>
                <a:spcPts val="0"/>
              </a:spcAft>
              <a:buSzPts val="1400"/>
              <a:buNone/>
              <a:defRPr sz="2000" b="1"/>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21" name="Google Shape;121;p22"/>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Autofit/>
          </a:bodyPr>
          <a:lstStyle>
            <a:lvl1pPr marL="457200" lvl="0" indent="-431800" algn="l">
              <a:lnSpc>
                <a:spcPct val="83000"/>
              </a:lnSpc>
              <a:spcBef>
                <a:spcPts val="1425"/>
              </a:spcBef>
              <a:spcAft>
                <a:spcPts val="0"/>
              </a:spcAft>
              <a:buSzPts val="3200"/>
              <a:buChar char="•"/>
              <a:defRPr sz="3200"/>
            </a:lvl1pPr>
            <a:lvl2pPr marL="914400" lvl="1" indent="-406400" algn="l">
              <a:lnSpc>
                <a:spcPct val="83000"/>
              </a:lnSpc>
              <a:spcBef>
                <a:spcPts val="1138"/>
              </a:spcBef>
              <a:spcAft>
                <a:spcPts val="0"/>
              </a:spcAft>
              <a:buSzPts val="2800"/>
              <a:buChar char="–"/>
              <a:defRPr sz="2800"/>
            </a:lvl2pPr>
            <a:lvl3pPr marL="1371600" lvl="2" indent="-381000" algn="l">
              <a:lnSpc>
                <a:spcPct val="83000"/>
              </a:lnSpc>
              <a:spcBef>
                <a:spcPts val="850"/>
              </a:spcBef>
              <a:spcAft>
                <a:spcPts val="0"/>
              </a:spcAft>
              <a:buSzPts val="2400"/>
              <a:buChar char="•"/>
              <a:defRPr sz="2400"/>
            </a:lvl3pPr>
            <a:lvl4pPr marL="1828800" lvl="3" indent="-355600" algn="l">
              <a:lnSpc>
                <a:spcPct val="83000"/>
              </a:lnSpc>
              <a:spcBef>
                <a:spcPts val="575"/>
              </a:spcBef>
              <a:spcAft>
                <a:spcPts val="0"/>
              </a:spcAft>
              <a:buSzPts val="2000"/>
              <a:buChar char="–"/>
              <a:defRPr sz="2000"/>
            </a:lvl4pPr>
            <a:lvl5pPr marL="2286000" lvl="4" indent="-355600" algn="l">
              <a:lnSpc>
                <a:spcPct val="83000"/>
              </a:lnSpc>
              <a:spcBef>
                <a:spcPts val="288"/>
              </a:spcBef>
              <a:spcAft>
                <a:spcPts val="0"/>
              </a:spcAft>
              <a:buSzPts val="2000"/>
              <a:buChar char="»"/>
              <a:defRPr sz="2000"/>
            </a:lvl5pPr>
            <a:lvl6pPr marL="2743200" lvl="5" indent="-228600" algn="l">
              <a:lnSpc>
                <a:spcPct val="83000"/>
              </a:lnSpc>
              <a:spcBef>
                <a:spcPts val="288"/>
              </a:spcBef>
              <a:spcAft>
                <a:spcPts val="0"/>
              </a:spcAft>
              <a:buSzPts val="1400"/>
              <a:buNone/>
              <a:defRPr sz="2000"/>
            </a:lvl6pPr>
            <a:lvl7pPr marL="3200400" lvl="6" indent="-228600" algn="l">
              <a:lnSpc>
                <a:spcPct val="83000"/>
              </a:lnSpc>
              <a:spcBef>
                <a:spcPts val="288"/>
              </a:spcBef>
              <a:spcAft>
                <a:spcPts val="0"/>
              </a:spcAft>
              <a:buSzPts val="1400"/>
              <a:buNone/>
              <a:defRPr sz="2000"/>
            </a:lvl7pPr>
            <a:lvl8pPr marL="3657600" lvl="7" indent="-228600" algn="l">
              <a:lnSpc>
                <a:spcPct val="83000"/>
              </a:lnSpc>
              <a:spcBef>
                <a:spcPts val="288"/>
              </a:spcBef>
              <a:spcAft>
                <a:spcPts val="0"/>
              </a:spcAft>
              <a:buSzPts val="1400"/>
              <a:buNone/>
              <a:defRPr sz="2000"/>
            </a:lvl8pPr>
            <a:lvl9pPr marL="4114800" lvl="8" indent="-228600" algn="l">
              <a:lnSpc>
                <a:spcPct val="83000"/>
              </a:lnSpc>
              <a:spcBef>
                <a:spcPts val="288"/>
              </a:spcBef>
              <a:spcAft>
                <a:spcPts val="0"/>
              </a:spcAft>
              <a:buSzPts val="1400"/>
              <a:buNone/>
              <a:defRPr sz="2000"/>
            </a:lvl9pPr>
          </a:lstStyle>
          <a:p>
            <a:endParaRPr/>
          </a:p>
        </p:txBody>
      </p:sp>
      <p:sp>
        <p:nvSpPr>
          <p:cNvPr id="122" name="Google Shape;122;p22"/>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Autofit/>
          </a:bodyPr>
          <a:lstStyle>
            <a:lvl1pPr marL="457200" lvl="0" indent="-228600" algn="l">
              <a:lnSpc>
                <a:spcPct val="83000"/>
              </a:lnSpc>
              <a:spcBef>
                <a:spcPts val="1425"/>
              </a:spcBef>
              <a:spcAft>
                <a:spcPts val="0"/>
              </a:spcAft>
              <a:buSzPts val="1400"/>
              <a:buNone/>
              <a:defRPr sz="1400"/>
            </a:lvl1pPr>
            <a:lvl2pPr marL="914400" lvl="1" indent="-228600" algn="l">
              <a:lnSpc>
                <a:spcPct val="83000"/>
              </a:lnSpc>
              <a:spcBef>
                <a:spcPts val="1138"/>
              </a:spcBef>
              <a:spcAft>
                <a:spcPts val="0"/>
              </a:spcAft>
              <a:buSzPts val="1200"/>
              <a:buNone/>
              <a:defRPr sz="1200"/>
            </a:lvl2pPr>
            <a:lvl3pPr marL="1371600" lvl="2" indent="-228600" algn="l">
              <a:lnSpc>
                <a:spcPct val="83000"/>
              </a:lnSpc>
              <a:spcBef>
                <a:spcPts val="850"/>
              </a:spcBef>
              <a:spcAft>
                <a:spcPts val="0"/>
              </a:spcAft>
              <a:buSzPts val="1000"/>
              <a:buNone/>
              <a:defRPr sz="1000"/>
            </a:lvl3pPr>
            <a:lvl4pPr marL="1828800" lvl="3" indent="-228600" algn="l">
              <a:lnSpc>
                <a:spcPct val="83000"/>
              </a:lnSpc>
              <a:spcBef>
                <a:spcPts val="575"/>
              </a:spcBef>
              <a:spcAft>
                <a:spcPts val="0"/>
              </a:spcAft>
              <a:buSzPts val="900"/>
              <a:buNone/>
              <a:defRPr sz="900"/>
            </a:lvl4pPr>
            <a:lvl5pPr marL="2286000" lvl="4" indent="-228600" algn="l">
              <a:lnSpc>
                <a:spcPct val="83000"/>
              </a:lnSpc>
              <a:spcBef>
                <a:spcPts val="288"/>
              </a:spcBef>
              <a:spcAft>
                <a:spcPts val="0"/>
              </a:spcAft>
              <a:buSzPts val="900"/>
              <a:buNone/>
              <a:defRPr sz="900"/>
            </a:lvl5pPr>
            <a:lvl6pPr marL="2743200" lvl="5" indent="-228600" algn="l">
              <a:lnSpc>
                <a:spcPct val="83000"/>
              </a:lnSpc>
              <a:spcBef>
                <a:spcPts val="288"/>
              </a:spcBef>
              <a:spcAft>
                <a:spcPts val="0"/>
              </a:spcAft>
              <a:buSzPts val="900"/>
              <a:buNone/>
              <a:defRPr sz="900"/>
            </a:lvl6pPr>
            <a:lvl7pPr marL="3200400" lvl="6" indent="-228600" algn="l">
              <a:lnSpc>
                <a:spcPct val="83000"/>
              </a:lnSpc>
              <a:spcBef>
                <a:spcPts val="288"/>
              </a:spcBef>
              <a:spcAft>
                <a:spcPts val="0"/>
              </a:spcAft>
              <a:buSzPts val="900"/>
              <a:buNone/>
              <a:defRPr sz="900"/>
            </a:lvl7pPr>
            <a:lvl8pPr marL="3657600" lvl="7" indent="-228600" algn="l">
              <a:lnSpc>
                <a:spcPct val="83000"/>
              </a:lnSpc>
              <a:spcBef>
                <a:spcPts val="288"/>
              </a:spcBef>
              <a:spcAft>
                <a:spcPts val="0"/>
              </a:spcAft>
              <a:buSzPts val="900"/>
              <a:buNone/>
              <a:defRPr sz="900"/>
            </a:lvl8pPr>
            <a:lvl9pPr marL="4114800" lvl="8" indent="-228600" algn="l">
              <a:lnSpc>
                <a:spcPct val="83000"/>
              </a:lnSpc>
              <a:spcBef>
                <a:spcPts val="288"/>
              </a:spcBef>
              <a:spcAft>
                <a:spcPts val="0"/>
              </a:spcAft>
              <a:buSzPts val="900"/>
              <a:buNone/>
              <a:defRPr sz="900"/>
            </a:lvl9pPr>
          </a:lstStyle>
          <a:p>
            <a:endParaRPr/>
          </a:p>
        </p:txBody>
      </p:sp>
      <p:sp>
        <p:nvSpPr>
          <p:cNvPr id="123" name="Google Shape;123;p22"/>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124" name="Google Shape;124;p22"/>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lnSpc>
                <a:spcPct val="83000"/>
              </a:lnSpc>
              <a:spcBef>
                <a:spcPts val="0"/>
              </a:spcBef>
              <a:spcAft>
                <a:spcPts val="0"/>
              </a:spcAft>
              <a:buSzPts val="1400"/>
              <a:buNone/>
              <a:defRPr sz="2000" b="1"/>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27" name="Google Shape;127;p23"/>
          <p:cNvSpPr>
            <a:spLocks noGrp="1"/>
          </p:cNvSpPr>
          <p:nvPr>
            <p:ph type="pic" idx="2"/>
          </p:nvPr>
        </p:nvSpPr>
        <p:spPr>
          <a:xfrm>
            <a:off x="2389717" y="612775"/>
            <a:ext cx="7315200" cy="4114800"/>
          </a:xfrm>
          <a:prstGeom prst="rect">
            <a:avLst/>
          </a:prstGeom>
          <a:noFill/>
          <a:ln>
            <a:noFill/>
          </a:ln>
        </p:spPr>
      </p:sp>
      <p:sp>
        <p:nvSpPr>
          <p:cNvPr id="128" name="Google Shape;128;p23"/>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Autofit/>
          </a:bodyPr>
          <a:lstStyle>
            <a:lvl1pPr marL="457200" lvl="0" indent="-228600" algn="l">
              <a:lnSpc>
                <a:spcPct val="83000"/>
              </a:lnSpc>
              <a:spcBef>
                <a:spcPts val="1425"/>
              </a:spcBef>
              <a:spcAft>
                <a:spcPts val="0"/>
              </a:spcAft>
              <a:buSzPts val="1400"/>
              <a:buNone/>
              <a:defRPr sz="1400"/>
            </a:lvl1pPr>
            <a:lvl2pPr marL="914400" lvl="1" indent="-228600" algn="l">
              <a:lnSpc>
                <a:spcPct val="83000"/>
              </a:lnSpc>
              <a:spcBef>
                <a:spcPts val="1138"/>
              </a:spcBef>
              <a:spcAft>
                <a:spcPts val="0"/>
              </a:spcAft>
              <a:buSzPts val="1200"/>
              <a:buNone/>
              <a:defRPr sz="1200"/>
            </a:lvl2pPr>
            <a:lvl3pPr marL="1371600" lvl="2" indent="-228600" algn="l">
              <a:lnSpc>
                <a:spcPct val="83000"/>
              </a:lnSpc>
              <a:spcBef>
                <a:spcPts val="850"/>
              </a:spcBef>
              <a:spcAft>
                <a:spcPts val="0"/>
              </a:spcAft>
              <a:buSzPts val="1000"/>
              <a:buNone/>
              <a:defRPr sz="1000"/>
            </a:lvl3pPr>
            <a:lvl4pPr marL="1828800" lvl="3" indent="-228600" algn="l">
              <a:lnSpc>
                <a:spcPct val="83000"/>
              </a:lnSpc>
              <a:spcBef>
                <a:spcPts val="575"/>
              </a:spcBef>
              <a:spcAft>
                <a:spcPts val="0"/>
              </a:spcAft>
              <a:buSzPts val="900"/>
              <a:buNone/>
              <a:defRPr sz="900"/>
            </a:lvl4pPr>
            <a:lvl5pPr marL="2286000" lvl="4" indent="-228600" algn="l">
              <a:lnSpc>
                <a:spcPct val="83000"/>
              </a:lnSpc>
              <a:spcBef>
                <a:spcPts val="288"/>
              </a:spcBef>
              <a:spcAft>
                <a:spcPts val="0"/>
              </a:spcAft>
              <a:buSzPts val="900"/>
              <a:buNone/>
              <a:defRPr sz="900"/>
            </a:lvl5pPr>
            <a:lvl6pPr marL="2743200" lvl="5" indent="-228600" algn="l">
              <a:lnSpc>
                <a:spcPct val="83000"/>
              </a:lnSpc>
              <a:spcBef>
                <a:spcPts val="288"/>
              </a:spcBef>
              <a:spcAft>
                <a:spcPts val="0"/>
              </a:spcAft>
              <a:buSzPts val="900"/>
              <a:buNone/>
              <a:defRPr sz="900"/>
            </a:lvl6pPr>
            <a:lvl7pPr marL="3200400" lvl="6" indent="-228600" algn="l">
              <a:lnSpc>
                <a:spcPct val="83000"/>
              </a:lnSpc>
              <a:spcBef>
                <a:spcPts val="288"/>
              </a:spcBef>
              <a:spcAft>
                <a:spcPts val="0"/>
              </a:spcAft>
              <a:buSzPts val="900"/>
              <a:buNone/>
              <a:defRPr sz="900"/>
            </a:lvl7pPr>
            <a:lvl8pPr marL="3657600" lvl="7" indent="-228600" algn="l">
              <a:lnSpc>
                <a:spcPct val="83000"/>
              </a:lnSpc>
              <a:spcBef>
                <a:spcPts val="288"/>
              </a:spcBef>
              <a:spcAft>
                <a:spcPts val="0"/>
              </a:spcAft>
              <a:buSzPts val="900"/>
              <a:buNone/>
              <a:defRPr sz="900"/>
            </a:lvl8pPr>
            <a:lvl9pPr marL="4114800" lvl="8" indent="-228600" algn="l">
              <a:lnSpc>
                <a:spcPct val="83000"/>
              </a:lnSpc>
              <a:spcBef>
                <a:spcPts val="288"/>
              </a:spcBef>
              <a:spcAft>
                <a:spcPts val="0"/>
              </a:spcAft>
              <a:buSzPts val="900"/>
              <a:buNone/>
              <a:defRPr sz="900"/>
            </a:lvl9pPr>
          </a:lstStyle>
          <a:p>
            <a:endParaRPr/>
          </a:p>
        </p:txBody>
      </p:sp>
      <p:sp>
        <p:nvSpPr>
          <p:cNvPr id="129" name="Google Shape;129;p23"/>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130" name="Google Shape;130;p23"/>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609600" y="274638"/>
            <a:ext cx="10971213" cy="1141412"/>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33" name="Google Shape;133;p24"/>
          <p:cNvSpPr txBox="1">
            <a:spLocks noGrp="1"/>
          </p:cNvSpPr>
          <p:nvPr>
            <p:ph type="body" idx="1"/>
          </p:nvPr>
        </p:nvSpPr>
        <p:spPr>
          <a:xfrm rot="5400000">
            <a:off x="3833019" y="-1623219"/>
            <a:ext cx="4524375" cy="10971213"/>
          </a:xfrm>
          <a:prstGeom prst="rect">
            <a:avLst/>
          </a:prstGeom>
          <a:noFill/>
          <a:ln>
            <a:noFill/>
          </a:ln>
        </p:spPr>
        <p:txBody>
          <a:bodyPr spcFirstLastPara="1" wrap="square" lIns="91425" tIns="45700" rIns="91425" bIns="45700" anchor="t" anchorCtr="0">
            <a:noAutofit/>
          </a:bodyPr>
          <a:lstStyle>
            <a:lvl1pPr marL="457200" lvl="0" indent="-342900" algn="l">
              <a:lnSpc>
                <a:spcPct val="83000"/>
              </a:lnSpc>
              <a:spcBef>
                <a:spcPts val="1425"/>
              </a:spcBef>
              <a:spcAft>
                <a:spcPts val="0"/>
              </a:spcAft>
              <a:buSzPts val="1800"/>
              <a:buChar char="•"/>
              <a:defRPr/>
            </a:lvl1pPr>
            <a:lvl2pPr marL="914400" lvl="1" indent="-342900" algn="l">
              <a:lnSpc>
                <a:spcPct val="83000"/>
              </a:lnSpc>
              <a:spcBef>
                <a:spcPts val="1138"/>
              </a:spcBef>
              <a:spcAft>
                <a:spcPts val="0"/>
              </a:spcAft>
              <a:buSzPts val="1800"/>
              <a:buChar char="–"/>
              <a:defRPr/>
            </a:lvl2pPr>
            <a:lvl3pPr marL="1371600" lvl="2" indent="-342900" algn="l">
              <a:lnSpc>
                <a:spcPct val="83000"/>
              </a:lnSpc>
              <a:spcBef>
                <a:spcPts val="850"/>
              </a:spcBef>
              <a:spcAft>
                <a:spcPts val="0"/>
              </a:spcAft>
              <a:buSzPts val="1800"/>
              <a:buChar char="•"/>
              <a:defRPr/>
            </a:lvl3pPr>
            <a:lvl4pPr marL="1828800" lvl="3" indent="-342900" algn="l">
              <a:lnSpc>
                <a:spcPct val="83000"/>
              </a:lnSpc>
              <a:spcBef>
                <a:spcPts val="575"/>
              </a:spcBef>
              <a:spcAft>
                <a:spcPts val="0"/>
              </a:spcAft>
              <a:buSzPts val="1800"/>
              <a:buChar char="–"/>
              <a:defRPr/>
            </a:lvl4pPr>
            <a:lvl5pPr marL="2286000" lvl="4" indent="-342900" algn="l">
              <a:lnSpc>
                <a:spcPct val="83000"/>
              </a:lnSpc>
              <a:spcBef>
                <a:spcPts val="288"/>
              </a:spcBef>
              <a:spcAft>
                <a:spcPts val="0"/>
              </a:spcAft>
              <a:buSzPts val="1800"/>
              <a:buChar char="»"/>
              <a:defRPr/>
            </a:lvl5pPr>
            <a:lvl6pPr marL="2743200" lvl="5" indent="-228600" algn="l">
              <a:lnSpc>
                <a:spcPct val="83000"/>
              </a:lnSpc>
              <a:spcBef>
                <a:spcPts val="288"/>
              </a:spcBef>
              <a:spcAft>
                <a:spcPts val="0"/>
              </a:spcAft>
              <a:buSzPts val="1400"/>
              <a:buNone/>
              <a:defRPr/>
            </a:lvl6pPr>
            <a:lvl7pPr marL="3200400" lvl="6" indent="-228600" algn="l">
              <a:lnSpc>
                <a:spcPct val="83000"/>
              </a:lnSpc>
              <a:spcBef>
                <a:spcPts val="288"/>
              </a:spcBef>
              <a:spcAft>
                <a:spcPts val="0"/>
              </a:spcAft>
              <a:buSzPts val="1400"/>
              <a:buNone/>
              <a:defRPr/>
            </a:lvl7pPr>
            <a:lvl8pPr marL="3657600" lvl="7" indent="-228600" algn="l">
              <a:lnSpc>
                <a:spcPct val="83000"/>
              </a:lnSpc>
              <a:spcBef>
                <a:spcPts val="288"/>
              </a:spcBef>
              <a:spcAft>
                <a:spcPts val="0"/>
              </a:spcAft>
              <a:buSzPts val="1400"/>
              <a:buNone/>
              <a:defRPr/>
            </a:lvl8pPr>
            <a:lvl9pPr marL="4114800" lvl="8" indent="-228600" algn="l">
              <a:lnSpc>
                <a:spcPct val="83000"/>
              </a:lnSpc>
              <a:spcBef>
                <a:spcPts val="288"/>
              </a:spcBef>
              <a:spcAft>
                <a:spcPts val="0"/>
              </a:spcAft>
              <a:buSzPts val="1400"/>
              <a:buNone/>
              <a:defRPr/>
            </a:lvl9pPr>
          </a:lstStyle>
          <a:p>
            <a:endParaRPr/>
          </a:p>
        </p:txBody>
      </p:sp>
      <p:sp>
        <p:nvSpPr>
          <p:cNvPr id="134" name="Google Shape;134;p24"/>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135" name="Google Shape;135;p24"/>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rot="5400000">
            <a:off x="7284774" y="1829066"/>
            <a:ext cx="5849937" cy="2741084"/>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138" name="Google Shape;138;p25"/>
          <p:cNvSpPr txBox="1">
            <a:spLocks noGrp="1"/>
          </p:cNvSpPr>
          <p:nvPr>
            <p:ph type="body" idx="1"/>
          </p:nvPr>
        </p:nvSpPr>
        <p:spPr>
          <a:xfrm rot="5400000">
            <a:off x="1697831" y="-813592"/>
            <a:ext cx="5849937" cy="8026400"/>
          </a:xfrm>
          <a:prstGeom prst="rect">
            <a:avLst/>
          </a:prstGeom>
          <a:noFill/>
          <a:ln>
            <a:noFill/>
          </a:ln>
        </p:spPr>
        <p:txBody>
          <a:bodyPr spcFirstLastPara="1" wrap="square" lIns="91425" tIns="45700" rIns="91425" bIns="45700" anchor="t" anchorCtr="0">
            <a:noAutofit/>
          </a:bodyPr>
          <a:lstStyle>
            <a:lvl1pPr marL="457200" lvl="0" indent="-342900" algn="l">
              <a:lnSpc>
                <a:spcPct val="83000"/>
              </a:lnSpc>
              <a:spcBef>
                <a:spcPts val="1425"/>
              </a:spcBef>
              <a:spcAft>
                <a:spcPts val="0"/>
              </a:spcAft>
              <a:buSzPts val="1800"/>
              <a:buChar char="•"/>
              <a:defRPr/>
            </a:lvl1pPr>
            <a:lvl2pPr marL="914400" lvl="1" indent="-342900" algn="l">
              <a:lnSpc>
                <a:spcPct val="83000"/>
              </a:lnSpc>
              <a:spcBef>
                <a:spcPts val="1138"/>
              </a:spcBef>
              <a:spcAft>
                <a:spcPts val="0"/>
              </a:spcAft>
              <a:buSzPts val="1800"/>
              <a:buChar char="–"/>
              <a:defRPr/>
            </a:lvl2pPr>
            <a:lvl3pPr marL="1371600" lvl="2" indent="-342900" algn="l">
              <a:lnSpc>
                <a:spcPct val="83000"/>
              </a:lnSpc>
              <a:spcBef>
                <a:spcPts val="850"/>
              </a:spcBef>
              <a:spcAft>
                <a:spcPts val="0"/>
              </a:spcAft>
              <a:buSzPts val="1800"/>
              <a:buChar char="•"/>
              <a:defRPr/>
            </a:lvl3pPr>
            <a:lvl4pPr marL="1828800" lvl="3" indent="-342900" algn="l">
              <a:lnSpc>
                <a:spcPct val="83000"/>
              </a:lnSpc>
              <a:spcBef>
                <a:spcPts val="575"/>
              </a:spcBef>
              <a:spcAft>
                <a:spcPts val="0"/>
              </a:spcAft>
              <a:buSzPts val="1800"/>
              <a:buChar char="–"/>
              <a:defRPr/>
            </a:lvl4pPr>
            <a:lvl5pPr marL="2286000" lvl="4" indent="-342900" algn="l">
              <a:lnSpc>
                <a:spcPct val="83000"/>
              </a:lnSpc>
              <a:spcBef>
                <a:spcPts val="288"/>
              </a:spcBef>
              <a:spcAft>
                <a:spcPts val="0"/>
              </a:spcAft>
              <a:buSzPts val="1800"/>
              <a:buChar char="»"/>
              <a:defRPr/>
            </a:lvl5pPr>
            <a:lvl6pPr marL="2743200" lvl="5" indent="-228600" algn="l">
              <a:lnSpc>
                <a:spcPct val="83000"/>
              </a:lnSpc>
              <a:spcBef>
                <a:spcPts val="288"/>
              </a:spcBef>
              <a:spcAft>
                <a:spcPts val="0"/>
              </a:spcAft>
              <a:buSzPts val="1400"/>
              <a:buNone/>
              <a:defRPr/>
            </a:lvl6pPr>
            <a:lvl7pPr marL="3200400" lvl="6" indent="-228600" algn="l">
              <a:lnSpc>
                <a:spcPct val="83000"/>
              </a:lnSpc>
              <a:spcBef>
                <a:spcPts val="288"/>
              </a:spcBef>
              <a:spcAft>
                <a:spcPts val="0"/>
              </a:spcAft>
              <a:buSzPts val="1400"/>
              <a:buNone/>
              <a:defRPr/>
            </a:lvl7pPr>
            <a:lvl8pPr marL="3657600" lvl="7" indent="-228600" algn="l">
              <a:lnSpc>
                <a:spcPct val="83000"/>
              </a:lnSpc>
              <a:spcBef>
                <a:spcPts val="288"/>
              </a:spcBef>
              <a:spcAft>
                <a:spcPts val="0"/>
              </a:spcAft>
              <a:buSzPts val="1400"/>
              <a:buNone/>
              <a:defRPr/>
            </a:lvl8pPr>
            <a:lvl9pPr marL="4114800" lvl="8" indent="-228600" algn="l">
              <a:lnSpc>
                <a:spcPct val="83000"/>
              </a:lnSpc>
              <a:spcBef>
                <a:spcPts val="288"/>
              </a:spcBef>
              <a:spcAft>
                <a:spcPts val="0"/>
              </a:spcAft>
              <a:buSzPts val="1400"/>
              <a:buNone/>
              <a:defRPr/>
            </a:lvl9pPr>
          </a:lstStyle>
          <a:p>
            <a:endParaRPr/>
          </a:p>
        </p:txBody>
      </p:sp>
      <p:sp>
        <p:nvSpPr>
          <p:cNvPr id="139" name="Google Shape;139;p25"/>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140" name="Google Shape;140;p25"/>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914400" y="2130425"/>
            <a:ext cx="10361613" cy="1468438"/>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609600" y="1604963"/>
            <a:ext cx="10971213" cy="3975100"/>
          </a:xfrm>
          <a:prstGeom prst="rect">
            <a:avLst/>
          </a:prstGeom>
          <a:noFill/>
          <a:ln>
            <a:noFill/>
          </a:ln>
        </p:spPr>
        <p:txBody>
          <a:bodyPr spcFirstLastPara="1" wrap="square" lIns="0" tIns="69075" rIns="0" bIns="0" anchor="t" anchorCtr="0">
            <a:noAutofit/>
          </a:bodyPr>
          <a:lstStyle>
            <a:lvl1pPr marL="457200" lvl="0" indent="-342900" algn="l">
              <a:lnSpc>
                <a:spcPct val="83000"/>
              </a:lnSpc>
              <a:spcBef>
                <a:spcPts val="1425"/>
              </a:spcBef>
              <a:spcAft>
                <a:spcPts val="0"/>
              </a:spcAft>
              <a:buSzPts val="1800"/>
              <a:buChar char="•"/>
              <a:defRPr/>
            </a:lvl1pPr>
            <a:lvl2pPr marL="914400" lvl="1" indent="-342900" algn="l">
              <a:lnSpc>
                <a:spcPct val="83000"/>
              </a:lnSpc>
              <a:spcBef>
                <a:spcPts val="1138"/>
              </a:spcBef>
              <a:spcAft>
                <a:spcPts val="0"/>
              </a:spcAft>
              <a:buSzPts val="1800"/>
              <a:buChar char="–"/>
              <a:defRPr/>
            </a:lvl2pPr>
            <a:lvl3pPr marL="1371600" lvl="2" indent="-342900" algn="l">
              <a:lnSpc>
                <a:spcPct val="83000"/>
              </a:lnSpc>
              <a:spcBef>
                <a:spcPts val="850"/>
              </a:spcBef>
              <a:spcAft>
                <a:spcPts val="0"/>
              </a:spcAft>
              <a:buSzPts val="1800"/>
              <a:buChar char="•"/>
              <a:defRPr/>
            </a:lvl3pPr>
            <a:lvl4pPr marL="1828800" lvl="3" indent="-342900" algn="l">
              <a:lnSpc>
                <a:spcPct val="83000"/>
              </a:lnSpc>
              <a:spcBef>
                <a:spcPts val="575"/>
              </a:spcBef>
              <a:spcAft>
                <a:spcPts val="0"/>
              </a:spcAft>
              <a:buSzPts val="1800"/>
              <a:buChar char="–"/>
              <a:defRPr/>
            </a:lvl4pPr>
            <a:lvl5pPr marL="2286000" lvl="4" indent="-342900" algn="l">
              <a:lnSpc>
                <a:spcPct val="83000"/>
              </a:lnSpc>
              <a:spcBef>
                <a:spcPts val="288"/>
              </a:spcBef>
              <a:spcAft>
                <a:spcPts val="0"/>
              </a:spcAft>
              <a:buSzPts val="1800"/>
              <a:buChar char="»"/>
              <a:defRPr/>
            </a:lvl5pPr>
            <a:lvl6pPr marL="2743200" lvl="5" indent="-228600" algn="l">
              <a:lnSpc>
                <a:spcPct val="83000"/>
              </a:lnSpc>
              <a:spcBef>
                <a:spcPts val="288"/>
              </a:spcBef>
              <a:spcAft>
                <a:spcPts val="0"/>
              </a:spcAft>
              <a:buSzPts val="1400"/>
              <a:buNone/>
              <a:defRPr/>
            </a:lvl6pPr>
            <a:lvl7pPr marL="3200400" lvl="6" indent="-228600" algn="l">
              <a:lnSpc>
                <a:spcPct val="83000"/>
              </a:lnSpc>
              <a:spcBef>
                <a:spcPts val="288"/>
              </a:spcBef>
              <a:spcAft>
                <a:spcPts val="0"/>
              </a:spcAft>
              <a:buSzPts val="1400"/>
              <a:buNone/>
              <a:defRPr/>
            </a:lvl7pPr>
            <a:lvl8pPr marL="3657600" lvl="7" indent="-228600" algn="l">
              <a:lnSpc>
                <a:spcPct val="83000"/>
              </a:lnSpc>
              <a:spcBef>
                <a:spcPts val="288"/>
              </a:spcBef>
              <a:spcAft>
                <a:spcPts val="0"/>
              </a:spcAft>
              <a:buSzPts val="1400"/>
              <a:buNone/>
              <a:defRPr/>
            </a:lvl8pPr>
            <a:lvl9pPr marL="4114800" lvl="8" indent="-228600" algn="l">
              <a:lnSpc>
                <a:spcPct val="83000"/>
              </a:lnSpc>
              <a:spcBef>
                <a:spcPts val="288"/>
              </a:spcBef>
              <a:spcAft>
                <a:spcPts val="0"/>
              </a:spcAft>
              <a:buSzPts val="1400"/>
              <a:buNone/>
              <a:defRPr/>
            </a:lvl9pPr>
          </a:lstStyle>
          <a:p>
            <a:endParaRPr/>
          </a:p>
        </p:txBody>
      </p:sp>
      <p:sp>
        <p:nvSpPr>
          <p:cNvPr id="27" name="Google Shape;27;p4"/>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28" name="Google Shape;28;p4"/>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Autofit/>
          </a:bodyPr>
          <a:lstStyle>
            <a:lvl1pPr lvl="0" algn="l">
              <a:lnSpc>
                <a:spcPct val="83000"/>
              </a:lnSpc>
              <a:spcBef>
                <a:spcPts val="0"/>
              </a:spcBef>
              <a:spcAft>
                <a:spcPts val="0"/>
              </a:spcAft>
              <a:buSzPts val="1400"/>
              <a:buNone/>
              <a:defRPr sz="4000" b="1" cap="none"/>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963084" y="2906713"/>
            <a:ext cx="10363200" cy="1500187"/>
          </a:xfrm>
          <a:prstGeom prst="rect">
            <a:avLst/>
          </a:prstGeom>
          <a:noFill/>
          <a:ln>
            <a:noFill/>
          </a:ln>
        </p:spPr>
        <p:txBody>
          <a:bodyPr spcFirstLastPara="1" wrap="square" lIns="0" tIns="69075" rIns="0" bIns="0" anchor="b" anchorCtr="0">
            <a:noAutofit/>
          </a:bodyPr>
          <a:lstStyle>
            <a:lvl1pPr marL="457200" lvl="0" indent="-228600" algn="l">
              <a:lnSpc>
                <a:spcPct val="83000"/>
              </a:lnSpc>
              <a:spcBef>
                <a:spcPts val="1425"/>
              </a:spcBef>
              <a:spcAft>
                <a:spcPts val="0"/>
              </a:spcAft>
              <a:buSzPts val="2000"/>
              <a:buNone/>
              <a:defRPr sz="2000"/>
            </a:lvl1pPr>
            <a:lvl2pPr marL="914400" lvl="1" indent="-228600" algn="l">
              <a:lnSpc>
                <a:spcPct val="83000"/>
              </a:lnSpc>
              <a:spcBef>
                <a:spcPts val="1138"/>
              </a:spcBef>
              <a:spcAft>
                <a:spcPts val="0"/>
              </a:spcAft>
              <a:buSzPts val="1800"/>
              <a:buNone/>
              <a:defRPr sz="1800"/>
            </a:lvl2pPr>
            <a:lvl3pPr marL="1371600" lvl="2" indent="-228600" algn="l">
              <a:lnSpc>
                <a:spcPct val="83000"/>
              </a:lnSpc>
              <a:spcBef>
                <a:spcPts val="850"/>
              </a:spcBef>
              <a:spcAft>
                <a:spcPts val="0"/>
              </a:spcAft>
              <a:buSzPts val="1600"/>
              <a:buNone/>
              <a:defRPr sz="1600"/>
            </a:lvl3pPr>
            <a:lvl4pPr marL="1828800" lvl="3" indent="-228600" algn="l">
              <a:lnSpc>
                <a:spcPct val="83000"/>
              </a:lnSpc>
              <a:spcBef>
                <a:spcPts val="575"/>
              </a:spcBef>
              <a:spcAft>
                <a:spcPts val="0"/>
              </a:spcAft>
              <a:buSzPts val="1400"/>
              <a:buNone/>
              <a:defRPr sz="1400"/>
            </a:lvl4pPr>
            <a:lvl5pPr marL="2286000" lvl="4" indent="-228600" algn="l">
              <a:lnSpc>
                <a:spcPct val="83000"/>
              </a:lnSpc>
              <a:spcBef>
                <a:spcPts val="288"/>
              </a:spcBef>
              <a:spcAft>
                <a:spcPts val="0"/>
              </a:spcAft>
              <a:buSzPts val="1400"/>
              <a:buNone/>
              <a:defRPr sz="1400"/>
            </a:lvl5pPr>
            <a:lvl6pPr marL="2743200" lvl="5" indent="-228600" algn="l">
              <a:lnSpc>
                <a:spcPct val="83000"/>
              </a:lnSpc>
              <a:spcBef>
                <a:spcPts val="288"/>
              </a:spcBef>
              <a:spcAft>
                <a:spcPts val="0"/>
              </a:spcAft>
              <a:buSzPts val="1400"/>
              <a:buNone/>
              <a:defRPr sz="1400"/>
            </a:lvl6pPr>
            <a:lvl7pPr marL="3200400" lvl="6" indent="-228600" algn="l">
              <a:lnSpc>
                <a:spcPct val="83000"/>
              </a:lnSpc>
              <a:spcBef>
                <a:spcPts val="288"/>
              </a:spcBef>
              <a:spcAft>
                <a:spcPts val="0"/>
              </a:spcAft>
              <a:buSzPts val="1400"/>
              <a:buNone/>
              <a:defRPr sz="1400"/>
            </a:lvl7pPr>
            <a:lvl8pPr marL="3657600" lvl="7" indent="-228600" algn="l">
              <a:lnSpc>
                <a:spcPct val="83000"/>
              </a:lnSpc>
              <a:spcBef>
                <a:spcPts val="288"/>
              </a:spcBef>
              <a:spcAft>
                <a:spcPts val="0"/>
              </a:spcAft>
              <a:buSzPts val="1400"/>
              <a:buNone/>
              <a:defRPr sz="1400"/>
            </a:lvl8pPr>
            <a:lvl9pPr marL="4114800" lvl="8" indent="-228600" algn="l">
              <a:lnSpc>
                <a:spcPct val="83000"/>
              </a:lnSpc>
              <a:spcBef>
                <a:spcPts val="288"/>
              </a:spcBef>
              <a:spcAft>
                <a:spcPts val="0"/>
              </a:spcAft>
              <a:buSzPts val="1400"/>
              <a:buNone/>
              <a:defRPr sz="1400"/>
            </a:lvl9pPr>
          </a:lstStyle>
          <a:p>
            <a:endParaRPr/>
          </a:p>
        </p:txBody>
      </p:sp>
      <p:sp>
        <p:nvSpPr>
          <p:cNvPr id="32" name="Google Shape;32;p5"/>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33" name="Google Shape;33;p5"/>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914400" y="2130425"/>
            <a:ext cx="10361613" cy="1468438"/>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609601" y="1604963"/>
            <a:ext cx="5382684" cy="3975100"/>
          </a:xfrm>
          <a:prstGeom prst="rect">
            <a:avLst/>
          </a:prstGeom>
          <a:noFill/>
          <a:ln>
            <a:noFill/>
          </a:ln>
        </p:spPr>
        <p:txBody>
          <a:bodyPr spcFirstLastPara="1" wrap="square" lIns="0" tIns="69075" rIns="0" bIns="0" anchor="t" anchorCtr="0">
            <a:noAutofit/>
          </a:bodyPr>
          <a:lstStyle>
            <a:lvl1pPr marL="457200" lvl="0" indent="-406400" algn="l">
              <a:lnSpc>
                <a:spcPct val="83000"/>
              </a:lnSpc>
              <a:spcBef>
                <a:spcPts val="1425"/>
              </a:spcBef>
              <a:spcAft>
                <a:spcPts val="0"/>
              </a:spcAft>
              <a:buSzPts val="2800"/>
              <a:buChar char="•"/>
              <a:defRPr sz="2800"/>
            </a:lvl1pPr>
            <a:lvl2pPr marL="914400" lvl="1" indent="-381000" algn="l">
              <a:lnSpc>
                <a:spcPct val="83000"/>
              </a:lnSpc>
              <a:spcBef>
                <a:spcPts val="1138"/>
              </a:spcBef>
              <a:spcAft>
                <a:spcPts val="0"/>
              </a:spcAft>
              <a:buSzPts val="2400"/>
              <a:buChar char="–"/>
              <a:defRPr sz="2400"/>
            </a:lvl2pPr>
            <a:lvl3pPr marL="1371600" lvl="2" indent="-355600" algn="l">
              <a:lnSpc>
                <a:spcPct val="83000"/>
              </a:lnSpc>
              <a:spcBef>
                <a:spcPts val="850"/>
              </a:spcBef>
              <a:spcAft>
                <a:spcPts val="0"/>
              </a:spcAft>
              <a:buSzPts val="2000"/>
              <a:buChar char="•"/>
              <a:defRPr sz="2000"/>
            </a:lvl3pPr>
            <a:lvl4pPr marL="1828800" lvl="3" indent="-342900" algn="l">
              <a:lnSpc>
                <a:spcPct val="83000"/>
              </a:lnSpc>
              <a:spcBef>
                <a:spcPts val="575"/>
              </a:spcBef>
              <a:spcAft>
                <a:spcPts val="0"/>
              </a:spcAft>
              <a:buSzPts val="1800"/>
              <a:buChar char="–"/>
              <a:defRPr sz="1800"/>
            </a:lvl4pPr>
            <a:lvl5pPr marL="2286000" lvl="4" indent="-342900" algn="l">
              <a:lnSpc>
                <a:spcPct val="83000"/>
              </a:lnSpc>
              <a:spcBef>
                <a:spcPts val="288"/>
              </a:spcBef>
              <a:spcAft>
                <a:spcPts val="0"/>
              </a:spcAft>
              <a:buSzPts val="1800"/>
              <a:buChar char="»"/>
              <a:defRPr sz="1800"/>
            </a:lvl5pPr>
            <a:lvl6pPr marL="2743200" lvl="5" indent="-228600" algn="l">
              <a:lnSpc>
                <a:spcPct val="83000"/>
              </a:lnSpc>
              <a:spcBef>
                <a:spcPts val="288"/>
              </a:spcBef>
              <a:spcAft>
                <a:spcPts val="0"/>
              </a:spcAft>
              <a:buSzPts val="1400"/>
              <a:buNone/>
              <a:defRPr sz="1800"/>
            </a:lvl6pPr>
            <a:lvl7pPr marL="3200400" lvl="6" indent="-228600" algn="l">
              <a:lnSpc>
                <a:spcPct val="83000"/>
              </a:lnSpc>
              <a:spcBef>
                <a:spcPts val="288"/>
              </a:spcBef>
              <a:spcAft>
                <a:spcPts val="0"/>
              </a:spcAft>
              <a:buSzPts val="1400"/>
              <a:buNone/>
              <a:defRPr sz="1800"/>
            </a:lvl7pPr>
            <a:lvl8pPr marL="3657600" lvl="7" indent="-228600" algn="l">
              <a:lnSpc>
                <a:spcPct val="83000"/>
              </a:lnSpc>
              <a:spcBef>
                <a:spcPts val="288"/>
              </a:spcBef>
              <a:spcAft>
                <a:spcPts val="0"/>
              </a:spcAft>
              <a:buSzPts val="1400"/>
              <a:buNone/>
              <a:defRPr sz="1800"/>
            </a:lvl8pPr>
            <a:lvl9pPr marL="4114800" lvl="8" indent="-228600" algn="l">
              <a:lnSpc>
                <a:spcPct val="83000"/>
              </a:lnSpc>
              <a:spcBef>
                <a:spcPts val="288"/>
              </a:spcBef>
              <a:spcAft>
                <a:spcPts val="0"/>
              </a:spcAft>
              <a:buSzPts val="1400"/>
              <a:buNone/>
              <a:defRPr sz="1800"/>
            </a:lvl9pPr>
          </a:lstStyle>
          <a:p>
            <a:endParaRPr/>
          </a:p>
        </p:txBody>
      </p:sp>
      <p:sp>
        <p:nvSpPr>
          <p:cNvPr id="37" name="Google Shape;37;p6"/>
          <p:cNvSpPr txBox="1">
            <a:spLocks noGrp="1"/>
          </p:cNvSpPr>
          <p:nvPr>
            <p:ph type="body" idx="2"/>
          </p:nvPr>
        </p:nvSpPr>
        <p:spPr>
          <a:xfrm>
            <a:off x="6195484" y="1604963"/>
            <a:ext cx="5384800" cy="3975100"/>
          </a:xfrm>
          <a:prstGeom prst="rect">
            <a:avLst/>
          </a:prstGeom>
          <a:noFill/>
          <a:ln>
            <a:noFill/>
          </a:ln>
        </p:spPr>
        <p:txBody>
          <a:bodyPr spcFirstLastPara="1" wrap="square" lIns="0" tIns="69075" rIns="0" bIns="0" anchor="t" anchorCtr="0">
            <a:noAutofit/>
          </a:bodyPr>
          <a:lstStyle>
            <a:lvl1pPr marL="457200" lvl="0" indent="-406400" algn="l">
              <a:lnSpc>
                <a:spcPct val="83000"/>
              </a:lnSpc>
              <a:spcBef>
                <a:spcPts val="1425"/>
              </a:spcBef>
              <a:spcAft>
                <a:spcPts val="0"/>
              </a:spcAft>
              <a:buSzPts val="2800"/>
              <a:buChar char="•"/>
              <a:defRPr sz="2800"/>
            </a:lvl1pPr>
            <a:lvl2pPr marL="914400" lvl="1" indent="-381000" algn="l">
              <a:lnSpc>
                <a:spcPct val="83000"/>
              </a:lnSpc>
              <a:spcBef>
                <a:spcPts val="1138"/>
              </a:spcBef>
              <a:spcAft>
                <a:spcPts val="0"/>
              </a:spcAft>
              <a:buSzPts val="2400"/>
              <a:buChar char="–"/>
              <a:defRPr sz="2400"/>
            </a:lvl2pPr>
            <a:lvl3pPr marL="1371600" lvl="2" indent="-355600" algn="l">
              <a:lnSpc>
                <a:spcPct val="83000"/>
              </a:lnSpc>
              <a:spcBef>
                <a:spcPts val="850"/>
              </a:spcBef>
              <a:spcAft>
                <a:spcPts val="0"/>
              </a:spcAft>
              <a:buSzPts val="2000"/>
              <a:buChar char="•"/>
              <a:defRPr sz="2000"/>
            </a:lvl3pPr>
            <a:lvl4pPr marL="1828800" lvl="3" indent="-342900" algn="l">
              <a:lnSpc>
                <a:spcPct val="83000"/>
              </a:lnSpc>
              <a:spcBef>
                <a:spcPts val="575"/>
              </a:spcBef>
              <a:spcAft>
                <a:spcPts val="0"/>
              </a:spcAft>
              <a:buSzPts val="1800"/>
              <a:buChar char="–"/>
              <a:defRPr sz="1800"/>
            </a:lvl4pPr>
            <a:lvl5pPr marL="2286000" lvl="4" indent="-342900" algn="l">
              <a:lnSpc>
                <a:spcPct val="83000"/>
              </a:lnSpc>
              <a:spcBef>
                <a:spcPts val="288"/>
              </a:spcBef>
              <a:spcAft>
                <a:spcPts val="0"/>
              </a:spcAft>
              <a:buSzPts val="1800"/>
              <a:buChar char="»"/>
              <a:defRPr sz="1800"/>
            </a:lvl5pPr>
            <a:lvl6pPr marL="2743200" lvl="5" indent="-228600" algn="l">
              <a:lnSpc>
                <a:spcPct val="83000"/>
              </a:lnSpc>
              <a:spcBef>
                <a:spcPts val="288"/>
              </a:spcBef>
              <a:spcAft>
                <a:spcPts val="0"/>
              </a:spcAft>
              <a:buSzPts val="1400"/>
              <a:buNone/>
              <a:defRPr sz="1800"/>
            </a:lvl6pPr>
            <a:lvl7pPr marL="3200400" lvl="6" indent="-228600" algn="l">
              <a:lnSpc>
                <a:spcPct val="83000"/>
              </a:lnSpc>
              <a:spcBef>
                <a:spcPts val="288"/>
              </a:spcBef>
              <a:spcAft>
                <a:spcPts val="0"/>
              </a:spcAft>
              <a:buSzPts val="1400"/>
              <a:buNone/>
              <a:defRPr sz="1800"/>
            </a:lvl7pPr>
            <a:lvl8pPr marL="3657600" lvl="7" indent="-228600" algn="l">
              <a:lnSpc>
                <a:spcPct val="83000"/>
              </a:lnSpc>
              <a:spcBef>
                <a:spcPts val="288"/>
              </a:spcBef>
              <a:spcAft>
                <a:spcPts val="0"/>
              </a:spcAft>
              <a:buSzPts val="1400"/>
              <a:buNone/>
              <a:defRPr sz="1800"/>
            </a:lvl8pPr>
            <a:lvl9pPr marL="4114800" lvl="8" indent="-228600" algn="l">
              <a:lnSpc>
                <a:spcPct val="83000"/>
              </a:lnSpc>
              <a:spcBef>
                <a:spcPts val="288"/>
              </a:spcBef>
              <a:spcAft>
                <a:spcPts val="0"/>
              </a:spcAft>
              <a:buSzPts val="1400"/>
              <a:buNone/>
              <a:defRPr sz="1800"/>
            </a:lvl9pPr>
          </a:lstStyle>
          <a:p>
            <a:endParaRPr/>
          </a:p>
        </p:txBody>
      </p:sp>
      <p:sp>
        <p:nvSpPr>
          <p:cNvPr id="38" name="Google Shape;38;p6"/>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39" name="Google Shape;39;p6"/>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609600" y="1535113"/>
            <a:ext cx="5386917" cy="639762"/>
          </a:xfrm>
          <a:prstGeom prst="rect">
            <a:avLst/>
          </a:prstGeom>
          <a:noFill/>
          <a:ln>
            <a:noFill/>
          </a:ln>
        </p:spPr>
        <p:txBody>
          <a:bodyPr spcFirstLastPara="1" wrap="square" lIns="0" tIns="69075" rIns="0" bIns="0" anchor="b" anchorCtr="0">
            <a:noAutofit/>
          </a:bodyPr>
          <a:lstStyle>
            <a:lvl1pPr marL="457200" lvl="0" indent="-228600" algn="l">
              <a:lnSpc>
                <a:spcPct val="83000"/>
              </a:lnSpc>
              <a:spcBef>
                <a:spcPts val="1425"/>
              </a:spcBef>
              <a:spcAft>
                <a:spcPts val="0"/>
              </a:spcAft>
              <a:buSzPts val="2400"/>
              <a:buNone/>
              <a:defRPr sz="2400" b="1"/>
            </a:lvl1pPr>
            <a:lvl2pPr marL="914400" lvl="1" indent="-228600" algn="l">
              <a:lnSpc>
                <a:spcPct val="83000"/>
              </a:lnSpc>
              <a:spcBef>
                <a:spcPts val="1138"/>
              </a:spcBef>
              <a:spcAft>
                <a:spcPts val="0"/>
              </a:spcAft>
              <a:buSzPts val="2000"/>
              <a:buNone/>
              <a:defRPr sz="2000" b="1"/>
            </a:lvl2pPr>
            <a:lvl3pPr marL="1371600" lvl="2" indent="-228600" algn="l">
              <a:lnSpc>
                <a:spcPct val="83000"/>
              </a:lnSpc>
              <a:spcBef>
                <a:spcPts val="850"/>
              </a:spcBef>
              <a:spcAft>
                <a:spcPts val="0"/>
              </a:spcAft>
              <a:buSzPts val="1800"/>
              <a:buNone/>
              <a:defRPr sz="1800" b="1"/>
            </a:lvl3pPr>
            <a:lvl4pPr marL="1828800" lvl="3" indent="-228600" algn="l">
              <a:lnSpc>
                <a:spcPct val="83000"/>
              </a:lnSpc>
              <a:spcBef>
                <a:spcPts val="575"/>
              </a:spcBef>
              <a:spcAft>
                <a:spcPts val="0"/>
              </a:spcAft>
              <a:buSzPts val="1600"/>
              <a:buNone/>
              <a:defRPr sz="1600" b="1"/>
            </a:lvl4pPr>
            <a:lvl5pPr marL="2286000" lvl="4" indent="-228600" algn="l">
              <a:lnSpc>
                <a:spcPct val="83000"/>
              </a:lnSpc>
              <a:spcBef>
                <a:spcPts val="288"/>
              </a:spcBef>
              <a:spcAft>
                <a:spcPts val="0"/>
              </a:spcAft>
              <a:buSzPts val="1600"/>
              <a:buNone/>
              <a:defRPr sz="1600" b="1"/>
            </a:lvl5pPr>
            <a:lvl6pPr marL="2743200" lvl="5" indent="-228600" algn="l">
              <a:lnSpc>
                <a:spcPct val="83000"/>
              </a:lnSpc>
              <a:spcBef>
                <a:spcPts val="288"/>
              </a:spcBef>
              <a:spcAft>
                <a:spcPts val="0"/>
              </a:spcAft>
              <a:buSzPts val="1600"/>
              <a:buNone/>
              <a:defRPr sz="1600" b="1"/>
            </a:lvl6pPr>
            <a:lvl7pPr marL="3200400" lvl="6" indent="-228600" algn="l">
              <a:lnSpc>
                <a:spcPct val="83000"/>
              </a:lnSpc>
              <a:spcBef>
                <a:spcPts val="288"/>
              </a:spcBef>
              <a:spcAft>
                <a:spcPts val="0"/>
              </a:spcAft>
              <a:buSzPts val="1600"/>
              <a:buNone/>
              <a:defRPr sz="1600" b="1"/>
            </a:lvl7pPr>
            <a:lvl8pPr marL="3657600" lvl="7" indent="-228600" algn="l">
              <a:lnSpc>
                <a:spcPct val="83000"/>
              </a:lnSpc>
              <a:spcBef>
                <a:spcPts val="288"/>
              </a:spcBef>
              <a:spcAft>
                <a:spcPts val="0"/>
              </a:spcAft>
              <a:buSzPts val="1600"/>
              <a:buNone/>
              <a:defRPr sz="1600" b="1"/>
            </a:lvl8pPr>
            <a:lvl9pPr marL="4114800" lvl="8" indent="-228600" algn="l">
              <a:lnSpc>
                <a:spcPct val="83000"/>
              </a:lnSpc>
              <a:spcBef>
                <a:spcPts val="288"/>
              </a:spcBef>
              <a:spcAft>
                <a:spcPts val="0"/>
              </a:spcAft>
              <a:buSzPts val="1600"/>
              <a:buNone/>
              <a:defRPr sz="1600" b="1"/>
            </a:lvl9pPr>
          </a:lstStyle>
          <a:p>
            <a:endParaRPr/>
          </a:p>
        </p:txBody>
      </p:sp>
      <p:sp>
        <p:nvSpPr>
          <p:cNvPr id="43" name="Google Shape;43;p7"/>
          <p:cNvSpPr txBox="1">
            <a:spLocks noGrp="1"/>
          </p:cNvSpPr>
          <p:nvPr>
            <p:ph type="body" idx="2"/>
          </p:nvPr>
        </p:nvSpPr>
        <p:spPr>
          <a:xfrm>
            <a:off x="609600" y="2174875"/>
            <a:ext cx="5386917" cy="3951288"/>
          </a:xfrm>
          <a:prstGeom prst="rect">
            <a:avLst/>
          </a:prstGeom>
          <a:noFill/>
          <a:ln>
            <a:noFill/>
          </a:ln>
        </p:spPr>
        <p:txBody>
          <a:bodyPr spcFirstLastPara="1" wrap="square" lIns="0" tIns="69075" rIns="0" bIns="0" anchor="t" anchorCtr="0">
            <a:noAutofit/>
          </a:bodyPr>
          <a:lstStyle>
            <a:lvl1pPr marL="457200" lvl="0" indent="-381000" algn="l">
              <a:lnSpc>
                <a:spcPct val="83000"/>
              </a:lnSpc>
              <a:spcBef>
                <a:spcPts val="1425"/>
              </a:spcBef>
              <a:spcAft>
                <a:spcPts val="0"/>
              </a:spcAft>
              <a:buSzPts val="2400"/>
              <a:buChar char="•"/>
              <a:defRPr sz="2400"/>
            </a:lvl1pPr>
            <a:lvl2pPr marL="914400" lvl="1" indent="-355600" algn="l">
              <a:lnSpc>
                <a:spcPct val="83000"/>
              </a:lnSpc>
              <a:spcBef>
                <a:spcPts val="1138"/>
              </a:spcBef>
              <a:spcAft>
                <a:spcPts val="0"/>
              </a:spcAft>
              <a:buSzPts val="2000"/>
              <a:buChar char="–"/>
              <a:defRPr sz="2000"/>
            </a:lvl2pPr>
            <a:lvl3pPr marL="1371600" lvl="2" indent="-342900" algn="l">
              <a:lnSpc>
                <a:spcPct val="83000"/>
              </a:lnSpc>
              <a:spcBef>
                <a:spcPts val="850"/>
              </a:spcBef>
              <a:spcAft>
                <a:spcPts val="0"/>
              </a:spcAft>
              <a:buSzPts val="1800"/>
              <a:buChar char="•"/>
              <a:defRPr sz="1800"/>
            </a:lvl3pPr>
            <a:lvl4pPr marL="1828800" lvl="3" indent="-330200" algn="l">
              <a:lnSpc>
                <a:spcPct val="83000"/>
              </a:lnSpc>
              <a:spcBef>
                <a:spcPts val="575"/>
              </a:spcBef>
              <a:spcAft>
                <a:spcPts val="0"/>
              </a:spcAft>
              <a:buSzPts val="1600"/>
              <a:buChar char="–"/>
              <a:defRPr sz="1600"/>
            </a:lvl4pPr>
            <a:lvl5pPr marL="2286000" lvl="4" indent="-330200" algn="l">
              <a:lnSpc>
                <a:spcPct val="83000"/>
              </a:lnSpc>
              <a:spcBef>
                <a:spcPts val="288"/>
              </a:spcBef>
              <a:spcAft>
                <a:spcPts val="0"/>
              </a:spcAft>
              <a:buSzPts val="1600"/>
              <a:buChar char="»"/>
              <a:defRPr sz="1600"/>
            </a:lvl5pPr>
            <a:lvl6pPr marL="2743200" lvl="5" indent="-228600" algn="l">
              <a:lnSpc>
                <a:spcPct val="83000"/>
              </a:lnSpc>
              <a:spcBef>
                <a:spcPts val="288"/>
              </a:spcBef>
              <a:spcAft>
                <a:spcPts val="0"/>
              </a:spcAft>
              <a:buSzPts val="1400"/>
              <a:buNone/>
              <a:defRPr sz="1600"/>
            </a:lvl6pPr>
            <a:lvl7pPr marL="3200400" lvl="6" indent="-228600" algn="l">
              <a:lnSpc>
                <a:spcPct val="83000"/>
              </a:lnSpc>
              <a:spcBef>
                <a:spcPts val="288"/>
              </a:spcBef>
              <a:spcAft>
                <a:spcPts val="0"/>
              </a:spcAft>
              <a:buSzPts val="1400"/>
              <a:buNone/>
              <a:defRPr sz="1600"/>
            </a:lvl7pPr>
            <a:lvl8pPr marL="3657600" lvl="7" indent="-228600" algn="l">
              <a:lnSpc>
                <a:spcPct val="83000"/>
              </a:lnSpc>
              <a:spcBef>
                <a:spcPts val="288"/>
              </a:spcBef>
              <a:spcAft>
                <a:spcPts val="0"/>
              </a:spcAft>
              <a:buSzPts val="1400"/>
              <a:buNone/>
              <a:defRPr sz="1600"/>
            </a:lvl8pPr>
            <a:lvl9pPr marL="4114800" lvl="8" indent="-228600" algn="l">
              <a:lnSpc>
                <a:spcPct val="83000"/>
              </a:lnSpc>
              <a:spcBef>
                <a:spcPts val="288"/>
              </a:spcBef>
              <a:spcAft>
                <a:spcPts val="0"/>
              </a:spcAft>
              <a:buSzPts val="1400"/>
              <a:buNone/>
              <a:defRPr sz="1600"/>
            </a:lvl9pPr>
          </a:lstStyle>
          <a:p>
            <a:endParaRPr/>
          </a:p>
        </p:txBody>
      </p:sp>
      <p:sp>
        <p:nvSpPr>
          <p:cNvPr id="44" name="Google Shape;44;p7"/>
          <p:cNvSpPr txBox="1">
            <a:spLocks noGrp="1"/>
          </p:cNvSpPr>
          <p:nvPr>
            <p:ph type="body" idx="3"/>
          </p:nvPr>
        </p:nvSpPr>
        <p:spPr>
          <a:xfrm>
            <a:off x="6193368" y="1535113"/>
            <a:ext cx="5389033" cy="639762"/>
          </a:xfrm>
          <a:prstGeom prst="rect">
            <a:avLst/>
          </a:prstGeom>
          <a:noFill/>
          <a:ln>
            <a:noFill/>
          </a:ln>
        </p:spPr>
        <p:txBody>
          <a:bodyPr spcFirstLastPara="1" wrap="square" lIns="0" tIns="69075" rIns="0" bIns="0" anchor="b" anchorCtr="0">
            <a:noAutofit/>
          </a:bodyPr>
          <a:lstStyle>
            <a:lvl1pPr marL="457200" lvl="0" indent="-228600" algn="l">
              <a:lnSpc>
                <a:spcPct val="83000"/>
              </a:lnSpc>
              <a:spcBef>
                <a:spcPts val="1425"/>
              </a:spcBef>
              <a:spcAft>
                <a:spcPts val="0"/>
              </a:spcAft>
              <a:buSzPts val="2400"/>
              <a:buNone/>
              <a:defRPr sz="2400" b="1"/>
            </a:lvl1pPr>
            <a:lvl2pPr marL="914400" lvl="1" indent="-228600" algn="l">
              <a:lnSpc>
                <a:spcPct val="83000"/>
              </a:lnSpc>
              <a:spcBef>
                <a:spcPts val="1138"/>
              </a:spcBef>
              <a:spcAft>
                <a:spcPts val="0"/>
              </a:spcAft>
              <a:buSzPts val="2000"/>
              <a:buNone/>
              <a:defRPr sz="2000" b="1"/>
            </a:lvl2pPr>
            <a:lvl3pPr marL="1371600" lvl="2" indent="-228600" algn="l">
              <a:lnSpc>
                <a:spcPct val="83000"/>
              </a:lnSpc>
              <a:spcBef>
                <a:spcPts val="850"/>
              </a:spcBef>
              <a:spcAft>
                <a:spcPts val="0"/>
              </a:spcAft>
              <a:buSzPts val="1800"/>
              <a:buNone/>
              <a:defRPr sz="1800" b="1"/>
            </a:lvl3pPr>
            <a:lvl4pPr marL="1828800" lvl="3" indent="-228600" algn="l">
              <a:lnSpc>
                <a:spcPct val="83000"/>
              </a:lnSpc>
              <a:spcBef>
                <a:spcPts val="575"/>
              </a:spcBef>
              <a:spcAft>
                <a:spcPts val="0"/>
              </a:spcAft>
              <a:buSzPts val="1600"/>
              <a:buNone/>
              <a:defRPr sz="1600" b="1"/>
            </a:lvl4pPr>
            <a:lvl5pPr marL="2286000" lvl="4" indent="-228600" algn="l">
              <a:lnSpc>
                <a:spcPct val="83000"/>
              </a:lnSpc>
              <a:spcBef>
                <a:spcPts val="288"/>
              </a:spcBef>
              <a:spcAft>
                <a:spcPts val="0"/>
              </a:spcAft>
              <a:buSzPts val="1600"/>
              <a:buNone/>
              <a:defRPr sz="1600" b="1"/>
            </a:lvl5pPr>
            <a:lvl6pPr marL="2743200" lvl="5" indent="-228600" algn="l">
              <a:lnSpc>
                <a:spcPct val="83000"/>
              </a:lnSpc>
              <a:spcBef>
                <a:spcPts val="288"/>
              </a:spcBef>
              <a:spcAft>
                <a:spcPts val="0"/>
              </a:spcAft>
              <a:buSzPts val="1600"/>
              <a:buNone/>
              <a:defRPr sz="1600" b="1"/>
            </a:lvl6pPr>
            <a:lvl7pPr marL="3200400" lvl="6" indent="-228600" algn="l">
              <a:lnSpc>
                <a:spcPct val="83000"/>
              </a:lnSpc>
              <a:spcBef>
                <a:spcPts val="288"/>
              </a:spcBef>
              <a:spcAft>
                <a:spcPts val="0"/>
              </a:spcAft>
              <a:buSzPts val="1600"/>
              <a:buNone/>
              <a:defRPr sz="1600" b="1"/>
            </a:lvl7pPr>
            <a:lvl8pPr marL="3657600" lvl="7" indent="-228600" algn="l">
              <a:lnSpc>
                <a:spcPct val="83000"/>
              </a:lnSpc>
              <a:spcBef>
                <a:spcPts val="288"/>
              </a:spcBef>
              <a:spcAft>
                <a:spcPts val="0"/>
              </a:spcAft>
              <a:buSzPts val="1600"/>
              <a:buNone/>
              <a:defRPr sz="1600" b="1"/>
            </a:lvl8pPr>
            <a:lvl9pPr marL="4114800" lvl="8" indent="-228600" algn="l">
              <a:lnSpc>
                <a:spcPct val="83000"/>
              </a:lnSpc>
              <a:spcBef>
                <a:spcPts val="288"/>
              </a:spcBef>
              <a:spcAft>
                <a:spcPts val="0"/>
              </a:spcAft>
              <a:buSzPts val="1600"/>
              <a:buNone/>
              <a:defRPr sz="1600" b="1"/>
            </a:lvl9pPr>
          </a:lstStyle>
          <a:p>
            <a:endParaRPr/>
          </a:p>
        </p:txBody>
      </p:sp>
      <p:sp>
        <p:nvSpPr>
          <p:cNvPr id="45" name="Google Shape;45;p7"/>
          <p:cNvSpPr txBox="1">
            <a:spLocks noGrp="1"/>
          </p:cNvSpPr>
          <p:nvPr>
            <p:ph type="body" idx="4"/>
          </p:nvPr>
        </p:nvSpPr>
        <p:spPr>
          <a:xfrm>
            <a:off x="6193368" y="2174875"/>
            <a:ext cx="5389033" cy="3951288"/>
          </a:xfrm>
          <a:prstGeom prst="rect">
            <a:avLst/>
          </a:prstGeom>
          <a:noFill/>
          <a:ln>
            <a:noFill/>
          </a:ln>
        </p:spPr>
        <p:txBody>
          <a:bodyPr spcFirstLastPara="1" wrap="square" lIns="0" tIns="69075" rIns="0" bIns="0" anchor="t" anchorCtr="0">
            <a:noAutofit/>
          </a:bodyPr>
          <a:lstStyle>
            <a:lvl1pPr marL="457200" lvl="0" indent="-381000" algn="l">
              <a:lnSpc>
                <a:spcPct val="83000"/>
              </a:lnSpc>
              <a:spcBef>
                <a:spcPts val="1425"/>
              </a:spcBef>
              <a:spcAft>
                <a:spcPts val="0"/>
              </a:spcAft>
              <a:buSzPts val="2400"/>
              <a:buChar char="•"/>
              <a:defRPr sz="2400"/>
            </a:lvl1pPr>
            <a:lvl2pPr marL="914400" lvl="1" indent="-355600" algn="l">
              <a:lnSpc>
                <a:spcPct val="83000"/>
              </a:lnSpc>
              <a:spcBef>
                <a:spcPts val="1138"/>
              </a:spcBef>
              <a:spcAft>
                <a:spcPts val="0"/>
              </a:spcAft>
              <a:buSzPts val="2000"/>
              <a:buChar char="–"/>
              <a:defRPr sz="2000"/>
            </a:lvl2pPr>
            <a:lvl3pPr marL="1371600" lvl="2" indent="-342900" algn="l">
              <a:lnSpc>
                <a:spcPct val="83000"/>
              </a:lnSpc>
              <a:spcBef>
                <a:spcPts val="850"/>
              </a:spcBef>
              <a:spcAft>
                <a:spcPts val="0"/>
              </a:spcAft>
              <a:buSzPts val="1800"/>
              <a:buChar char="•"/>
              <a:defRPr sz="1800"/>
            </a:lvl3pPr>
            <a:lvl4pPr marL="1828800" lvl="3" indent="-330200" algn="l">
              <a:lnSpc>
                <a:spcPct val="83000"/>
              </a:lnSpc>
              <a:spcBef>
                <a:spcPts val="575"/>
              </a:spcBef>
              <a:spcAft>
                <a:spcPts val="0"/>
              </a:spcAft>
              <a:buSzPts val="1600"/>
              <a:buChar char="–"/>
              <a:defRPr sz="1600"/>
            </a:lvl4pPr>
            <a:lvl5pPr marL="2286000" lvl="4" indent="-330200" algn="l">
              <a:lnSpc>
                <a:spcPct val="83000"/>
              </a:lnSpc>
              <a:spcBef>
                <a:spcPts val="288"/>
              </a:spcBef>
              <a:spcAft>
                <a:spcPts val="0"/>
              </a:spcAft>
              <a:buSzPts val="1600"/>
              <a:buChar char="»"/>
              <a:defRPr sz="1600"/>
            </a:lvl5pPr>
            <a:lvl6pPr marL="2743200" lvl="5" indent="-228600" algn="l">
              <a:lnSpc>
                <a:spcPct val="83000"/>
              </a:lnSpc>
              <a:spcBef>
                <a:spcPts val="288"/>
              </a:spcBef>
              <a:spcAft>
                <a:spcPts val="0"/>
              </a:spcAft>
              <a:buSzPts val="1400"/>
              <a:buNone/>
              <a:defRPr sz="1600"/>
            </a:lvl6pPr>
            <a:lvl7pPr marL="3200400" lvl="6" indent="-228600" algn="l">
              <a:lnSpc>
                <a:spcPct val="83000"/>
              </a:lnSpc>
              <a:spcBef>
                <a:spcPts val="288"/>
              </a:spcBef>
              <a:spcAft>
                <a:spcPts val="0"/>
              </a:spcAft>
              <a:buSzPts val="1400"/>
              <a:buNone/>
              <a:defRPr sz="1600"/>
            </a:lvl7pPr>
            <a:lvl8pPr marL="3657600" lvl="7" indent="-228600" algn="l">
              <a:lnSpc>
                <a:spcPct val="83000"/>
              </a:lnSpc>
              <a:spcBef>
                <a:spcPts val="288"/>
              </a:spcBef>
              <a:spcAft>
                <a:spcPts val="0"/>
              </a:spcAft>
              <a:buSzPts val="1400"/>
              <a:buNone/>
              <a:defRPr sz="1600"/>
            </a:lvl8pPr>
            <a:lvl9pPr marL="4114800" lvl="8" indent="-228600" algn="l">
              <a:lnSpc>
                <a:spcPct val="83000"/>
              </a:lnSpc>
              <a:spcBef>
                <a:spcPts val="288"/>
              </a:spcBef>
              <a:spcAft>
                <a:spcPts val="0"/>
              </a:spcAft>
              <a:buSzPts val="1400"/>
              <a:buNone/>
              <a:defRPr sz="1600"/>
            </a:lvl9pPr>
          </a:lstStyle>
          <a:p>
            <a:endParaRPr/>
          </a:p>
        </p:txBody>
      </p:sp>
      <p:sp>
        <p:nvSpPr>
          <p:cNvPr id="46" name="Google Shape;46;p7"/>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47" name="Google Shape;47;p7"/>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914400" y="2130425"/>
            <a:ext cx="10361613" cy="1468438"/>
          </a:xfrm>
          <a:prstGeom prst="rect">
            <a:avLst/>
          </a:prstGeom>
          <a:noFill/>
          <a:ln>
            <a:noFill/>
          </a:ln>
        </p:spPr>
        <p:txBody>
          <a:bodyPr spcFirstLastPara="1" wrap="square" lIns="91425" tIns="45700" rIns="91425" bIns="45700" anchor="ctr" anchorCtr="0">
            <a:noAutofit/>
          </a:bodyPr>
          <a:lstStyle>
            <a:lvl1pPr lvl="0" algn="l">
              <a:lnSpc>
                <a:spcPct val="83000"/>
              </a:lnSpc>
              <a:spcBef>
                <a:spcPts val="0"/>
              </a:spcBef>
              <a:spcAft>
                <a:spcPts val="0"/>
              </a:spcAft>
              <a:buSzPts val="1400"/>
              <a:buNone/>
              <a:defRPr/>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50" name="Google Shape;50;p8"/>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51" name="Google Shape;51;p8"/>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9"/>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54" name="Google Shape;54;p9"/>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10"/>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Autofit/>
          </a:bodyPr>
          <a:lstStyle>
            <a:lvl1pPr lvl="0" algn="l">
              <a:lnSpc>
                <a:spcPct val="83000"/>
              </a:lnSpc>
              <a:spcBef>
                <a:spcPts val="0"/>
              </a:spcBef>
              <a:spcAft>
                <a:spcPts val="0"/>
              </a:spcAft>
              <a:buSzPts val="1400"/>
              <a:buNone/>
              <a:defRPr sz="2000" b="1"/>
            </a:lvl1pPr>
            <a:lvl2pPr lvl="1" algn="l">
              <a:lnSpc>
                <a:spcPct val="83000"/>
              </a:lnSpc>
              <a:spcBef>
                <a:spcPts val="0"/>
              </a:spcBef>
              <a:spcAft>
                <a:spcPts val="0"/>
              </a:spcAft>
              <a:buSzPts val="1400"/>
              <a:buNone/>
              <a:defRPr/>
            </a:lvl2pPr>
            <a:lvl3pPr lvl="2" algn="l">
              <a:lnSpc>
                <a:spcPct val="83000"/>
              </a:lnSpc>
              <a:spcBef>
                <a:spcPts val="0"/>
              </a:spcBef>
              <a:spcAft>
                <a:spcPts val="0"/>
              </a:spcAft>
              <a:buSzPts val="1400"/>
              <a:buNone/>
              <a:defRPr/>
            </a:lvl3pPr>
            <a:lvl4pPr lvl="3" algn="l">
              <a:lnSpc>
                <a:spcPct val="83000"/>
              </a:lnSpc>
              <a:spcBef>
                <a:spcPts val="0"/>
              </a:spcBef>
              <a:spcAft>
                <a:spcPts val="0"/>
              </a:spcAft>
              <a:buSzPts val="1400"/>
              <a:buNone/>
              <a:defRPr/>
            </a:lvl4pPr>
            <a:lvl5pPr lvl="4" algn="l">
              <a:lnSpc>
                <a:spcPct val="83000"/>
              </a:lnSpc>
              <a:spcBef>
                <a:spcPts val="0"/>
              </a:spcBef>
              <a:spcAft>
                <a:spcPts val="0"/>
              </a:spcAft>
              <a:buSzPts val="1400"/>
              <a:buNone/>
              <a:defRPr/>
            </a:lvl5pPr>
            <a:lvl6pPr lvl="5" algn="l">
              <a:lnSpc>
                <a:spcPct val="83000"/>
              </a:lnSpc>
              <a:spcBef>
                <a:spcPts val="0"/>
              </a:spcBef>
              <a:spcAft>
                <a:spcPts val="0"/>
              </a:spcAft>
              <a:buSzPts val="1400"/>
              <a:buNone/>
              <a:defRPr/>
            </a:lvl6pPr>
            <a:lvl7pPr lvl="6" algn="l">
              <a:lnSpc>
                <a:spcPct val="83000"/>
              </a:lnSpc>
              <a:spcBef>
                <a:spcPts val="0"/>
              </a:spcBef>
              <a:spcAft>
                <a:spcPts val="0"/>
              </a:spcAft>
              <a:buSzPts val="1400"/>
              <a:buNone/>
              <a:defRPr/>
            </a:lvl7pPr>
            <a:lvl8pPr lvl="7" algn="l">
              <a:lnSpc>
                <a:spcPct val="83000"/>
              </a:lnSpc>
              <a:spcBef>
                <a:spcPts val="0"/>
              </a:spcBef>
              <a:spcAft>
                <a:spcPts val="0"/>
              </a:spcAft>
              <a:buSzPts val="1400"/>
              <a:buNone/>
              <a:defRPr/>
            </a:lvl8pPr>
            <a:lvl9pPr lvl="8" algn="l">
              <a:lnSpc>
                <a:spcPct val="83000"/>
              </a:lnSpc>
              <a:spcBef>
                <a:spcPts val="0"/>
              </a:spcBef>
              <a:spcAft>
                <a:spcPts val="0"/>
              </a:spcAft>
              <a:buSzPts val="1400"/>
              <a:buNone/>
              <a:defRPr/>
            </a:lvl9pPr>
          </a:lstStyle>
          <a:p>
            <a:endParaRPr/>
          </a:p>
        </p:txBody>
      </p:sp>
      <p:sp>
        <p:nvSpPr>
          <p:cNvPr id="57" name="Google Shape;57;p10"/>
          <p:cNvSpPr txBox="1">
            <a:spLocks noGrp="1"/>
          </p:cNvSpPr>
          <p:nvPr>
            <p:ph type="body" idx="1"/>
          </p:nvPr>
        </p:nvSpPr>
        <p:spPr>
          <a:xfrm>
            <a:off x="4766733" y="273051"/>
            <a:ext cx="6815667" cy="5853113"/>
          </a:xfrm>
          <a:prstGeom prst="rect">
            <a:avLst/>
          </a:prstGeom>
          <a:noFill/>
          <a:ln>
            <a:noFill/>
          </a:ln>
        </p:spPr>
        <p:txBody>
          <a:bodyPr spcFirstLastPara="1" wrap="square" lIns="0" tIns="69075" rIns="0" bIns="0" anchor="t" anchorCtr="0">
            <a:noAutofit/>
          </a:bodyPr>
          <a:lstStyle>
            <a:lvl1pPr marL="457200" lvl="0" indent="-431800" algn="l">
              <a:lnSpc>
                <a:spcPct val="83000"/>
              </a:lnSpc>
              <a:spcBef>
                <a:spcPts val="1425"/>
              </a:spcBef>
              <a:spcAft>
                <a:spcPts val="0"/>
              </a:spcAft>
              <a:buSzPts val="3200"/>
              <a:buChar char="•"/>
              <a:defRPr sz="3200"/>
            </a:lvl1pPr>
            <a:lvl2pPr marL="914400" lvl="1" indent="-406400" algn="l">
              <a:lnSpc>
                <a:spcPct val="83000"/>
              </a:lnSpc>
              <a:spcBef>
                <a:spcPts val="1138"/>
              </a:spcBef>
              <a:spcAft>
                <a:spcPts val="0"/>
              </a:spcAft>
              <a:buSzPts val="2800"/>
              <a:buChar char="–"/>
              <a:defRPr sz="2800"/>
            </a:lvl2pPr>
            <a:lvl3pPr marL="1371600" lvl="2" indent="-381000" algn="l">
              <a:lnSpc>
                <a:spcPct val="83000"/>
              </a:lnSpc>
              <a:spcBef>
                <a:spcPts val="850"/>
              </a:spcBef>
              <a:spcAft>
                <a:spcPts val="0"/>
              </a:spcAft>
              <a:buSzPts val="2400"/>
              <a:buChar char="•"/>
              <a:defRPr sz="2400"/>
            </a:lvl3pPr>
            <a:lvl4pPr marL="1828800" lvl="3" indent="-355600" algn="l">
              <a:lnSpc>
                <a:spcPct val="83000"/>
              </a:lnSpc>
              <a:spcBef>
                <a:spcPts val="575"/>
              </a:spcBef>
              <a:spcAft>
                <a:spcPts val="0"/>
              </a:spcAft>
              <a:buSzPts val="2000"/>
              <a:buChar char="–"/>
              <a:defRPr sz="2000"/>
            </a:lvl4pPr>
            <a:lvl5pPr marL="2286000" lvl="4" indent="-355600" algn="l">
              <a:lnSpc>
                <a:spcPct val="83000"/>
              </a:lnSpc>
              <a:spcBef>
                <a:spcPts val="288"/>
              </a:spcBef>
              <a:spcAft>
                <a:spcPts val="0"/>
              </a:spcAft>
              <a:buSzPts val="2000"/>
              <a:buChar char="»"/>
              <a:defRPr sz="2000"/>
            </a:lvl5pPr>
            <a:lvl6pPr marL="2743200" lvl="5" indent="-228600" algn="l">
              <a:lnSpc>
                <a:spcPct val="83000"/>
              </a:lnSpc>
              <a:spcBef>
                <a:spcPts val="288"/>
              </a:spcBef>
              <a:spcAft>
                <a:spcPts val="0"/>
              </a:spcAft>
              <a:buSzPts val="1400"/>
              <a:buNone/>
              <a:defRPr sz="2000"/>
            </a:lvl6pPr>
            <a:lvl7pPr marL="3200400" lvl="6" indent="-228600" algn="l">
              <a:lnSpc>
                <a:spcPct val="83000"/>
              </a:lnSpc>
              <a:spcBef>
                <a:spcPts val="288"/>
              </a:spcBef>
              <a:spcAft>
                <a:spcPts val="0"/>
              </a:spcAft>
              <a:buSzPts val="1400"/>
              <a:buNone/>
              <a:defRPr sz="2000"/>
            </a:lvl7pPr>
            <a:lvl8pPr marL="3657600" lvl="7" indent="-228600" algn="l">
              <a:lnSpc>
                <a:spcPct val="83000"/>
              </a:lnSpc>
              <a:spcBef>
                <a:spcPts val="288"/>
              </a:spcBef>
              <a:spcAft>
                <a:spcPts val="0"/>
              </a:spcAft>
              <a:buSzPts val="1400"/>
              <a:buNone/>
              <a:defRPr sz="2000"/>
            </a:lvl8pPr>
            <a:lvl9pPr marL="4114800" lvl="8" indent="-228600" algn="l">
              <a:lnSpc>
                <a:spcPct val="83000"/>
              </a:lnSpc>
              <a:spcBef>
                <a:spcPts val="288"/>
              </a:spcBef>
              <a:spcAft>
                <a:spcPts val="0"/>
              </a:spcAft>
              <a:buSzPts val="1400"/>
              <a:buNone/>
              <a:defRPr sz="2000"/>
            </a:lvl9pPr>
          </a:lstStyle>
          <a:p>
            <a:endParaRPr/>
          </a:p>
        </p:txBody>
      </p:sp>
      <p:sp>
        <p:nvSpPr>
          <p:cNvPr id="58" name="Google Shape;58;p10"/>
          <p:cNvSpPr txBox="1">
            <a:spLocks noGrp="1"/>
          </p:cNvSpPr>
          <p:nvPr>
            <p:ph type="body" idx="2"/>
          </p:nvPr>
        </p:nvSpPr>
        <p:spPr>
          <a:xfrm>
            <a:off x="609601" y="1435101"/>
            <a:ext cx="4011084" cy="4691063"/>
          </a:xfrm>
          <a:prstGeom prst="rect">
            <a:avLst/>
          </a:prstGeom>
          <a:noFill/>
          <a:ln>
            <a:noFill/>
          </a:ln>
        </p:spPr>
        <p:txBody>
          <a:bodyPr spcFirstLastPara="1" wrap="square" lIns="0" tIns="69075" rIns="0" bIns="0" anchor="t" anchorCtr="0">
            <a:noAutofit/>
          </a:bodyPr>
          <a:lstStyle>
            <a:lvl1pPr marL="457200" lvl="0" indent="-228600" algn="l">
              <a:lnSpc>
                <a:spcPct val="83000"/>
              </a:lnSpc>
              <a:spcBef>
                <a:spcPts val="1425"/>
              </a:spcBef>
              <a:spcAft>
                <a:spcPts val="0"/>
              </a:spcAft>
              <a:buSzPts val="1400"/>
              <a:buNone/>
              <a:defRPr sz="1400"/>
            </a:lvl1pPr>
            <a:lvl2pPr marL="914400" lvl="1" indent="-228600" algn="l">
              <a:lnSpc>
                <a:spcPct val="83000"/>
              </a:lnSpc>
              <a:spcBef>
                <a:spcPts val="1138"/>
              </a:spcBef>
              <a:spcAft>
                <a:spcPts val="0"/>
              </a:spcAft>
              <a:buSzPts val="1200"/>
              <a:buNone/>
              <a:defRPr sz="1200"/>
            </a:lvl2pPr>
            <a:lvl3pPr marL="1371600" lvl="2" indent="-228600" algn="l">
              <a:lnSpc>
                <a:spcPct val="83000"/>
              </a:lnSpc>
              <a:spcBef>
                <a:spcPts val="850"/>
              </a:spcBef>
              <a:spcAft>
                <a:spcPts val="0"/>
              </a:spcAft>
              <a:buSzPts val="1000"/>
              <a:buNone/>
              <a:defRPr sz="1000"/>
            </a:lvl3pPr>
            <a:lvl4pPr marL="1828800" lvl="3" indent="-228600" algn="l">
              <a:lnSpc>
                <a:spcPct val="83000"/>
              </a:lnSpc>
              <a:spcBef>
                <a:spcPts val="575"/>
              </a:spcBef>
              <a:spcAft>
                <a:spcPts val="0"/>
              </a:spcAft>
              <a:buSzPts val="900"/>
              <a:buNone/>
              <a:defRPr sz="900"/>
            </a:lvl4pPr>
            <a:lvl5pPr marL="2286000" lvl="4" indent="-228600" algn="l">
              <a:lnSpc>
                <a:spcPct val="83000"/>
              </a:lnSpc>
              <a:spcBef>
                <a:spcPts val="288"/>
              </a:spcBef>
              <a:spcAft>
                <a:spcPts val="0"/>
              </a:spcAft>
              <a:buSzPts val="900"/>
              <a:buNone/>
              <a:defRPr sz="900"/>
            </a:lvl5pPr>
            <a:lvl6pPr marL="2743200" lvl="5" indent="-228600" algn="l">
              <a:lnSpc>
                <a:spcPct val="83000"/>
              </a:lnSpc>
              <a:spcBef>
                <a:spcPts val="288"/>
              </a:spcBef>
              <a:spcAft>
                <a:spcPts val="0"/>
              </a:spcAft>
              <a:buSzPts val="900"/>
              <a:buNone/>
              <a:defRPr sz="900"/>
            </a:lvl6pPr>
            <a:lvl7pPr marL="3200400" lvl="6" indent="-228600" algn="l">
              <a:lnSpc>
                <a:spcPct val="83000"/>
              </a:lnSpc>
              <a:spcBef>
                <a:spcPts val="288"/>
              </a:spcBef>
              <a:spcAft>
                <a:spcPts val="0"/>
              </a:spcAft>
              <a:buSzPts val="900"/>
              <a:buNone/>
              <a:defRPr sz="900"/>
            </a:lvl7pPr>
            <a:lvl8pPr marL="3657600" lvl="7" indent="-228600" algn="l">
              <a:lnSpc>
                <a:spcPct val="83000"/>
              </a:lnSpc>
              <a:spcBef>
                <a:spcPts val="288"/>
              </a:spcBef>
              <a:spcAft>
                <a:spcPts val="0"/>
              </a:spcAft>
              <a:buSzPts val="900"/>
              <a:buNone/>
              <a:defRPr sz="900"/>
            </a:lvl8pPr>
            <a:lvl9pPr marL="4114800" lvl="8" indent="-228600" algn="l">
              <a:lnSpc>
                <a:spcPct val="83000"/>
              </a:lnSpc>
              <a:spcBef>
                <a:spcPts val="288"/>
              </a:spcBef>
              <a:spcAft>
                <a:spcPts val="0"/>
              </a:spcAft>
              <a:buSzPts val="900"/>
              <a:buNone/>
              <a:defRPr sz="900"/>
            </a:lvl9pPr>
          </a:lstStyle>
          <a:p>
            <a:endParaRPr/>
          </a:p>
        </p:txBody>
      </p:sp>
      <p:sp>
        <p:nvSpPr>
          <p:cNvPr id="59" name="Google Shape;59;p10"/>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2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2/6/2025</a:t>
            </a:r>
            <a:endParaRPr/>
          </a:p>
        </p:txBody>
      </p:sp>
      <p:sp>
        <p:nvSpPr>
          <p:cNvPr id="60" name="Google Shape;60;p10"/>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1pPr>
            <a:lvl2pPr marL="0" lvl="1"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2pPr>
            <a:lvl3pPr marL="0" lvl="2"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3pPr>
            <a:lvl4pPr marL="0" lvl="3"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4pPr>
            <a:lvl5pPr marL="0" lvl="4"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5pPr>
            <a:lvl6pPr marL="0" lvl="5"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6pPr>
            <a:lvl7pPr marL="0" lvl="6"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7pPr>
            <a:lvl8pPr marL="0" lvl="7"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8pPr>
            <a:lvl9pPr marL="0" lvl="8" indent="0" algn="r">
              <a:spcBef>
                <a:spcPts val="0"/>
              </a:spcBef>
              <a:spcAft>
                <a:spcPts val="0"/>
              </a:spcAft>
              <a:buSzPts val="1200"/>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 /><Relationship Id="rId3" Type="http://schemas.openxmlformats.org/officeDocument/2006/relationships/slideLayout" Target="../slideLayouts/slideLayout15.xml" /><Relationship Id="rId7" Type="http://schemas.openxmlformats.org/officeDocument/2006/relationships/slideLayout" Target="../slideLayouts/slideLayout19.xml" /><Relationship Id="rId12" Type="http://schemas.openxmlformats.org/officeDocument/2006/relationships/theme" Target="../theme/theme2.xml" /><Relationship Id="rId2" Type="http://schemas.openxmlformats.org/officeDocument/2006/relationships/slideLayout" Target="../slideLayouts/slideLayout14.xml" /><Relationship Id="rId1" Type="http://schemas.openxmlformats.org/officeDocument/2006/relationships/slideLayout" Target="../slideLayouts/slideLayout13.xml" /><Relationship Id="rId6" Type="http://schemas.openxmlformats.org/officeDocument/2006/relationships/slideLayout" Target="../slideLayouts/slideLayout18.xml" /><Relationship Id="rId11" Type="http://schemas.openxmlformats.org/officeDocument/2006/relationships/slideLayout" Target="../slideLayouts/slideLayout23.xml" /><Relationship Id="rId5" Type="http://schemas.openxmlformats.org/officeDocument/2006/relationships/slideLayout" Target="../slideLayouts/slideLayout17.xml" /><Relationship Id="rId10" Type="http://schemas.openxmlformats.org/officeDocument/2006/relationships/slideLayout" Target="../slideLayouts/slideLayout22.xml" /><Relationship Id="rId4" Type="http://schemas.openxmlformats.org/officeDocument/2006/relationships/slideLayout" Target="../slideLayouts/slideLayout16.xml" /><Relationship Id="rId9" Type="http://schemas.openxmlformats.org/officeDocument/2006/relationships/slideLayout" Target="../slideLayouts/slideLayout2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914400" y="2130425"/>
            <a:ext cx="10361613" cy="1468438"/>
          </a:xfrm>
          <a:prstGeom prst="rect">
            <a:avLst/>
          </a:prstGeom>
          <a:noFill/>
          <a:ln>
            <a:noFill/>
          </a:ln>
        </p:spPr>
        <p:txBody>
          <a:bodyPr spcFirstLastPara="1" wrap="square" lIns="91425" tIns="45700" rIns="91425" bIns="45700" anchor="ctr" anchorCtr="0">
            <a:noAutofit/>
          </a:bodyPr>
          <a:lstStyle>
            <a:lvl1pPr marR="0" lvl="0"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1pPr>
            <a:lvl2pPr marR="0" lvl="1"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2pPr>
            <a:lvl3pPr marR="0" lvl="2"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3pPr>
            <a:lvl4pPr marR="0" lvl="3"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4pPr>
            <a:lvl5pPr marR="0" lvl="4"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5pPr>
            <a:lvl6pPr marR="0" lvl="5"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1"/>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2/6/2025</a:t>
            </a:r>
            <a:endParaRPr/>
          </a:p>
        </p:txBody>
      </p:sp>
      <p:sp>
        <p:nvSpPr>
          <p:cNvPr id="12" name="Google Shape;12;p1"/>
          <p:cNvSpPr txBox="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dk1"/>
              </a:solidFill>
              <a:latin typeface="Arial"/>
              <a:ea typeface="Arial"/>
              <a:cs typeface="Arial"/>
              <a:sym typeface="Arial"/>
            </a:endParaRPr>
          </a:p>
        </p:txBody>
      </p:sp>
      <p:sp>
        <p:nvSpPr>
          <p:cNvPr id="13" name="Google Shape;13;p1"/>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1pPr>
            <a:lvl2pPr marL="0" marR="0" lvl="1"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2pPr>
            <a:lvl3pPr marL="0" marR="0" lvl="2"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3pPr>
            <a:lvl4pPr marL="0" marR="0" lvl="3"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4pPr>
            <a:lvl5pPr marL="0" marR="0" lvl="4"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5pPr>
            <a:lvl6pPr marL="0" marR="0" lvl="5"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6pPr>
            <a:lvl7pPr marL="0" marR="0" lvl="6"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7pPr>
            <a:lvl8pPr marL="0" marR="0" lvl="7"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8pPr>
            <a:lvl9pPr marL="0" marR="0" lvl="8"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4" name="Google Shape;14;p1"/>
          <p:cNvSpPr txBox="1">
            <a:spLocks noGrp="1"/>
          </p:cNvSpPr>
          <p:nvPr>
            <p:ph type="body" idx="1"/>
          </p:nvPr>
        </p:nvSpPr>
        <p:spPr>
          <a:xfrm>
            <a:off x="609600" y="1604963"/>
            <a:ext cx="10971213" cy="3975100"/>
          </a:xfrm>
          <a:prstGeom prst="rect">
            <a:avLst/>
          </a:prstGeom>
          <a:noFill/>
          <a:ln>
            <a:noFill/>
          </a:ln>
        </p:spPr>
        <p:txBody>
          <a:bodyPr spcFirstLastPara="1" wrap="square" lIns="0" tIns="69075" rIns="0" bIns="0" anchor="t" anchorCtr="0">
            <a:noAutofit/>
          </a:bodyPr>
          <a:lstStyle>
            <a:lvl1pPr marL="457200" marR="0" lvl="0" indent="-431800" algn="l" rtl="0">
              <a:lnSpc>
                <a:spcPct val="83000"/>
              </a:lnSpc>
              <a:spcBef>
                <a:spcPts val="1425"/>
              </a:spcBef>
              <a:spcAft>
                <a:spcPts val="0"/>
              </a:spcAft>
              <a:buClr>
                <a:srgbClr val="000000"/>
              </a:buClr>
              <a:buSzPts val="3200"/>
              <a:buFont typeface="Times New Roman"/>
              <a:buChar char="•"/>
              <a:defRPr sz="3200" b="0" i="0" u="none" strike="noStrike" cap="none">
                <a:solidFill>
                  <a:srgbClr val="000000"/>
                </a:solidFill>
                <a:latin typeface="Calibri"/>
                <a:ea typeface="Calibri"/>
                <a:cs typeface="Calibri"/>
                <a:sym typeface="Calibri"/>
              </a:defRPr>
            </a:lvl1pPr>
            <a:lvl2pPr marL="914400" marR="0" lvl="1" indent="-381000" algn="l" rtl="0">
              <a:lnSpc>
                <a:spcPct val="83000"/>
              </a:lnSpc>
              <a:spcBef>
                <a:spcPts val="1138"/>
              </a:spcBef>
              <a:spcAft>
                <a:spcPts val="0"/>
              </a:spcAft>
              <a:buClr>
                <a:srgbClr val="000000"/>
              </a:buClr>
              <a:buSzPts val="2400"/>
              <a:buFont typeface="Times New Roman"/>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83000"/>
              </a:lnSpc>
              <a:spcBef>
                <a:spcPts val="850"/>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3pPr>
            <a:lvl4pPr marL="1828800" marR="0" lvl="3" indent="-355600" algn="l" rtl="0">
              <a:lnSpc>
                <a:spcPct val="83000"/>
              </a:lnSpc>
              <a:spcBef>
                <a:spcPts val="5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83000"/>
              </a:lnSpc>
              <a:spcBef>
                <a:spcPts val="288"/>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609600" y="274638"/>
            <a:ext cx="10971213" cy="1141412"/>
          </a:xfrm>
          <a:prstGeom prst="rect">
            <a:avLst/>
          </a:prstGeom>
          <a:noFill/>
          <a:ln>
            <a:noFill/>
          </a:ln>
        </p:spPr>
        <p:txBody>
          <a:bodyPr spcFirstLastPara="1" wrap="square" lIns="91425" tIns="45700" rIns="91425" bIns="45700" anchor="ctr" anchorCtr="0">
            <a:noAutofit/>
          </a:bodyPr>
          <a:lstStyle>
            <a:lvl1pPr marR="0" lvl="0"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1pPr>
            <a:lvl2pPr marR="0" lvl="1"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2pPr>
            <a:lvl3pPr marR="0" lvl="2"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3pPr>
            <a:lvl4pPr marR="0" lvl="3"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4pPr>
            <a:lvl5pPr marR="0" lvl="4" algn="l" rtl="0">
              <a:lnSpc>
                <a:spcPct val="83000"/>
              </a:lnSpc>
              <a:spcBef>
                <a:spcPts val="0"/>
              </a:spcBef>
              <a:spcAft>
                <a:spcPts val="0"/>
              </a:spcAft>
              <a:buSzPts val="1400"/>
              <a:buNone/>
              <a:defRPr sz="4400" b="0" i="0" u="none" strike="noStrike" cap="none">
                <a:solidFill>
                  <a:srgbClr val="000000"/>
                </a:solidFill>
                <a:latin typeface="Calibri"/>
                <a:ea typeface="Calibri"/>
                <a:cs typeface="Calibri"/>
                <a:sym typeface="Calibri"/>
              </a:defRPr>
            </a:lvl5pPr>
            <a:lvl6pPr marR="0" lvl="5"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6pPr>
            <a:lvl7pPr marR="0" lvl="6"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7pPr>
            <a:lvl8pPr marR="0" lvl="7"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8pPr>
            <a:lvl9pPr marR="0" lvl="8" algn="l" rtl="0">
              <a:lnSpc>
                <a:spcPct val="83000"/>
              </a:lnSpc>
              <a:spcBef>
                <a:spcPts val="0"/>
              </a:spcBef>
              <a:spcAft>
                <a:spcPts val="0"/>
              </a:spcAft>
              <a:buSzPts val="1400"/>
              <a:buNone/>
              <a:defRPr sz="1800" b="0" i="0" u="none" strike="noStrike" cap="none">
                <a:solidFill>
                  <a:srgbClr val="000000"/>
                </a:solidFill>
                <a:latin typeface="Calibri"/>
                <a:ea typeface="Calibri"/>
                <a:cs typeface="Calibri"/>
                <a:sym typeface="Calibri"/>
              </a:defRPr>
            </a:lvl9pPr>
          </a:lstStyle>
          <a:p>
            <a:endParaRPr/>
          </a:p>
        </p:txBody>
      </p:sp>
      <p:sp>
        <p:nvSpPr>
          <p:cNvPr id="79" name="Google Shape;79;p14"/>
          <p:cNvSpPr txBox="1">
            <a:spLocks noGrp="1"/>
          </p:cNvSpPr>
          <p:nvPr>
            <p:ph type="body" idx="1"/>
          </p:nvPr>
        </p:nvSpPr>
        <p:spPr>
          <a:xfrm>
            <a:off x="609600" y="1600200"/>
            <a:ext cx="10971213" cy="4524375"/>
          </a:xfrm>
          <a:prstGeom prst="rect">
            <a:avLst/>
          </a:prstGeom>
          <a:noFill/>
          <a:ln>
            <a:noFill/>
          </a:ln>
        </p:spPr>
        <p:txBody>
          <a:bodyPr spcFirstLastPara="1" wrap="square" lIns="91425" tIns="45700" rIns="91425" bIns="45700" anchor="t" anchorCtr="0">
            <a:noAutofit/>
          </a:bodyPr>
          <a:lstStyle>
            <a:lvl1pPr marL="457200" marR="0" lvl="0" indent="-431800" algn="l" rtl="0">
              <a:lnSpc>
                <a:spcPct val="83000"/>
              </a:lnSpc>
              <a:spcBef>
                <a:spcPts val="1425"/>
              </a:spcBef>
              <a:spcAft>
                <a:spcPts val="0"/>
              </a:spcAft>
              <a:buClr>
                <a:srgbClr val="000000"/>
              </a:buClr>
              <a:buSzPts val="3200"/>
              <a:buFont typeface="Times New Roman"/>
              <a:buChar char="•"/>
              <a:defRPr sz="3200" b="0" i="0" u="none" strike="noStrike" cap="none">
                <a:solidFill>
                  <a:srgbClr val="000000"/>
                </a:solidFill>
                <a:latin typeface="Calibri"/>
                <a:ea typeface="Calibri"/>
                <a:cs typeface="Calibri"/>
                <a:sym typeface="Calibri"/>
              </a:defRPr>
            </a:lvl1pPr>
            <a:lvl2pPr marL="914400" marR="0" lvl="1" indent="-381000" algn="l" rtl="0">
              <a:lnSpc>
                <a:spcPct val="83000"/>
              </a:lnSpc>
              <a:spcBef>
                <a:spcPts val="1138"/>
              </a:spcBef>
              <a:spcAft>
                <a:spcPts val="0"/>
              </a:spcAft>
              <a:buClr>
                <a:srgbClr val="000000"/>
              </a:buClr>
              <a:buSzPts val="2400"/>
              <a:buFont typeface="Times New Roman"/>
              <a:buChar char="–"/>
              <a:defRPr sz="2400" b="0" i="0" u="none" strike="noStrike" cap="none">
                <a:solidFill>
                  <a:srgbClr val="000000"/>
                </a:solidFill>
                <a:latin typeface="Calibri"/>
                <a:ea typeface="Calibri"/>
                <a:cs typeface="Calibri"/>
                <a:sym typeface="Calibri"/>
              </a:defRPr>
            </a:lvl2pPr>
            <a:lvl3pPr marL="1371600" marR="0" lvl="2" indent="-355600" algn="l" rtl="0">
              <a:lnSpc>
                <a:spcPct val="83000"/>
              </a:lnSpc>
              <a:spcBef>
                <a:spcPts val="850"/>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3pPr>
            <a:lvl4pPr marL="1828800" marR="0" lvl="3" indent="-355600" algn="l" rtl="0">
              <a:lnSpc>
                <a:spcPct val="83000"/>
              </a:lnSpc>
              <a:spcBef>
                <a:spcPts val="5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83000"/>
              </a:lnSpc>
              <a:spcBef>
                <a:spcPts val="288"/>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6pPr>
            <a:lvl7pPr marL="3200400" marR="0" lvl="6"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7pPr>
            <a:lvl8pPr marL="3657600" marR="0" lvl="7"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8pPr>
            <a:lvl9pPr marL="4114800" marR="0" lvl="8" indent="-228600" algn="l" rtl="0">
              <a:lnSpc>
                <a:spcPct val="83000"/>
              </a:lnSpc>
              <a:spcBef>
                <a:spcPts val="288"/>
              </a:spcBef>
              <a:spcAft>
                <a:spcPts val="0"/>
              </a:spcAft>
              <a:buSzPts val="1400"/>
              <a:buNone/>
              <a:defRPr sz="2000" b="0" i="0" u="none" strike="noStrike" cap="none">
                <a:solidFill>
                  <a:srgbClr val="000000"/>
                </a:solidFill>
                <a:latin typeface="Calibri"/>
                <a:ea typeface="Calibri"/>
                <a:cs typeface="Calibri"/>
                <a:sym typeface="Calibri"/>
              </a:defRPr>
            </a:lvl9pPr>
          </a:lstStyle>
          <a:p>
            <a:endParaRPr/>
          </a:p>
        </p:txBody>
      </p:sp>
      <p:sp>
        <p:nvSpPr>
          <p:cNvPr id="80" name="Google Shape;80;p14"/>
          <p:cNvSpPr txBox="1">
            <a:spLocks noGrp="1"/>
          </p:cNvSpPr>
          <p:nvPr>
            <p:ph type="dt" idx="10"/>
          </p:nvPr>
        </p:nvSpPr>
        <p:spPr>
          <a:xfrm>
            <a:off x="609600" y="6356350"/>
            <a:ext cx="2843213" cy="363538"/>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r>
              <a:rPr lang="en-US"/>
              <a:t>2/6/2025</a:t>
            </a:r>
            <a:endParaRPr/>
          </a:p>
        </p:txBody>
      </p:sp>
      <p:sp>
        <p:nvSpPr>
          <p:cNvPr id="81" name="Google Shape;81;p14"/>
          <p:cNvSpPr txBox="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dk1"/>
              </a:solidFill>
              <a:latin typeface="Arial"/>
              <a:ea typeface="Arial"/>
              <a:cs typeface="Arial"/>
              <a:sym typeface="Arial"/>
            </a:endParaRPr>
          </a:p>
        </p:txBody>
      </p:sp>
      <p:sp>
        <p:nvSpPr>
          <p:cNvPr id="82" name="Google Shape;82;p14"/>
          <p:cNvSpPr txBox="1">
            <a:spLocks noGrp="1"/>
          </p:cNvSpPr>
          <p:nvPr>
            <p:ph type="sldNum" idx="12"/>
          </p:nvPr>
        </p:nvSpPr>
        <p:spPr>
          <a:xfrm>
            <a:off x="8737600" y="6356350"/>
            <a:ext cx="2843213" cy="36353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1pPr>
            <a:lvl2pPr marL="0" marR="0" lvl="1"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2pPr>
            <a:lvl3pPr marL="0" marR="0" lvl="2"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3pPr>
            <a:lvl4pPr marL="0" marR="0" lvl="3"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4pPr>
            <a:lvl5pPr marL="0" marR="0" lvl="4"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5pPr>
            <a:lvl6pPr marL="0" marR="0" lvl="5"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6pPr>
            <a:lvl7pPr marL="0" marR="0" lvl="6"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7pPr>
            <a:lvl8pPr marL="0" marR="0" lvl="7"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8pPr>
            <a:lvl9pPr marL="0" marR="0" lvl="8" indent="0" algn="r" rtl="0">
              <a:spcBef>
                <a:spcPts val="0"/>
              </a:spcBef>
              <a:spcAft>
                <a:spcPts val="0"/>
              </a:spcAft>
              <a:buClr>
                <a:srgbClr val="000000"/>
              </a:buClr>
              <a:buSzPts val="1200"/>
              <a:buFont typeface="Times New Roman"/>
              <a:buNone/>
              <a:defRPr sz="1200" b="0" i="0" u="none" strike="noStrike" cap="none">
                <a:solidFill>
                  <a:srgbClr val="8B8B8B"/>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3.xml" /><Relationship Id="rId4" Type="http://schemas.openxmlformats.org/officeDocument/2006/relationships/image" Target="../media/image2.jpeg" /></Relationships>
</file>

<file path=ppt/slides/_rels/slide1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1.xml" /><Relationship Id="rId1" Type="http://schemas.openxmlformats.org/officeDocument/2006/relationships/slideLayout" Target="../slideLayouts/slideLayout13.xml" /><Relationship Id="rId4" Type="http://schemas.openxmlformats.org/officeDocument/2006/relationships/image" Target="../media/image2.jpeg" /></Relationships>
</file>

<file path=ppt/slides/_rels/slide1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2.xml" /><Relationship Id="rId1" Type="http://schemas.openxmlformats.org/officeDocument/2006/relationships/slideLayout" Target="../slideLayouts/slideLayout13.xml" /><Relationship Id="rId4" Type="http://schemas.openxmlformats.org/officeDocument/2006/relationships/image" Target="../media/image2.jpeg" /></Relationships>
</file>

<file path=ppt/slides/_rels/slide1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3.xml" /><Relationship Id="rId1" Type="http://schemas.openxmlformats.org/officeDocument/2006/relationships/slideLayout" Target="../slideLayouts/slideLayout13.xml" /><Relationship Id="rId6" Type="http://schemas.openxmlformats.org/officeDocument/2006/relationships/image" Target="../media/image5.png" /><Relationship Id="rId5" Type="http://schemas.openxmlformats.org/officeDocument/2006/relationships/image" Target="../media/image4.png" /><Relationship Id="rId4" Type="http://schemas.openxmlformats.org/officeDocument/2006/relationships/image" Target="../media/image2.jpeg" /></Relationships>
</file>

<file path=ppt/slides/_rels/slide1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4.xml" /></Relationships>
</file>

<file path=ppt/slides/_rels/slide1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4.xml" /><Relationship Id="rId1" Type="http://schemas.openxmlformats.org/officeDocument/2006/relationships/slideLayout" Target="../slideLayouts/slideLayout13.xml" /><Relationship Id="rId4" Type="http://schemas.openxmlformats.org/officeDocument/2006/relationships/image" Target="../media/image2.jpeg" /></Relationships>
</file>

<file path=ppt/slides/_rels/slide1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5.xml" /><Relationship Id="rId1" Type="http://schemas.openxmlformats.org/officeDocument/2006/relationships/slideLayout" Target="../slideLayouts/slideLayout13.xml" /><Relationship Id="rId4" Type="http://schemas.openxmlformats.org/officeDocument/2006/relationships/image" Target="../media/image2.jpeg"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13.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3.xml" /><Relationship Id="rId4" Type="http://schemas.openxmlformats.org/officeDocument/2006/relationships/image" Target="../media/image2.jpeg"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3.xml" /><Relationship Id="rId4" Type="http://schemas.openxmlformats.org/officeDocument/2006/relationships/image" Target="../media/image2.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3.xml" /><Relationship Id="rId4" Type="http://schemas.openxmlformats.org/officeDocument/2006/relationships/image" Target="../media/image2.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3.xml" /><Relationship Id="rId4" Type="http://schemas.openxmlformats.org/officeDocument/2006/relationships/image" Target="../media/image2.jpe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3.xml" /><Relationship Id="rId4" Type="http://schemas.openxmlformats.org/officeDocument/2006/relationships/image" Target="../media/image2.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3.xml" /><Relationship Id="rId5" Type="http://schemas.openxmlformats.org/officeDocument/2006/relationships/image" Target="../media/image3.png" /><Relationship Id="rId4" Type="http://schemas.openxmlformats.org/officeDocument/2006/relationships/image" Target="../media/image2.jpeg"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3.xml" /><Relationship Id="rId4" Type="http://schemas.openxmlformats.org/officeDocument/2006/relationships/image" Target="../media/image2.jpeg"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3.xml" /><Relationship Id="rId4"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7" name="Google Shape;147;p26"/>
          <p:cNvSpPr/>
          <p:nvPr/>
        </p:nvSpPr>
        <p:spPr>
          <a:xfrm>
            <a:off x="1679575" y="-1684338"/>
            <a:ext cx="3543300" cy="3514726"/>
          </a:xfrm>
          <a:prstGeom prst="rect">
            <a:avLst/>
          </a:prstGeom>
          <a:noFill/>
          <a:ln>
            <a:noFill/>
          </a:ln>
        </p:spPr>
        <p:txBody>
          <a:bodyPr spcFirstLastPara="1" wrap="square" lIns="91425" tIns="45700" rIns="91425" bIns="45700" anchor="ctr" anchorCtr="0">
            <a:noAutofit/>
          </a:bodyPr>
          <a:lstStyle/>
          <a:p>
            <a:pPr marL="0" marR="0" lvl="0" indent="0" algn="l" rtl="0">
              <a:lnSpc>
                <a:spcPct val="93000"/>
              </a:lnSpc>
              <a:spcBef>
                <a:spcPts val="0"/>
              </a:spcBef>
              <a:spcAft>
                <a:spcPts val="0"/>
              </a:spcAft>
              <a:buClr>
                <a:srgbClr val="000000"/>
              </a:buClr>
              <a:buSzPts val="1800"/>
              <a:buFont typeface="Times New Roman"/>
              <a:buNone/>
            </a:pPr>
            <a:endParaRPr sz="1800" b="0" i="0" u="none" strike="noStrike" cap="none">
              <a:solidFill>
                <a:schemeClr val="dk1"/>
              </a:solidFill>
              <a:latin typeface="Arial"/>
              <a:ea typeface="Arial"/>
              <a:cs typeface="Arial"/>
              <a:sym typeface="Arial"/>
            </a:endParaRPr>
          </a:p>
        </p:txBody>
      </p:sp>
      <p:pic>
        <p:nvPicPr>
          <p:cNvPr id="148" name="Google Shape;148;p26"/>
          <p:cNvPicPr preferRelativeResize="0"/>
          <p:nvPr/>
        </p:nvPicPr>
        <p:blipFill rotWithShape="1">
          <a:blip r:embed="rId3">
            <a:alphaModFix/>
          </a:blip>
          <a:srcRect/>
          <a:stretch/>
        </p:blipFill>
        <p:spPr>
          <a:xfrm>
            <a:off x="831850" y="300038"/>
            <a:ext cx="1066800" cy="1057275"/>
          </a:xfrm>
          <a:prstGeom prst="rect">
            <a:avLst/>
          </a:prstGeom>
          <a:noFill/>
          <a:ln>
            <a:noFill/>
          </a:ln>
        </p:spPr>
      </p:pic>
      <p:sp>
        <p:nvSpPr>
          <p:cNvPr id="149" name="Google Shape;149;p26"/>
          <p:cNvSpPr/>
          <p:nvPr/>
        </p:nvSpPr>
        <p:spPr>
          <a:xfrm>
            <a:off x="1898650" y="214313"/>
            <a:ext cx="8437563" cy="3014662"/>
          </a:xfrm>
          <a:prstGeom prst="rect">
            <a:avLst/>
          </a:prstGeom>
          <a:noFill/>
          <a:ln>
            <a:noFill/>
          </a:ln>
        </p:spPr>
        <p:txBody>
          <a:bodyPr spcFirstLastPara="1" wrap="square" lIns="90000" tIns="45000" rIns="90000" bIns="45000" anchor="t" anchorCtr="0">
            <a:noAutofit/>
          </a:bodyPr>
          <a:lstStyle/>
          <a:p>
            <a:pPr marL="0" marR="0" lvl="0" indent="0" algn="ctr" rtl="0">
              <a:lnSpc>
                <a:spcPct val="150000"/>
              </a:lnSpc>
              <a:spcBef>
                <a:spcPts val="0"/>
              </a:spcBef>
              <a:spcAft>
                <a:spcPts val="0"/>
              </a:spcAft>
              <a:buClr>
                <a:srgbClr val="000000"/>
              </a:buClr>
              <a:buSzPts val="2000"/>
              <a:buFont typeface="Times New Roman"/>
              <a:buNone/>
            </a:pPr>
            <a:r>
              <a:rPr lang="en-US" sz="2000" b="1" i="0" u="none" strike="noStrike" cap="none" dirty="0">
                <a:solidFill>
                  <a:srgbClr val="FF0066"/>
                </a:solidFill>
                <a:latin typeface="Times New Roman" panose="02020603050405020304" pitchFamily="18" charset="0"/>
                <a:cs typeface="Times New Roman" panose="02020603050405020304" pitchFamily="18" charset="0"/>
                <a:sym typeface="Arial"/>
              </a:rPr>
              <a:t>K. RAMAKRISHNAN COLLEGE OF ENGINEERING</a:t>
            </a:r>
            <a:endParaRPr dirty="0">
              <a:latin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Clr>
                <a:srgbClr val="000000"/>
              </a:buClr>
              <a:buSzPts val="2000"/>
              <a:buFont typeface="Times New Roman"/>
              <a:buNone/>
            </a:pPr>
            <a:r>
              <a:rPr lang="en-US" sz="2000" b="1" i="0" u="none" strike="noStrike" cap="none" dirty="0">
                <a:solidFill>
                  <a:srgbClr val="FF0066"/>
                </a:solidFill>
                <a:latin typeface="Times New Roman" panose="02020603050405020304" pitchFamily="18" charset="0"/>
                <a:cs typeface="Times New Roman" panose="02020603050405020304" pitchFamily="18" charset="0"/>
                <a:sym typeface="Arial"/>
              </a:rPr>
              <a:t>(AUTONOMOUS), SAMAYAPURAM - TRICHY</a:t>
            </a:r>
            <a:br>
              <a:rPr lang="en-US" sz="2000" b="1" i="0" u="none" strike="noStrike" cap="none" dirty="0">
                <a:solidFill>
                  <a:srgbClr val="FF0066"/>
                </a:solidFill>
                <a:latin typeface="Times New Roman" panose="02020603050405020304" pitchFamily="18" charset="0"/>
                <a:cs typeface="Times New Roman" panose="02020603050405020304" pitchFamily="18" charset="0"/>
                <a:sym typeface="Arial"/>
              </a:rPr>
            </a:br>
            <a:r>
              <a:rPr lang="en-US" sz="2000" b="1" i="0" u="none" strike="noStrike" cap="none" dirty="0">
                <a:solidFill>
                  <a:srgbClr val="FF0066"/>
                </a:solidFill>
                <a:latin typeface="Times New Roman" panose="02020603050405020304" pitchFamily="18" charset="0"/>
                <a:cs typeface="Times New Roman" panose="02020603050405020304" pitchFamily="18" charset="0"/>
                <a:sym typeface="Arial"/>
              </a:rPr>
              <a:t>DEPARTMENT OF CSE</a:t>
            </a:r>
            <a:endParaRPr dirty="0">
              <a:latin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Clr>
                <a:srgbClr val="000000"/>
              </a:buClr>
              <a:buSzPts val="2000"/>
              <a:buFont typeface="Times New Roman"/>
              <a:buNone/>
            </a:pPr>
            <a:r>
              <a:rPr lang="en-US" sz="2000" b="1" i="0" u="none" strike="noStrike" cap="none" dirty="0">
                <a:solidFill>
                  <a:srgbClr val="FF0066"/>
                </a:solidFill>
                <a:latin typeface="Times New Roman" panose="02020603050405020304" pitchFamily="18" charset="0"/>
                <a:cs typeface="Times New Roman" panose="02020603050405020304" pitchFamily="18" charset="0"/>
                <a:sym typeface="Arial"/>
              </a:rPr>
              <a:t>CGB1221 – DATABASE MANAGEMENT SYSTEMS</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rgbClr val="000000"/>
              </a:buClr>
              <a:buSzPts val="2000"/>
              <a:buFont typeface="Times New Roman"/>
              <a:buNone/>
            </a:pPr>
            <a:endParaRPr sz="2000" b="1" i="0" u="none" strike="noStrike" cap="none" dirty="0">
              <a:solidFill>
                <a:srgbClr val="FF0066"/>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rgbClr val="000000"/>
              </a:buClr>
              <a:buSzPts val="2000"/>
              <a:buFont typeface="Times New Roman"/>
              <a:buNone/>
            </a:pPr>
            <a:endParaRPr sz="2000" b="1" i="0" u="none" strike="noStrike" cap="none" dirty="0">
              <a:solidFill>
                <a:srgbClr val="0000FF"/>
              </a:solidFill>
              <a:latin typeface="Times New Roman" panose="02020603050405020304" pitchFamily="18" charset="0"/>
              <a:cs typeface="Times New Roman" panose="02020603050405020304" pitchFamily="18" charset="0"/>
              <a:sym typeface="Arial"/>
            </a:endParaRPr>
          </a:p>
        </p:txBody>
      </p:sp>
      <p:pic>
        <p:nvPicPr>
          <p:cNvPr id="150" name="Google Shape;150;p26" descr="KRCE Tiruchirappalli : Admission 2024, Courses, Fees, Placement, Cut Off"/>
          <p:cNvPicPr preferRelativeResize="0"/>
          <p:nvPr/>
        </p:nvPicPr>
        <p:blipFill rotWithShape="1">
          <a:blip r:embed="rId4">
            <a:alphaModFix/>
          </a:blip>
          <a:srcRect/>
          <a:stretch/>
        </p:blipFill>
        <p:spPr>
          <a:xfrm>
            <a:off x="10344150" y="260350"/>
            <a:ext cx="1219200" cy="1181100"/>
          </a:xfrm>
          <a:prstGeom prst="rect">
            <a:avLst/>
          </a:prstGeom>
          <a:noFill/>
          <a:ln>
            <a:noFill/>
          </a:ln>
        </p:spPr>
      </p:pic>
      <p:sp>
        <p:nvSpPr>
          <p:cNvPr id="151" name="Google Shape;151;p26"/>
          <p:cNvSpPr txBox="1"/>
          <p:nvPr/>
        </p:nvSpPr>
        <p:spPr>
          <a:xfrm>
            <a:off x="2798956" y="2735865"/>
            <a:ext cx="8034198" cy="107717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rgbClr val="00B050"/>
                </a:solidFill>
                <a:latin typeface="Times New Roman" panose="02020603050405020304" pitchFamily="18" charset="0"/>
                <a:cs typeface="Times New Roman" panose="02020603050405020304" pitchFamily="18" charset="0"/>
              </a:rPr>
              <a:t>Real time Stock Monitoring and Alert System</a:t>
            </a:r>
            <a:endParaRPr sz="3200" b="1" i="0" u="none" strike="noStrike" cap="none" dirty="0">
              <a:solidFill>
                <a:srgbClr val="00B050"/>
              </a:solidFill>
              <a:latin typeface="Times New Roman" panose="02020603050405020304" pitchFamily="18" charset="0"/>
              <a:cs typeface="Times New Roman" panose="02020603050405020304" pitchFamily="18" charset="0"/>
              <a:sym typeface="Arial"/>
            </a:endParaRPr>
          </a:p>
        </p:txBody>
      </p:sp>
      <p:sp>
        <p:nvSpPr>
          <p:cNvPr id="8" name="Date Placeholder 7"/>
          <p:cNvSpPr>
            <a:spLocks noGrp="1"/>
          </p:cNvSpPr>
          <p:nvPr>
            <p:ph type="dt" idx="10"/>
          </p:nvPr>
        </p:nvSpPr>
        <p:spPr>
          <a:xfrm>
            <a:off x="608012" y="6352317"/>
            <a:ext cx="2843213" cy="363538"/>
          </a:xfrm>
        </p:spPr>
        <p:txBody>
          <a:bodyPr/>
          <a:lstStyle/>
          <a:p>
            <a:r>
              <a:rPr lang="en-US"/>
              <a:t>2/6/2025</a:t>
            </a:r>
            <a:endParaRPr lang="en-US" dirty="0"/>
          </a:p>
        </p:txBody>
      </p:sp>
      <p:sp>
        <p:nvSpPr>
          <p:cNvPr id="9" name="Google Shape;146;p26"/>
          <p:cNvSpPr txBox="1">
            <a:spLocks/>
          </p:cNvSpPr>
          <p:nvPr/>
        </p:nvSpPr>
        <p:spPr>
          <a:xfrm>
            <a:off x="0" y="3929440"/>
            <a:ext cx="11563350" cy="1722412"/>
          </a:xfrm>
          <a:prstGeom prst="rect">
            <a:avLst/>
          </a:prstGeom>
          <a:solidFill>
            <a:srgbClr val="FFFFFF"/>
          </a:solidFill>
          <a:ln>
            <a:noFill/>
          </a:ln>
        </p:spPr>
        <p:txBody>
          <a:bodyPr spcFirstLastPara="1" wrap="square" lIns="91425" tIns="45700" rIns="91425" bIns="45700" anchor="t" anchorCtr="0">
            <a:noAutofit/>
          </a:bodyPr>
          <a:lstStyle/>
          <a:p>
            <a:pPr marL="0" marR="0" lvl="0" indent="0" algn="just" defTabSz="914400" rtl="0" eaLnBrk="1" fontAlgn="auto" latinLnBrk="0" hangingPunct="1">
              <a:lnSpc>
                <a:spcPct val="150000"/>
              </a:lnSpc>
              <a:spcBef>
                <a:spcPts val="0"/>
              </a:spcBef>
              <a:spcAft>
                <a:spcPts val="0"/>
              </a:spcAft>
              <a:buClr>
                <a:srgbClr val="000000"/>
              </a:buClr>
              <a:buSzPts val="2400"/>
              <a:buFont typeface="Times New Roman"/>
              <a:buNone/>
              <a:tabLst/>
              <a:defRPr/>
            </a:pPr>
            <a:r>
              <a:rPr kumimoji="0" lang="en-US" sz="2400" b="1" i="0" u="none" strike="noStrike" kern="0" cap="none" spc="0" normalizeH="0" baseline="0" noProof="0" dirty="0">
                <a:ln>
                  <a:noFill/>
                </a:ln>
                <a:solidFill>
                  <a:schemeClr val="dk1"/>
                </a:solidFill>
                <a:effectLst/>
                <a:uLnTx/>
                <a:uFillTx/>
                <a:latin typeface="Times New Roman" panose="02020603050405020304" pitchFamily="18" charset="0"/>
                <a:ea typeface="Arial Narrow"/>
                <a:cs typeface="Times New Roman" panose="02020603050405020304" pitchFamily="18" charset="0"/>
                <a:sym typeface="Arial Narrow"/>
              </a:rPr>
              <a:t>             PRESENTED BY                                                              SUPERVISOR</a:t>
            </a: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a:p>
            <a:pPr marL="0" marR="0" lvl="0" indent="0" algn="just" defTabSz="914400" rtl="0" eaLnBrk="1" fontAlgn="auto" latinLnBrk="0" hangingPunct="1">
              <a:lnSpc>
                <a:spcPct val="150000"/>
              </a:lnSpc>
              <a:spcBef>
                <a:spcPts val="0"/>
              </a:spcBef>
              <a:spcAft>
                <a:spcPts val="0"/>
              </a:spcAft>
              <a:buClr>
                <a:srgbClr val="000000"/>
              </a:buClr>
              <a:buSzPts val="2400"/>
              <a:buFont typeface="Times New Roman"/>
              <a:buNone/>
              <a:tabLst/>
              <a:defRPr/>
            </a:pPr>
            <a:r>
              <a:rPr kumimoji="0" lang="en-US" sz="2400" b="1" i="0" u="none" strike="noStrike" kern="0" cap="none" spc="0" normalizeH="0" baseline="0" noProof="0" dirty="0">
                <a:ln>
                  <a:noFill/>
                </a:ln>
                <a:solidFill>
                  <a:schemeClr val="dk1"/>
                </a:solidFill>
                <a:effectLst/>
                <a:uLnTx/>
                <a:uFillTx/>
                <a:latin typeface="Times New Roman" panose="02020603050405020304" pitchFamily="18" charset="0"/>
                <a:ea typeface="Arial Narrow"/>
                <a:cs typeface="Times New Roman" panose="02020603050405020304" pitchFamily="18" charset="0"/>
                <a:sym typeface="Arial Narrow"/>
              </a:rPr>
              <a:t>             </a:t>
            </a:r>
            <a:r>
              <a:rPr lang="en-US" sz="2400" b="1" dirty="0">
                <a:solidFill>
                  <a:schemeClr val="dk1"/>
                </a:solidFill>
                <a:latin typeface="Times New Roman" panose="02020603050405020304" pitchFamily="18" charset="0"/>
                <a:ea typeface="Arial Narrow"/>
                <a:cs typeface="Times New Roman" panose="02020603050405020304" pitchFamily="18" charset="0"/>
                <a:sym typeface="Arial Narrow"/>
              </a:rPr>
              <a:t>Savitha </a:t>
            </a:r>
            <a:r>
              <a:rPr lang="en-US" sz="2400" b="1" dirty="0" err="1">
                <a:solidFill>
                  <a:schemeClr val="dk1"/>
                </a:solidFill>
                <a:latin typeface="Times New Roman" panose="02020603050405020304" pitchFamily="18" charset="0"/>
                <a:ea typeface="Arial Narrow"/>
                <a:cs typeface="Times New Roman" panose="02020603050405020304" pitchFamily="18" charset="0"/>
                <a:sym typeface="Arial Narrow"/>
              </a:rPr>
              <a:t>sri.N</a:t>
            </a:r>
            <a:r>
              <a:rPr kumimoji="0" lang="en-US" sz="2400" b="1" i="0" u="none" strike="noStrike" kern="0" cap="none" spc="0" normalizeH="0" noProof="0" dirty="0">
                <a:ln>
                  <a:noFill/>
                </a:ln>
                <a:solidFill>
                  <a:schemeClr val="dk1"/>
                </a:solidFill>
                <a:effectLst/>
                <a:uLnTx/>
                <a:uFillTx/>
                <a:latin typeface="Times New Roman" panose="02020603050405020304" pitchFamily="18" charset="0"/>
                <a:ea typeface="Arial Narrow"/>
                <a:cs typeface="Times New Roman" panose="02020603050405020304" pitchFamily="18" charset="0"/>
                <a:sym typeface="Arial Narrow"/>
              </a:rPr>
              <a:t>     </a:t>
            </a:r>
            <a:r>
              <a:rPr kumimoji="0" lang="en-US" sz="2400" b="1" i="0" u="none" strike="noStrike" kern="0" cap="none" spc="0" normalizeH="0" baseline="0" noProof="0" dirty="0">
                <a:ln>
                  <a:noFill/>
                </a:ln>
                <a:solidFill>
                  <a:schemeClr val="dk1"/>
                </a:solidFill>
                <a:effectLst/>
                <a:uLnTx/>
                <a:uFillTx/>
                <a:latin typeface="Times New Roman" panose="02020603050405020304" pitchFamily="18" charset="0"/>
                <a:ea typeface="Arial Narrow"/>
                <a:cs typeface="Times New Roman" panose="02020603050405020304" pitchFamily="18" charset="0"/>
                <a:sym typeface="Arial Narrow"/>
              </a:rPr>
              <a:t>                                                          Ms. J. </a:t>
            </a:r>
            <a:r>
              <a:rPr lang="en-US" sz="2400" b="1" dirty="0">
                <a:solidFill>
                  <a:schemeClr val="dk1"/>
                </a:solidFill>
                <a:latin typeface="Times New Roman" panose="02020603050405020304" pitchFamily="18" charset="0"/>
                <a:ea typeface="Arial Narrow"/>
                <a:cs typeface="Times New Roman" panose="02020603050405020304" pitchFamily="18" charset="0"/>
                <a:sym typeface="Arial Narrow"/>
              </a:rPr>
              <a:t>Chitra</a:t>
            </a:r>
            <a:r>
              <a:rPr kumimoji="0" lang="en-US" sz="2400" b="1" i="0" u="none" strike="noStrike" kern="0" cap="none" spc="0" normalizeH="0" baseline="0" noProof="0" dirty="0">
                <a:ln>
                  <a:noFill/>
                </a:ln>
                <a:solidFill>
                  <a:schemeClr val="dk1"/>
                </a:solidFill>
                <a:effectLst/>
                <a:uLnTx/>
                <a:uFillTx/>
                <a:latin typeface="Times New Roman" panose="02020603050405020304" pitchFamily="18" charset="0"/>
                <a:ea typeface="Arial Narrow"/>
                <a:cs typeface="Times New Roman" panose="02020603050405020304" pitchFamily="18" charset="0"/>
                <a:sym typeface="Arial Narrow"/>
              </a:rPr>
              <a:t> M.E.</a:t>
            </a: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a:p>
            <a:pPr marL="0" marR="0" lvl="0" indent="0" defTabSz="914400" rtl="0" eaLnBrk="1" fontAlgn="auto" latinLnBrk="0" hangingPunct="1">
              <a:lnSpc>
                <a:spcPct val="150000"/>
              </a:lnSpc>
              <a:spcBef>
                <a:spcPts val="0"/>
              </a:spcBef>
              <a:spcAft>
                <a:spcPts val="0"/>
              </a:spcAft>
              <a:buClr>
                <a:srgbClr val="000000"/>
              </a:buClr>
              <a:buSzPts val="2400"/>
              <a:buFont typeface="Times New Roman"/>
              <a:buNone/>
              <a:tabLst/>
              <a:defRPr/>
            </a:pPr>
            <a:r>
              <a:rPr kumimoji="0" lang="en-US" sz="2400" b="1" i="0" u="none" strike="noStrike" kern="0" cap="none" spc="0" normalizeH="0" baseline="0" noProof="0" dirty="0">
                <a:ln>
                  <a:noFill/>
                </a:ln>
                <a:solidFill>
                  <a:schemeClr val="dk1"/>
                </a:solidFill>
                <a:effectLst/>
                <a:uLnTx/>
                <a:uFillTx/>
                <a:latin typeface="Times New Roman" panose="02020603050405020304" pitchFamily="18" charset="0"/>
                <a:ea typeface="Arial Narrow"/>
                <a:cs typeface="Times New Roman" panose="02020603050405020304" pitchFamily="18" charset="0"/>
                <a:sym typeface="Arial Narrow"/>
              </a:rPr>
              <a:t>             8115U23AM046                                             </a:t>
            </a:r>
            <a:r>
              <a:rPr kumimoji="0" lang="en-US" sz="2400" b="1" i="0" u="none" strike="noStrike" kern="0" cap="none" spc="0" normalizeH="0" noProof="0" dirty="0">
                <a:ln>
                  <a:noFill/>
                </a:ln>
                <a:solidFill>
                  <a:schemeClr val="dk1"/>
                </a:solidFill>
                <a:effectLst/>
                <a:uLnTx/>
                <a:uFillTx/>
                <a:latin typeface="Times New Roman" panose="02020603050405020304" pitchFamily="18" charset="0"/>
                <a:ea typeface="Arial Narrow"/>
                <a:cs typeface="Times New Roman" panose="02020603050405020304" pitchFamily="18" charset="0"/>
                <a:sym typeface="Arial Narrow"/>
              </a:rPr>
              <a:t> </a:t>
            </a:r>
            <a:r>
              <a:rPr kumimoji="0" lang="en-US" sz="2400" b="1" i="0" u="none" strike="noStrike" kern="0" cap="none" spc="0" normalizeH="0" baseline="0" noProof="0" dirty="0">
                <a:ln>
                  <a:noFill/>
                </a:ln>
                <a:solidFill>
                  <a:schemeClr val="dk1"/>
                </a:solidFill>
                <a:effectLst/>
                <a:uLnTx/>
                <a:uFillTx/>
                <a:latin typeface="Times New Roman" panose="02020603050405020304" pitchFamily="18" charset="0"/>
                <a:ea typeface="Arial Narrow"/>
                <a:cs typeface="Times New Roman" panose="02020603050405020304" pitchFamily="18" charset="0"/>
                <a:sym typeface="Arial Narrow"/>
              </a:rPr>
              <a:t>           Assistant Professor / CSE.</a:t>
            </a: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a:p>
            <a:pPr marL="0" marR="0" lvl="0" indent="0" algn="r" defTabSz="914400" rtl="0" eaLnBrk="1" fontAlgn="auto" latinLnBrk="0" hangingPunct="1">
              <a:lnSpc>
                <a:spcPct val="150000"/>
              </a:lnSpc>
              <a:spcBef>
                <a:spcPts val="363"/>
              </a:spcBef>
              <a:spcAft>
                <a:spcPts val="0"/>
              </a:spcAft>
              <a:buClr>
                <a:srgbClr val="000000"/>
              </a:buClr>
              <a:buSzPts val="1800"/>
              <a:buFont typeface="Times New Roman"/>
              <a:buNone/>
              <a:tabLst/>
              <a:defRPr/>
            </a:pPr>
            <a:endParaRPr kumimoji="0" lang="en-US" sz="2400" b="1"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sym typeface="Arial"/>
            </a:endParaRPr>
          </a:p>
          <a:p>
            <a:pPr marL="0" marR="0" lvl="0" indent="0" algn="ctr" defTabSz="914400" rtl="0" eaLnBrk="1" fontAlgn="auto" latinLnBrk="0" hangingPunct="1">
              <a:lnSpc>
                <a:spcPct val="150000"/>
              </a:lnSpc>
              <a:spcBef>
                <a:spcPts val="363"/>
              </a:spcBef>
              <a:spcAft>
                <a:spcPts val="0"/>
              </a:spcAft>
              <a:buClr>
                <a:srgbClr val="000000"/>
              </a:buClr>
              <a:buSzPts val="1800"/>
              <a:buFont typeface="Times New Roman"/>
              <a:buNone/>
              <a:tabLst/>
              <a:defRPr/>
            </a:pPr>
            <a:endParaRPr kumimoji="0" lang="en-US" sz="2400" b="1"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sym typeface="Arial"/>
            </a:endParaRPr>
          </a:p>
          <a:p>
            <a:pPr marL="0" marR="0" lvl="0" indent="0" algn="ctr" defTabSz="914400" rtl="0" eaLnBrk="1" fontAlgn="auto" latinLnBrk="0" hangingPunct="1">
              <a:lnSpc>
                <a:spcPct val="150000"/>
              </a:lnSpc>
              <a:spcBef>
                <a:spcPts val="363"/>
              </a:spcBef>
              <a:spcAft>
                <a:spcPts val="0"/>
              </a:spcAft>
              <a:buClr>
                <a:srgbClr val="000000"/>
              </a:buClr>
              <a:buSzPts val="1800"/>
              <a:buFont typeface="Times New Roman"/>
              <a:buNone/>
              <a:tabLst/>
              <a:defRPr/>
            </a:pPr>
            <a:r>
              <a:rPr kumimoji="0" lang="en-US" sz="2400" b="1"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sym typeface="Arial"/>
              </a:rPr>
              <a:t>					</a:t>
            </a:r>
            <a:endParaRPr kumimoji="0" lang="en-US" sz="24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endParaRPr>
          </a:p>
          <a:p>
            <a:pPr marL="0" marR="0" lvl="0" indent="0" algn="ctr" defTabSz="914400" rtl="0" eaLnBrk="1" fontAlgn="auto" latinLnBrk="0" hangingPunct="1">
              <a:lnSpc>
                <a:spcPct val="150000"/>
              </a:lnSpc>
              <a:spcBef>
                <a:spcPts val="363"/>
              </a:spcBef>
              <a:spcAft>
                <a:spcPts val="0"/>
              </a:spcAft>
              <a:buClr>
                <a:srgbClr val="000000"/>
              </a:buClr>
              <a:buSzPts val="1800"/>
              <a:buFont typeface="Times New Roman"/>
              <a:buNone/>
              <a:tabLst/>
              <a:defRPr/>
            </a:pPr>
            <a:endParaRPr kumimoji="0" lang="en-US" sz="2400" b="1" i="0" u="none" strike="noStrike" kern="0" cap="none" spc="0" normalizeH="0" baseline="0" noProof="0" dirty="0">
              <a:ln>
                <a:noFill/>
              </a:ln>
              <a:solidFill>
                <a:srgbClr val="002060"/>
              </a:solidFill>
              <a:effectLst/>
              <a:uLnTx/>
              <a:uFillTx/>
              <a:latin typeface="Times New Roman" panose="02020603050405020304" pitchFamily="18" charset="0"/>
              <a:cs typeface="Times New Roman" panose="02020603050405020304" pitchFamily="18" charset="0"/>
              <a:sym typeface="Arial"/>
            </a:endParaRPr>
          </a:p>
          <a:p>
            <a:pPr marL="0" marR="0" lvl="0" indent="0" algn="ctr" defTabSz="914400" rtl="0" eaLnBrk="1" fontAlgn="auto" latinLnBrk="0" hangingPunct="1">
              <a:lnSpc>
                <a:spcPct val="150000"/>
              </a:lnSpc>
              <a:spcBef>
                <a:spcPts val="363"/>
              </a:spcBef>
              <a:spcAft>
                <a:spcPts val="0"/>
              </a:spcAft>
              <a:buClr>
                <a:srgbClr val="000000"/>
              </a:buClr>
              <a:buSzPts val="1800"/>
              <a:buFont typeface="Times New Roman"/>
              <a:buNone/>
              <a:tabLst/>
              <a:defRPr/>
            </a:pPr>
            <a:endParaRPr kumimoji="0" lang="en-US" sz="24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a:p>
            <a:pPr marL="0" marR="0" lvl="0" indent="0" algn="r" defTabSz="914400" rtl="0" eaLnBrk="1" fontAlgn="auto" latinLnBrk="0" hangingPunct="1">
              <a:lnSpc>
                <a:spcPct val="150000"/>
              </a:lnSpc>
              <a:spcBef>
                <a:spcPts val="363"/>
              </a:spcBef>
              <a:spcAft>
                <a:spcPts val="0"/>
              </a:spcAft>
              <a:buClr>
                <a:srgbClr val="000000"/>
              </a:buClr>
              <a:buSzPts val="1800"/>
              <a:buFont typeface="Times New Roman"/>
              <a:buNone/>
              <a:tabLst/>
              <a:defRPr/>
            </a:pPr>
            <a:endParaRPr kumimoji="0" lang="en-US" sz="2400" b="1" i="0" u="none" strike="noStrike" kern="0" cap="none" spc="0" normalizeH="0" baseline="0" noProof="0" dirty="0">
              <a:ln>
                <a:noFill/>
              </a:ln>
              <a:solidFill>
                <a:srgbClr val="FF0000"/>
              </a:solidFill>
              <a:effectLst/>
              <a:uLnTx/>
              <a:uFillTx/>
              <a:latin typeface="Times New Roman" panose="02020603050405020304" pitchFamily="18" charset="0"/>
              <a:cs typeface="Times New Roman" panose="02020603050405020304" pitchFamily="18" charset="0"/>
              <a:sym typeface="Arial"/>
            </a:endParaRPr>
          </a:p>
          <a:p>
            <a:pPr marL="0" marR="0" lvl="0" indent="0" algn="r" defTabSz="914400" rtl="0" eaLnBrk="1" fontAlgn="auto" latinLnBrk="0" hangingPunct="1">
              <a:lnSpc>
                <a:spcPct val="150000"/>
              </a:lnSpc>
              <a:spcBef>
                <a:spcPts val="363"/>
              </a:spcBef>
              <a:spcAft>
                <a:spcPts val="0"/>
              </a:spcAft>
              <a:buClr>
                <a:srgbClr val="000000"/>
              </a:buClr>
              <a:buSzPts val="1800"/>
              <a:buFont typeface="Times New Roman"/>
              <a:buNone/>
              <a:tabLst/>
              <a:defRPr/>
            </a:pPr>
            <a:endParaRPr kumimoji="0" lang="en-US" sz="2400" b="0" i="0" u="none" strike="noStrike" kern="0" cap="none" spc="0" normalizeH="0" baseline="0" noProof="0" dirty="0">
              <a:ln>
                <a:noFill/>
              </a:ln>
              <a:solidFill>
                <a:srgbClr val="8B8B8B"/>
              </a:solidFill>
              <a:effectLst/>
              <a:uLnTx/>
              <a:uFillTx/>
              <a:latin typeface="Times New Roman" panose="02020603050405020304" pitchFamily="18" charset="0"/>
              <a:cs typeface="Times New Roman" panose="02020603050405020304" pitchFamily="18" charset="0"/>
              <a:sym typeface="Arial"/>
            </a:endParaRPr>
          </a:p>
          <a:p>
            <a:pPr marL="0" marR="0" lvl="0" indent="0" algn="r" defTabSz="914400" rtl="0" eaLnBrk="1" fontAlgn="auto" latinLnBrk="0" hangingPunct="1">
              <a:lnSpc>
                <a:spcPct val="150000"/>
              </a:lnSpc>
              <a:spcBef>
                <a:spcPts val="363"/>
              </a:spcBef>
              <a:spcAft>
                <a:spcPts val="0"/>
              </a:spcAft>
              <a:buClr>
                <a:srgbClr val="000000"/>
              </a:buClr>
              <a:buSzPts val="1800"/>
              <a:buFont typeface="Times New Roman"/>
              <a:buNone/>
              <a:tabLst/>
              <a:defRPr/>
            </a:pPr>
            <a:endParaRPr kumimoji="0" lang="en-US" sz="2400" b="0" i="0" u="none" strike="noStrike" kern="0" cap="none" spc="0" normalizeH="0" baseline="0" noProof="0" dirty="0">
              <a:ln>
                <a:noFill/>
              </a:ln>
              <a:solidFill>
                <a:srgbClr val="8B8B8B"/>
              </a:solidFill>
              <a:effectLst/>
              <a:uLnTx/>
              <a:uFillTx/>
              <a:latin typeface="Times New Roman" panose="02020603050405020304" pitchFamily="18" charset="0"/>
              <a:cs typeface="Times New Roman" panose="02020603050405020304" pitchFamily="18" charset="0"/>
              <a:sym typeface="Arial"/>
            </a:endParaRPr>
          </a:p>
          <a:p>
            <a:pPr marL="0" marR="0" lvl="0" indent="0" algn="r" defTabSz="914400" rtl="0" eaLnBrk="1" fontAlgn="auto" latinLnBrk="0" hangingPunct="1">
              <a:lnSpc>
                <a:spcPct val="150000"/>
              </a:lnSpc>
              <a:spcBef>
                <a:spcPts val="363"/>
              </a:spcBef>
              <a:spcAft>
                <a:spcPts val="0"/>
              </a:spcAft>
              <a:buClr>
                <a:srgbClr val="000000"/>
              </a:buClr>
              <a:buSzPts val="1800"/>
              <a:buFont typeface="Times New Roman"/>
              <a:buNone/>
              <a:tabLst/>
              <a:defRPr/>
            </a:pPr>
            <a:endParaRPr kumimoji="0" lang="en-US" sz="2400" b="0" i="0" u="none" strike="noStrike" kern="0" cap="none" spc="0" normalizeH="0" baseline="0" noProof="0" dirty="0">
              <a:ln>
                <a:noFill/>
              </a:ln>
              <a:solidFill>
                <a:srgbClr val="8B8B8B"/>
              </a:solidFill>
              <a:effectLst/>
              <a:uLnTx/>
              <a:uFillTx/>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510209" y="263500"/>
            <a:ext cx="10971300" cy="1141500"/>
          </a:xfrm>
          <a:prstGeom prst="rect">
            <a:avLst/>
          </a:prstGeom>
          <a:noFill/>
          <a:ln>
            <a:noFill/>
          </a:ln>
        </p:spPr>
        <p:txBody>
          <a:bodyPr spcFirstLastPara="1" wrap="square" lIns="91425" tIns="45700" rIns="91425" bIns="45700" anchor="ctr" anchorCtr="0">
            <a:noAutofit/>
          </a:bodyPr>
          <a:lstStyle/>
          <a:p>
            <a:pPr algn="ctr">
              <a:lnSpc>
                <a:spcPct val="100000"/>
              </a:lnSpc>
              <a:buSzPts val="3000"/>
            </a:pPr>
            <a:r>
              <a:rPr lang="en-US" sz="3000" b="1" dirty="0">
                <a:latin typeface="Times New Roman" panose="02020603050405020304" pitchFamily="18" charset="0"/>
                <a:cs typeface="Times New Roman" panose="02020603050405020304" pitchFamily="18" charset="0"/>
                <a:sym typeface="Arial"/>
              </a:rPr>
              <a:t>MODULE 2 </a:t>
            </a:r>
            <a:r>
              <a:rPr lang="en-US" sz="3200" b="1" dirty="0">
                <a:latin typeface="Times New Roman" panose="02020603050405020304" pitchFamily="18" charset="0"/>
                <a:cs typeface="Times New Roman" panose="02020603050405020304" pitchFamily="18" charset="0"/>
                <a:sym typeface="Arial"/>
              </a:rPr>
              <a:t>– </a:t>
            </a:r>
            <a:r>
              <a:rPr lang="en-IN" sz="3200" b="1" dirty="0"/>
              <a:t>DATA FETCHING MODULE</a:t>
            </a:r>
            <a:endParaRPr sz="3200" b="1" dirty="0">
              <a:latin typeface="Times New Roman" panose="02020603050405020304" pitchFamily="18" charset="0"/>
              <a:cs typeface="Times New Roman" panose="02020603050405020304" pitchFamily="18" charset="0"/>
              <a:sym typeface="Arial"/>
            </a:endParaRPr>
          </a:p>
        </p:txBody>
      </p:sp>
      <p:pic>
        <p:nvPicPr>
          <p:cNvPr id="248" name="Google Shape;248;p37"/>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249" name="Google Shape;249;p37" descr="KRCE Tiruchirappalli : Admission 2024, Courses, Fees, Placement, Cut Off"/>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6" name="Date Placeholder 5"/>
          <p:cNvSpPr>
            <a:spLocks noGrp="1"/>
          </p:cNvSpPr>
          <p:nvPr>
            <p:ph type="dt" idx="10"/>
          </p:nvPr>
        </p:nvSpPr>
        <p:spPr/>
        <p:txBody>
          <a:bodyPr/>
          <a:lstStyle/>
          <a:p>
            <a:r>
              <a:rPr lang="en-US"/>
              <a:t>2/6/2025</a:t>
            </a:r>
          </a:p>
        </p:txBody>
      </p:sp>
      <p:sp>
        <p:nvSpPr>
          <p:cNvPr id="2" name="Text Placeholder 1">
            <a:extLst>
              <a:ext uri="{FF2B5EF4-FFF2-40B4-BE49-F238E27FC236}">
                <a16:creationId xmlns:a16="http://schemas.microsoft.com/office/drawing/2014/main" id="{CEAF797E-8274-E593-A280-7577B4EBAA08}"/>
              </a:ext>
            </a:extLst>
          </p:cNvPr>
          <p:cNvSpPr>
            <a:spLocks noGrp="1" noChangeArrowheads="1"/>
          </p:cNvSpPr>
          <p:nvPr>
            <p:ph type="body" idx="1"/>
          </p:nvPr>
        </p:nvSpPr>
        <p:spPr bwMode="auto">
          <a:xfrm>
            <a:off x="873125" y="2233841"/>
            <a:ext cx="11137985"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Connects to a stock market API (e.g., Alpha Vantage or Yahoo Finance).</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Fetches real-time stock prices based on user input.</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Updates the stock prices at regular time intervals.</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Ensures accurate and up-to-date data is available for comparison.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609600" y="274638"/>
            <a:ext cx="10971300" cy="1141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000"/>
              <a:buNone/>
            </a:pPr>
            <a:r>
              <a:rPr lang="en-US" sz="3000" b="1" dirty="0">
                <a:latin typeface="Times New Roman" panose="02020603050405020304" pitchFamily="18" charset="0"/>
                <a:ea typeface="Arial"/>
                <a:cs typeface="Times New Roman" panose="02020603050405020304" pitchFamily="18" charset="0"/>
                <a:sym typeface="Arial"/>
              </a:rPr>
              <a:t>MODULE 3 – </a:t>
            </a:r>
            <a:r>
              <a:rPr lang="en-IN" sz="3200" b="1" dirty="0"/>
              <a:t>ALERT &amp; NOTIFICATION MODULE</a:t>
            </a:r>
            <a:endParaRPr sz="3200" b="1" dirty="0">
              <a:latin typeface="Times New Roman" panose="02020603050405020304" pitchFamily="18" charset="0"/>
              <a:ea typeface="Arial"/>
              <a:cs typeface="Times New Roman" panose="02020603050405020304" pitchFamily="18" charset="0"/>
              <a:sym typeface="Arial"/>
            </a:endParaRPr>
          </a:p>
        </p:txBody>
      </p:sp>
      <p:pic>
        <p:nvPicPr>
          <p:cNvPr id="248" name="Google Shape;248;p37"/>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249" name="Google Shape;249;p37" descr="KRCE Tiruchirappalli : Admission 2024, Courses, Fees, Placement, Cut Off"/>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6" name="Date Placeholder 5"/>
          <p:cNvSpPr>
            <a:spLocks noGrp="1"/>
          </p:cNvSpPr>
          <p:nvPr>
            <p:ph type="dt" idx="10"/>
          </p:nvPr>
        </p:nvSpPr>
        <p:spPr/>
        <p:txBody>
          <a:bodyPr/>
          <a:lstStyle/>
          <a:p>
            <a:r>
              <a:rPr lang="en-US"/>
              <a:t>2/6/2025</a:t>
            </a:r>
          </a:p>
        </p:txBody>
      </p:sp>
      <p:sp>
        <p:nvSpPr>
          <p:cNvPr id="2" name="Text Placeholder 1">
            <a:extLst>
              <a:ext uri="{FF2B5EF4-FFF2-40B4-BE49-F238E27FC236}">
                <a16:creationId xmlns:a16="http://schemas.microsoft.com/office/drawing/2014/main" id="{49208062-F105-F77B-C6CC-D230187020BE}"/>
              </a:ext>
            </a:extLst>
          </p:cNvPr>
          <p:cNvSpPr>
            <a:spLocks noGrp="1" noChangeArrowheads="1"/>
          </p:cNvSpPr>
          <p:nvPr>
            <p:ph type="body" idx="1"/>
          </p:nvPr>
        </p:nvSpPr>
        <p:spPr bwMode="auto">
          <a:xfrm>
            <a:off x="873125" y="1443841"/>
            <a:ext cx="1214627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Monitors live stock prices continuously.</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Compares current prices with user-set alert limits.</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Triggers an alert (sound or popup) when price crosses the set threshold.</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Arial" panose="020B0604020202020204" pitchFamily="34" charset="0"/>
              </a:rPr>
              <a:t>Sends instant notifications to help users take timely actions.</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1178700" y="274638"/>
            <a:ext cx="9473258" cy="1141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000"/>
              <a:buNone/>
            </a:pPr>
            <a:r>
              <a:rPr lang="en-US" sz="3000" b="1" dirty="0">
                <a:latin typeface="Times New Roman" panose="02020603050405020304" pitchFamily="18" charset="0"/>
                <a:ea typeface="Arial"/>
                <a:cs typeface="Times New Roman" panose="02020603050405020304" pitchFamily="18" charset="0"/>
                <a:sym typeface="Arial"/>
              </a:rPr>
              <a:t>MODULE 4 – </a:t>
            </a:r>
            <a:r>
              <a:rPr lang="en-IN" sz="3200" b="1" dirty="0">
                <a:latin typeface="Times New Roman" panose="02020603050405020304" pitchFamily="18" charset="0"/>
                <a:cs typeface="Times New Roman" panose="02020603050405020304" pitchFamily="18" charset="0"/>
              </a:rPr>
              <a:t>USER INTERFACE (UI) MODULE</a:t>
            </a:r>
            <a:endParaRPr sz="3200" b="1" dirty="0">
              <a:latin typeface="Times New Roman" panose="02020603050405020304" pitchFamily="18" charset="0"/>
              <a:ea typeface="Arial"/>
              <a:cs typeface="Times New Roman" panose="02020603050405020304" pitchFamily="18" charset="0"/>
              <a:sym typeface="Arial"/>
            </a:endParaRPr>
          </a:p>
        </p:txBody>
      </p:sp>
      <p:pic>
        <p:nvPicPr>
          <p:cNvPr id="248" name="Google Shape;248;p37"/>
          <p:cNvPicPr preferRelativeResize="0"/>
          <p:nvPr/>
        </p:nvPicPr>
        <p:blipFill rotWithShape="1">
          <a:blip r:embed="rId3">
            <a:alphaModFix/>
          </a:blip>
          <a:srcRect/>
          <a:stretch/>
        </p:blipFill>
        <p:spPr>
          <a:xfrm>
            <a:off x="382500" y="221475"/>
            <a:ext cx="1066800" cy="1057275"/>
          </a:xfrm>
          <a:prstGeom prst="rect">
            <a:avLst/>
          </a:prstGeom>
          <a:noFill/>
          <a:ln>
            <a:noFill/>
          </a:ln>
        </p:spPr>
      </p:pic>
      <p:pic>
        <p:nvPicPr>
          <p:cNvPr id="249" name="Google Shape;249;p37" descr="KRCE Tiruchirappalli : Admission 2024, Courses, Fees, Placement, Cut Off"/>
          <p:cNvPicPr preferRelativeResize="0"/>
          <p:nvPr/>
        </p:nvPicPr>
        <p:blipFill rotWithShape="1">
          <a:blip r:embed="rId4">
            <a:alphaModFix/>
          </a:blip>
          <a:srcRect/>
          <a:stretch/>
        </p:blipFill>
        <p:spPr>
          <a:xfrm>
            <a:off x="10548300" y="329546"/>
            <a:ext cx="1219200" cy="1181100"/>
          </a:xfrm>
          <a:prstGeom prst="rect">
            <a:avLst/>
          </a:prstGeom>
          <a:noFill/>
          <a:ln>
            <a:noFill/>
          </a:ln>
        </p:spPr>
      </p:pic>
      <p:sp>
        <p:nvSpPr>
          <p:cNvPr id="6" name="Date Placeholder 5"/>
          <p:cNvSpPr>
            <a:spLocks noGrp="1"/>
          </p:cNvSpPr>
          <p:nvPr>
            <p:ph type="dt" idx="10"/>
          </p:nvPr>
        </p:nvSpPr>
        <p:spPr/>
        <p:txBody>
          <a:bodyPr/>
          <a:lstStyle/>
          <a:p>
            <a:r>
              <a:rPr lang="en-US"/>
              <a:t>2/6/2025</a:t>
            </a:r>
          </a:p>
        </p:txBody>
      </p:sp>
      <p:sp>
        <p:nvSpPr>
          <p:cNvPr id="2" name="Text Placeholder 1">
            <a:extLst>
              <a:ext uri="{FF2B5EF4-FFF2-40B4-BE49-F238E27FC236}">
                <a16:creationId xmlns:a16="http://schemas.microsoft.com/office/drawing/2014/main" id="{59B5D35E-E95F-4C70-0573-2718D5B67427}"/>
              </a:ext>
            </a:extLst>
          </p:cNvPr>
          <p:cNvSpPr>
            <a:spLocks noGrp="1" noChangeArrowheads="1"/>
          </p:cNvSpPr>
          <p:nvPr>
            <p:ph type="body" idx="1"/>
          </p:nvPr>
        </p:nvSpPr>
        <p:spPr bwMode="auto">
          <a:xfrm>
            <a:off x="873125" y="2413338"/>
            <a:ext cx="1135599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stock prices and alert status clearly to the user.</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an easy-to-use layout for entering stock symbols and price limits.</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real-time updates of stock data on the screen.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a:extLst>
            <a:ext uri="{FF2B5EF4-FFF2-40B4-BE49-F238E27FC236}">
              <a16:creationId xmlns:a16="http://schemas.microsoft.com/office/drawing/2014/main" id="{27988EA5-2FAE-70F0-D29A-F22B097103F9}"/>
            </a:ext>
          </a:extLst>
        </p:cNvPr>
        <p:cNvGrpSpPr/>
        <p:nvPr/>
      </p:nvGrpSpPr>
      <p:grpSpPr>
        <a:xfrm>
          <a:off x="0" y="0"/>
          <a:ext cx="0" cy="0"/>
          <a:chOff x="0" y="0"/>
          <a:chExt cx="0" cy="0"/>
        </a:xfrm>
      </p:grpSpPr>
      <p:sp>
        <p:nvSpPr>
          <p:cNvPr id="247" name="Google Shape;247;p37">
            <a:extLst>
              <a:ext uri="{FF2B5EF4-FFF2-40B4-BE49-F238E27FC236}">
                <a16:creationId xmlns:a16="http://schemas.microsoft.com/office/drawing/2014/main" id="{FE2AB5DA-1063-4E74-9851-67E3FBE10FE0}"/>
              </a:ext>
            </a:extLst>
          </p:cNvPr>
          <p:cNvSpPr txBox="1">
            <a:spLocks noGrp="1"/>
          </p:cNvSpPr>
          <p:nvPr>
            <p:ph type="title"/>
          </p:nvPr>
        </p:nvSpPr>
        <p:spPr>
          <a:xfrm>
            <a:off x="609600" y="274638"/>
            <a:ext cx="10971300" cy="1141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000"/>
              <a:buNone/>
            </a:pPr>
            <a:r>
              <a:rPr lang="en-US" sz="3000" b="1" dirty="0">
                <a:latin typeface="Times New Roman" panose="02020603050405020304" pitchFamily="18" charset="0"/>
                <a:ea typeface="Arial"/>
                <a:cs typeface="Times New Roman" panose="02020603050405020304" pitchFamily="18" charset="0"/>
                <a:sym typeface="Arial"/>
              </a:rPr>
              <a:t>OUTPUT SCREENSHOTS</a:t>
            </a:r>
            <a:endParaRPr sz="3000" b="1" dirty="0">
              <a:latin typeface="Times New Roman" panose="02020603050405020304" pitchFamily="18" charset="0"/>
              <a:ea typeface="Arial"/>
              <a:cs typeface="Times New Roman" panose="02020603050405020304" pitchFamily="18" charset="0"/>
              <a:sym typeface="Arial"/>
            </a:endParaRPr>
          </a:p>
        </p:txBody>
      </p:sp>
      <p:pic>
        <p:nvPicPr>
          <p:cNvPr id="248" name="Google Shape;248;p37">
            <a:extLst>
              <a:ext uri="{FF2B5EF4-FFF2-40B4-BE49-F238E27FC236}">
                <a16:creationId xmlns:a16="http://schemas.microsoft.com/office/drawing/2014/main" id="{914878B9-C9DA-EF0E-4E6B-7BE991B6C705}"/>
              </a:ext>
            </a:extLst>
          </p:cNvPr>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249" name="Google Shape;249;p37" descr="KRCE Tiruchirappalli : Admission 2024, Courses, Fees, Placement, Cut Off">
            <a:extLst>
              <a:ext uri="{FF2B5EF4-FFF2-40B4-BE49-F238E27FC236}">
                <a16:creationId xmlns:a16="http://schemas.microsoft.com/office/drawing/2014/main" id="{AAD60383-DEE6-9D4A-12E1-967F05A870B2}"/>
              </a:ext>
            </a:extLst>
          </p:cNvPr>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6" name="Date Placeholder 5">
            <a:extLst>
              <a:ext uri="{FF2B5EF4-FFF2-40B4-BE49-F238E27FC236}">
                <a16:creationId xmlns:a16="http://schemas.microsoft.com/office/drawing/2014/main" id="{232EEC74-8D5E-8537-8A64-F6A5A57D65A3}"/>
              </a:ext>
            </a:extLst>
          </p:cNvPr>
          <p:cNvSpPr>
            <a:spLocks noGrp="1"/>
          </p:cNvSpPr>
          <p:nvPr>
            <p:ph type="dt" idx="10"/>
          </p:nvPr>
        </p:nvSpPr>
        <p:spPr/>
        <p:txBody>
          <a:bodyPr/>
          <a:lstStyle/>
          <a:p>
            <a:r>
              <a:rPr lang="en-US"/>
              <a:t>2/6/2025</a:t>
            </a:r>
          </a:p>
        </p:txBody>
      </p:sp>
      <p:pic>
        <p:nvPicPr>
          <p:cNvPr id="4" name="Picture 3">
            <a:extLst>
              <a:ext uri="{FF2B5EF4-FFF2-40B4-BE49-F238E27FC236}">
                <a16:creationId xmlns:a16="http://schemas.microsoft.com/office/drawing/2014/main" id="{242BF4D3-365F-2EEE-1BF7-784B48F56EA7}"/>
              </a:ext>
            </a:extLst>
          </p:cNvPr>
          <p:cNvPicPr>
            <a:picLocks noChangeAspect="1"/>
          </p:cNvPicPr>
          <p:nvPr/>
        </p:nvPicPr>
        <p:blipFill>
          <a:blip r:embed="rId5"/>
          <a:stretch>
            <a:fillRect/>
          </a:stretch>
        </p:blipFill>
        <p:spPr>
          <a:xfrm>
            <a:off x="1188787" y="1741487"/>
            <a:ext cx="9088118" cy="1924319"/>
          </a:xfrm>
          <a:prstGeom prst="rect">
            <a:avLst/>
          </a:prstGeom>
        </p:spPr>
      </p:pic>
      <p:pic>
        <p:nvPicPr>
          <p:cNvPr id="8" name="Picture 7">
            <a:extLst>
              <a:ext uri="{FF2B5EF4-FFF2-40B4-BE49-F238E27FC236}">
                <a16:creationId xmlns:a16="http://schemas.microsoft.com/office/drawing/2014/main" id="{B13E7832-5C8D-D2C4-2401-41846D7505A1}"/>
              </a:ext>
            </a:extLst>
          </p:cNvPr>
          <p:cNvPicPr>
            <a:picLocks noChangeAspect="1"/>
          </p:cNvPicPr>
          <p:nvPr/>
        </p:nvPicPr>
        <p:blipFill>
          <a:blip r:embed="rId6"/>
          <a:stretch>
            <a:fillRect/>
          </a:stretch>
        </p:blipFill>
        <p:spPr>
          <a:xfrm>
            <a:off x="1188787" y="4116008"/>
            <a:ext cx="8735644" cy="2095792"/>
          </a:xfrm>
          <a:prstGeom prst="rect">
            <a:avLst/>
          </a:prstGeom>
        </p:spPr>
      </p:pic>
    </p:spTree>
    <p:extLst>
      <p:ext uri="{BB962C8B-B14F-4D97-AF65-F5344CB8AC3E}">
        <p14:creationId xmlns:p14="http://schemas.microsoft.com/office/powerpoint/2010/main" val="3447704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29DE400-F951-0DB9-7DE1-81CB50936127}"/>
              </a:ext>
            </a:extLst>
          </p:cNvPr>
          <p:cNvSpPr>
            <a:spLocks noGrp="1"/>
          </p:cNvSpPr>
          <p:nvPr>
            <p:ph type="dt" idx="10"/>
          </p:nvPr>
        </p:nvSpPr>
        <p:spPr/>
        <p:txBody>
          <a:bodyPr/>
          <a:lstStyle/>
          <a:p>
            <a:r>
              <a:rPr lang="en-US"/>
              <a:t>2/6/2025</a:t>
            </a:r>
          </a:p>
        </p:txBody>
      </p:sp>
      <p:pic>
        <p:nvPicPr>
          <p:cNvPr id="6" name="Picture 5">
            <a:extLst>
              <a:ext uri="{FF2B5EF4-FFF2-40B4-BE49-F238E27FC236}">
                <a16:creationId xmlns:a16="http://schemas.microsoft.com/office/drawing/2014/main" id="{D2C69A19-ED7C-0E6C-CACE-4D1928ADCB02}"/>
              </a:ext>
            </a:extLst>
          </p:cNvPr>
          <p:cNvPicPr>
            <a:picLocks noChangeAspect="1"/>
          </p:cNvPicPr>
          <p:nvPr/>
        </p:nvPicPr>
        <p:blipFill>
          <a:blip r:embed="rId2"/>
          <a:stretch>
            <a:fillRect/>
          </a:stretch>
        </p:blipFill>
        <p:spPr>
          <a:xfrm>
            <a:off x="1452452" y="1780674"/>
            <a:ext cx="8773749" cy="2877200"/>
          </a:xfrm>
          <a:prstGeom prst="rect">
            <a:avLst/>
          </a:prstGeom>
        </p:spPr>
      </p:pic>
    </p:spTree>
    <p:extLst>
      <p:ext uri="{BB962C8B-B14F-4D97-AF65-F5344CB8AC3E}">
        <p14:creationId xmlns:p14="http://schemas.microsoft.com/office/powerpoint/2010/main" val="52175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a:extLst>
            <a:ext uri="{FF2B5EF4-FFF2-40B4-BE49-F238E27FC236}">
              <a16:creationId xmlns:a16="http://schemas.microsoft.com/office/drawing/2014/main" id="{5B16F9D3-563C-82CB-75BE-5A48B8A9537F}"/>
            </a:ext>
          </a:extLst>
        </p:cNvPr>
        <p:cNvGrpSpPr/>
        <p:nvPr/>
      </p:nvGrpSpPr>
      <p:grpSpPr>
        <a:xfrm>
          <a:off x="0" y="0"/>
          <a:ext cx="0" cy="0"/>
          <a:chOff x="0" y="0"/>
          <a:chExt cx="0" cy="0"/>
        </a:xfrm>
      </p:grpSpPr>
      <p:sp>
        <p:nvSpPr>
          <p:cNvPr id="247" name="Google Shape;247;p37">
            <a:extLst>
              <a:ext uri="{FF2B5EF4-FFF2-40B4-BE49-F238E27FC236}">
                <a16:creationId xmlns:a16="http://schemas.microsoft.com/office/drawing/2014/main" id="{388F1899-01DB-B3EC-E413-AEC473144259}"/>
              </a:ext>
            </a:extLst>
          </p:cNvPr>
          <p:cNvSpPr txBox="1">
            <a:spLocks noGrp="1"/>
          </p:cNvSpPr>
          <p:nvPr>
            <p:ph type="title"/>
          </p:nvPr>
        </p:nvSpPr>
        <p:spPr>
          <a:xfrm>
            <a:off x="609600" y="274638"/>
            <a:ext cx="10971300" cy="1141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000"/>
              <a:buNone/>
            </a:pPr>
            <a:r>
              <a:rPr lang="en-US" sz="3000" b="1" dirty="0">
                <a:latin typeface="Times New Roman" panose="02020603050405020304" pitchFamily="18" charset="0"/>
                <a:ea typeface="Arial"/>
                <a:cs typeface="Times New Roman" panose="02020603050405020304" pitchFamily="18" charset="0"/>
                <a:sym typeface="Arial"/>
              </a:rPr>
              <a:t>CONCLUSION</a:t>
            </a:r>
            <a:endParaRPr sz="3000" b="1" dirty="0">
              <a:latin typeface="Times New Roman" panose="02020603050405020304" pitchFamily="18" charset="0"/>
              <a:ea typeface="Arial"/>
              <a:cs typeface="Times New Roman" panose="02020603050405020304" pitchFamily="18" charset="0"/>
              <a:sym typeface="Arial"/>
            </a:endParaRPr>
          </a:p>
        </p:txBody>
      </p:sp>
      <p:pic>
        <p:nvPicPr>
          <p:cNvPr id="248" name="Google Shape;248;p37">
            <a:extLst>
              <a:ext uri="{FF2B5EF4-FFF2-40B4-BE49-F238E27FC236}">
                <a16:creationId xmlns:a16="http://schemas.microsoft.com/office/drawing/2014/main" id="{64FDFF87-D492-1C15-7033-77657D0B84FE}"/>
              </a:ext>
            </a:extLst>
          </p:cNvPr>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249" name="Google Shape;249;p37" descr="KRCE Tiruchirappalli : Admission 2024, Courses, Fees, Placement, Cut Off">
            <a:extLst>
              <a:ext uri="{FF2B5EF4-FFF2-40B4-BE49-F238E27FC236}">
                <a16:creationId xmlns:a16="http://schemas.microsoft.com/office/drawing/2014/main" id="{039419F0-0CDA-C7FF-206C-C1055813EB56}"/>
              </a:ext>
            </a:extLst>
          </p:cNvPr>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250" name="Google Shape;250;p37">
            <a:extLst>
              <a:ext uri="{FF2B5EF4-FFF2-40B4-BE49-F238E27FC236}">
                <a16:creationId xmlns:a16="http://schemas.microsoft.com/office/drawing/2014/main" id="{ACC6DB06-ACFB-1AC4-965A-937603970B8F}"/>
              </a:ext>
            </a:extLst>
          </p:cNvPr>
          <p:cNvSpPr txBox="1">
            <a:spLocks noGrp="1"/>
          </p:cNvSpPr>
          <p:nvPr>
            <p:ph type="body" idx="1"/>
          </p:nvPr>
        </p:nvSpPr>
        <p:spPr>
          <a:xfrm>
            <a:off x="873813" y="1445335"/>
            <a:ext cx="10402200" cy="4524300"/>
          </a:xfrm>
          <a:prstGeom prst="rect">
            <a:avLst/>
          </a:prstGeom>
          <a:noFill/>
          <a:ln>
            <a:noFill/>
          </a:ln>
        </p:spPr>
        <p:txBody>
          <a:bodyPr spcFirstLastPara="1" wrap="square" lIns="91425" tIns="45700" rIns="91425" bIns="45700" anchor="ctr" anchorCtr="0">
            <a:noAutofit/>
          </a:bodyPr>
          <a:lstStyle/>
          <a:p>
            <a:pPr marL="0" indent="0" algn="just">
              <a:lnSpc>
                <a:spcPct val="200000"/>
              </a:lnSpc>
              <a:spcBef>
                <a:spcPts val="0"/>
              </a:spcBef>
              <a:buSzPts val="3200"/>
              <a:buNone/>
            </a:pPr>
            <a:r>
              <a:rPr lang="en-US" sz="2800" dirty="0">
                <a:latin typeface="Times New Roman" panose="02020603050405020304" pitchFamily="18" charset="0"/>
                <a:cs typeface="Times New Roman" panose="02020603050405020304" pitchFamily="18" charset="0"/>
              </a:rPr>
              <a:t>The Real-Time Stock Monitoring and Alert System provides an efficient way to keep track of stock prices as they change throughout the day. By delivering instant alerts when prices reach user-defined limits, it helps investors and traders respond quickly to market movements. The easy-to-use interface and real-time updates make monitoring convenient and accessible for everyone.</a:t>
            </a:r>
          </a:p>
        </p:txBody>
      </p:sp>
      <p:sp>
        <p:nvSpPr>
          <p:cNvPr id="6" name="Date Placeholder 5">
            <a:extLst>
              <a:ext uri="{FF2B5EF4-FFF2-40B4-BE49-F238E27FC236}">
                <a16:creationId xmlns:a16="http://schemas.microsoft.com/office/drawing/2014/main" id="{19BE423E-B9D5-D06E-44C4-7E0DF4A13C98}"/>
              </a:ext>
            </a:extLst>
          </p:cNvPr>
          <p:cNvSpPr>
            <a:spLocks noGrp="1"/>
          </p:cNvSpPr>
          <p:nvPr>
            <p:ph type="dt" idx="10"/>
          </p:nvPr>
        </p:nvSpPr>
        <p:spPr/>
        <p:txBody>
          <a:bodyPr/>
          <a:lstStyle/>
          <a:p>
            <a:r>
              <a:rPr lang="en-US"/>
              <a:t>2/6/2025</a:t>
            </a:r>
          </a:p>
        </p:txBody>
      </p:sp>
    </p:spTree>
    <p:extLst>
      <p:ext uri="{BB962C8B-B14F-4D97-AF65-F5344CB8AC3E}">
        <p14:creationId xmlns:p14="http://schemas.microsoft.com/office/powerpoint/2010/main" val="203424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a:extLst>
            <a:ext uri="{FF2B5EF4-FFF2-40B4-BE49-F238E27FC236}">
              <a16:creationId xmlns:a16="http://schemas.microsoft.com/office/drawing/2014/main" id="{F9F8567F-754D-61A6-D27B-C152AE1A6903}"/>
            </a:ext>
          </a:extLst>
        </p:cNvPr>
        <p:cNvGrpSpPr/>
        <p:nvPr/>
      </p:nvGrpSpPr>
      <p:grpSpPr>
        <a:xfrm>
          <a:off x="0" y="0"/>
          <a:ext cx="0" cy="0"/>
          <a:chOff x="0" y="0"/>
          <a:chExt cx="0" cy="0"/>
        </a:xfrm>
      </p:grpSpPr>
      <p:sp>
        <p:nvSpPr>
          <p:cNvPr id="247" name="Google Shape;247;p37">
            <a:extLst>
              <a:ext uri="{FF2B5EF4-FFF2-40B4-BE49-F238E27FC236}">
                <a16:creationId xmlns:a16="http://schemas.microsoft.com/office/drawing/2014/main" id="{CC71BD7B-E77D-77AD-CDF5-187CC0D0808F}"/>
              </a:ext>
            </a:extLst>
          </p:cNvPr>
          <p:cNvSpPr txBox="1">
            <a:spLocks noGrp="1"/>
          </p:cNvSpPr>
          <p:nvPr>
            <p:ph type="title"/>
          </p:nvPr>
        </p:nvSpPr>
        <p:spPr>
          <a:xfrm>
            <a:off x="609600" y="274638"/>
            <a:ext cx="10971300" cy="1141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000"/>
              <a:buNone/>
            </a:pPr>
            <a:r>
              <a:rPr lang="en-US" sz="3000" b="1" dirty="0">
                <a:latin typeface="Times New Roman" panose="02020603050405020304" pitchFamily="18" charset="0"/>
                <a:ea typeface="Arial"/>
                <a:cs typeface="Times New Roman" panose="02020603050405020304" pitchFamily="18" charset="0"/>
                <a:sym typeface="Arial"/>
              </a:rPr>
              <a:t>FUTURE SCOPE</a:t>
            </a:r>
            <a:endParaRPr sz="3000" b="1" dirty="0">
              <a:latin typeface="Times New Roman" panose="02020603050405020304" pitchFamily="18" charset="0"/>
              <a:ea typeface="Arial"/>
              <a:cs typeface="Times New Roman" panose="02020603050405020304" pitchFamily="18" charset="0"/>
              <a:sym typeface="Arial"/>
            </a:endParaRPr>
          </a:p>
        </p:txBody>
      </p:sp>
      <p:pic>
        <p:nvPicPr>
          <p:cNvPr id="248" name="Google Shape;248;p37">
            <a:extLst>
              <a:ext uri="{FF2B5EF4-FFF2-40B4-BE49-F238E27FC236}">
                <a16:creationId xmlns:a16="http://schemas.microsoft.com/office/drawing/2014/main" id="{A9A49D4E-22EE-0598-B47A-0306BD758A88}"/>
              </a:ext>
            </a:extLst>
          </p:cNvPr>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249" name="Google Shape;249;p37" descr="KRCE Tiruchirappalli : Admission 2024, Courses, Fees, Placement, Cut Off">
            <a:extLst>
              <a:ext uri="{FF2B5EF4-FFF2-40B4-BE49-F238E27FC236}">
                <a16:creationId xmlns:a16="http://schemas.microsoft.com/office/drawing/2014/main" id="{4D0C9474-0EF9-1A96-29D3-90AB0888EDEF}"/>
              </a:ext>
            </a:extLst>
          </p:cNvPr>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250" name="Google Shape;250;p37">
            <a:extLst>
              <a:ext uri="{FF2B5EF4-FFF2-40B4-BE49-F238E27FC236}">
                <a16:creationId xmlns:a16="http://schemas.microsoft.com/office/drawing/2014/main" id="{38AD5D5E-4A97-02CF-8740-80812FBBAEAC}"/>
              </a:ext>
            </a:extLst>
          </p:cNvPr>
          <p:cNvSpPr txBox="1">
            <a:spLocks noGrp="1"/>
          </p:cNvSpPr>
          <p:nvPr>
            <p:ph type="body" idx="1"/>
          </p:nvPr>
        </p:nvSpPr>
        <p:spPr>
          <a:xfrm>
            <a:off x="894150" y="1514475"/>
            <a:ext cx="10402200" cy="4524300"/>
          </a:xfrm>
          <a:prstGeom prst="rect">
            <a:avLst/>
          </a:prstGeom>
          <a:noFill/>
          <a:ln>
            <a:noFill/>
          </a:ln>
        </p:spPr>
        <p:txBody>
          <a:bodyPr spcFirstLastPara="1" wrap="square" lIns="91425" tIns="45700" rIns="91425" bIns="45700" anchor="ctr" anchorCtr="0">
            <a:noAutofit/>
          </a:bodyPr>
          <a:lstStyle/>
          <a:p>
            <a:pPr marL="0" indent="0" algn="just">
              <a:lnSpc>
                <a:spcPct val="200000"/>
              </a:lnSpc>
              <a:spcBef>
                <a:spcPts val="0"/>
              </a:spcBef>
              <a:buSzPts val="3200"/>
              <a:buNone/>
            </a:pPr>
            <a:r>
              <a:rPr lang="en-US" sz="2800" dirty="0">
                <a:latin typeface="Times New Roman" panose="02020603050405020304" pitchFamily="18" charset="0"/>
                <a:cs typeface="Times New Roman" panose="02020603050405020304" pitchFamily="18" charset="0"/>
              </a:rPr>
              <a:t>The system can be improved by adding AI-based price predictions, support for more markets and assets like cryptocurrencies, and mobile app integration with push notifications for better accessibility.</a:t>
            </a:r>
          </a:p>
        </p:txBody>
      </p:sp>
      <p:sp>
        <p:nvSpPr>
          <p:cNvPr id="6" name="Date Placeholder 5">
            <a:extLst>
              <a:ext uri="{FF2B5EF4-FFF2-40B4-BE49-F238E27FC236}">
                <a16:creationId xmlns:a16="http://schemas.microsoft.com/office/drawing/2014/main" id="{A0F8EBAB-D476-A924-71FA-A71ECF0CF7A9}"/>
              </a:ext>
            </a:extLst>
          </p:cNvPr>
          <p:cNvSpPr>
            <a:spLocks noGrp="1"/>
          </p:cNvSpPr>
          <p:nvPr>
            <p:ph type="dt" idx="10"/>
          </p:nvPr>
        </p:nvSpPr>
        <p:spPr/>
        <p:txBody>
          <a:bodyPr/>
          <a:lstStyle/>
          <a:p>
            <a:r>
              <a:rPr lang="en-US"/>
              <a:t>2/6/2025</a:t>
            </a:r>
          </a:p>
        </p:txBody>
      </p:sp>
    </p:spTree>
    <p:extLst>
      <p:ext uri="{BB962C8B-B14F-4D97-AF65-F5344CB8AC3E}">
        <p14:creationId xmlns:p14="http://schemas.microsoft.com/office/powerpoint/2010/main" val="29480493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6" name="Date Placeholder 5"/>
          <p:cNvSpPr>
            <a:spLocks noGrp="1"/>
          </p:cNvSpPr>
          <p:nvPr>
            <p:ph type="dt" idx="10"/>
          </p:nvPr>
        </p:nvSpPr>
        <p:spPr/>
        <p:txBody>
          <a:bodyPr/>
          <a:lstStyle/>
          <a:p>
            <a:r>
              <a:rPr lang="en-US"/>
              <a:t>2/6/2025</a:t>
            </a:r>
          </a:p>
        </p:txBody>
      </p:sp>
      <p:sp>
        <p:nvSpPr>
          <p:cNvPr id="2" name="TextBox 1">
            <a:extLst>
              <a:ext uri="{FF2B5EF4-FFF2-40B4-BE49-F238E27FC236}">
                <a16:creationId xmlns:a16="http://schemas.microsoft.com/office/drawing/2014/main" id="{F79598F7-9250-3341-6978-EE5D6CDDE7D1}"/>
              </a:ext>
            </a:extLst>
          </p:cNvPr>
          <p:cNvSpPr txBox="1"/>
          <p:nvPr/>
        </p:nvSpPr>
        <p:spPr>
          <a:xfrm>
            <a:off x="3625516" y="2470484"/>
            <a:ext cx="6801853" cy="1015663"/>
          </a:xfrm>
          <a:prstGeom prst="rect">
            <a:avLst/>
          </a:prstGeom>
          <a:noFill/>
        </p:spPr>
        <p:txBody>
          <a:bodyPr wrap="square" rtlCol="0">
            <a:spAutoFit/>
          </a:bodyPr>
          <a:lstStyle/>
          <a:p>
            <a:r>
              <a:rPr lang="en-IN" sz="6000" dirty="0">
                <a:latin typeface="Viner Hand ITC" panose="03070502030502020203" pitchFamily="66" charset="0"/>
              </a:rPr>
              <a:t>Thank you</a:t>
            </a:r>
          </a:p>
        </p:txBody>
      </p:sp>
    </p:spTree>
    <p:extLst>
      <p:ext uri="{BB962C8B-B14F-4D97-AF65-F5344CB8AC3E}">
        <p14:creationId xmlns:p14="http://schemas.microsoft.com/office/powerpoint/2010/main" val="1134382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idx="4294967295"/>
          </p:nvPr>
        </p:nvSpPr>
        <p:spPr>
          <a:xfrm>
            <a:off x="1981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None/>
            </a:pPr>
            <a:r>
              <a:rPr lang="en-US" sz="3000" b="1" dirty="0">
                <a:latin typeface="Times New Roman" panose="02020603050405020304" pitchFamily="18" charset="0"/>
                <a:ea typeface="Arial"/>
                <a:cs typeface="Times New Roman" panose="02020603050405020304" pitchFamily="18" charset="0"/>
                <a:sym typeface="Arial"/>
              </a:rPr>
              <a:t>PRESENTATION </a:t>
            </a:r>
            <a:r>
              <a:rPr lang="en-US" sz="3000" b="1" dirty="0">
                <a:latin typeface="Times New Roman" panose="02020603050405020304" pitchFamily="18" charset="0"/>
                <a:cs typeface="Times New Roman" panose="02020603050405020304" pitchFamily="18" charset="0"/>
                <a:sym typeface="Arial"/>
              </a:rPr>
              <a:t>OVERVIEW</a:t>
            </a:r>
            <a:endParaRPr lang="en-US" sz="3000" b="1" dirty="0">
              <a:latin typeface="Times New Roman" panose="02020603050405020304" pitchFamily="18" charset="0"/>
              <a:cs typeface="Times New Roman" panose="02020603050405020304" pitchFamily="18" charset="0"/>
            </a:endParaRPr>
          </a:p>
        </p:txBody>
      </p:sp>
      <p:sp>
        <p:nvSpPr>
          <p:cNvPr id="158" name="Google Shape;158;p27"/>
          <p:cNvSpPr txBox="1"/>
          <p:nvPr/>
        </p:nvSpPr>
        <p:spPr>
          <a:xfrm>
            <a:off x="831850" y="1764632"/>
            <a:ext cx="9822898" cy="4445668"/>
          </a:xfrm>
          <a:prstGeom prst="rect">
            <a:avLst/>
          </a:prstGeom>
          <a:noFill/>
          <a:ln>
            <a:noFill/>
          </a:ln>
        </p:spPr>
        <p:txBody>
          <a:bodyPr spcFirstLastPara="1" wrap="square" lIns="91425" tIns="45700" rIns="91425" bIns="45700" anchor="t" anchorCtr="0">
            <a:noAutofit/>
          </a:bodyPr>
          <a:lstStyle/>
          <a:p>
            <a:pPr marL="458787" marR="0" lvl="0" indent="-457200" algn="just" rtl="0">
              <a:lnSpc>
                <a:spcPct val="150000"/>
              </a:lnSpc>
              <a:spcBef>
                <a:spcPts val="0"/>
              </a:spcBef>
              <a:spcAft>
                <a:spcPts val="0"/>
              </a:spcAft>
              <a:buClr>
                <a:srgbClr val="000000"/>
              </a:buClr>
              <a:buSzPts val="1800"/>
              <a:buFont typeface="Calibri"/>
              <a:buAutoNum type="arabicPeriod"/>
            </a:pPr>
            <a:r>
              <a:rPr lang="en-US" sz="1800" b="1" i="0" u="none" strike="noStrike" cap="none" dirty="0">
                <a:solidFill>
                  <a:srgbClr val="000000"/>
                </a:solidFill>
                <a:latin typeface="Times New Roman" panose="02020603050405020304" pitchFamily="18" charset="0"/>
                <a:cs typeface="Times New Roman" panose="02020603050405020304" pitchFamily="18" charset="0"/>
                <a:sym typeface="Arial"/>
              </a:rPr>
              <a:t>Project Introduction</a:t>
            </a:r>
            <a:endParaRPr sz="1800" dirty="0">
              <a:latin typeface="Times New Roman" panose="02020603050405020304" pitchFamily="18" charset="0"/>
              <a:cs typeface="Times New Roman" panose="02020603050405020304" pitchFamily="18" charset="0"/>
            </a:endParaRPr>
          </a:p>
          <a:p>
            <a:pPr marL="458787" marR="0" lvl="0" indent="-457200" algn="just" rtl="0">
              <a:lnSpc>
                <a:spcPct val="150000"/>
              </a:lnSpc>
              <a:spcBef>
                <a:spcPts val="325"/>
              </a:spcBef>
              <a:spcAft>
                <a:spcPts val="0"/>
              </a:spcAft>
              <a:buClr>
                <a:srgbClr val="000000"/>
              </a:buClr>
              <a:buSzPts val="1800"/>
              <a:buFont typeface="Calibri"/>
              <a:buAutoNum type="arabicPeriod"/>
            </a:pPr>
            <a:r>
              <a:rPr lang="en-US" sz="1800" b="1" i="0" u="none" strike="noStrike" cap="none" dirty="0">
                <a:solidFill>
                  <a:srgbClr val="000000"/>
                </a:solidFill>
                <a:latin typeface="Times New Roman" panose="02020603050405020304" pitchFamily="18" charset="0"/>
                <a:cs typeface="Times New Roman" panose="02020603050405020304" pitchFamily="18" charset="0"/>
                <a:sym typeface="Arial"/>
              </a:rPr>
              <a:t>Objective</a:t>
            </a:r>
            <a:endParaRPr sz="1800" dirty="0">
              <a:latin typeface="Times New Roman" panose="02020603050405020304" pitchFamily="18" charset="0"/>
              <a:cs typeface="Times New Roman" panose="02020603050405020304" pitchFamily="18" charset="0"/>
            </a:endParaRPr>
          </a:p>
          <a:p>
            <a:pPr marL="458787" marR="0" lvl="0" indent="-457200" algn="just" rtl="0">
              <a:lnSpc>
                <a:spcPct val="150000"/>
              </a:lnSpc>
              <a:spcBef>
                <a:spcPts val="325"/>
              </a:spcBef>
              <a:spcAft>
                <a:spcPts val="0"/>
              </a:spcAft>
              <a:buClr>
                <a:srgbClr val="000000"/>
              </a:buClr>
              <a:buSzPts val="1800"/>
              <a:buFont typeface="Calibri"/>
              <a:buAutoNum type="arabicPeriod"/>
            </a:pPr>
            <a:r>
              <a:rPr lang="en-US" sz="1800" b="1" i="0" u="none" strike="noStrike" cap="none" dirty="0">
                <a:solidFill>
                  <a:srgbClr val="000000"/>
                </a:solidFill>
                <a:latin typeface="Times New Roman" panose="02020603050405020304" pitchFamily="18" charset="0"/>
                <a:cs typeface="Times New Roman" panose="02020603050405020304" pitchFamily="18" charset="0"/>
                <a:sym typeface="Arial"/>
              </a:rPr>
              <a:t>Problem Statement</a:t>
            </a:r>
            <a:endParaRPr sz="1800" dirty="0">
              <a:latin typeface="Times New Roman" panose="02020603050405020304" pitchFamily="18" charset="0"/>
              <a:cs typeface="Times New Roman" panose="02020603050405020304" pitchFamily="18" charset="0"/>
            </a:endParaRPr>
          </a:p>
          <a:p>
            <a:pPr marL="458787" marR="0" lvl="0" indent="-457200" algn="just" rtl="0">
              <a:lnSpc>
                <a:spcPct val="150000"/>
              </a:lnSpc>
              <a:spcBef>
                <a:spcPts val="325"/>
              </a:spcBef>
              <a:spcAft>
                <a:spcPts val="0"/>
              </a:spcAft>
              <a:buClr>
                <a:srgbClr val="000000"/>
              </a:buClr>
              <a:buSzPts val="1800"/>
              <a:buFont typeface="Calibri"/>
              <a:buAutoNum type="arabicPeriod"/>
            </a:pPr>
            <a:r>
              <a:rPr lang="en-US" sz="1800" b="1" i="0" u="none" strike="noStrike" cap="none" dirty="0">
                <a:solidFill>
                  <a:srgbClr val="000000"/>
                </a:solidFill>
                <a:latin typeface="Times New Roman" panose="02020603050405020304" pitchFamily="18" charset="0"/>
                <a:cs typeface="Times New Roman" panose="02020603050405020304" pitchFamily="18" charset="0"/>
                <a:sym typeface="Arial"/>
              </a:rPr>
              <a:t>Technologies Used</a:t>
            </a:r>
            <a:endParaRPr sz="1800" dirty="0">
              <a:latin typeface="Times New Roman" panose="02020603050405020304" pitchFamily="18" charset="0"/>
              <a:cs typeface="Times New Roman" panose="02020603050405020304" pitchFamily="18" charset="0"/>
            </a:endParaRPr>
          </a:p>
          <a:p>
            <a:pPr marL="458787" marR="0" lvl="0" indent="-457200" algn="just" rtl="0">
              <a:lnSpc>
                <a:spcPct val="150000"/>
              </a:lnSpc>
              <a:spcBef>
                <a:spcPts val="325"/>
              </a:spcBef>
              <a:spcAft>
                <a:spcPts val="0"/>
              </a:spcAft>
              <a:buClr>
                <a:srgbClr val="000000"/>
              </a:buClr>
              <a:buSzPts val="1800"/>
              <a:buFont typeface="Arial"/>
              <a:buAutoNum type="arabicPeriod"/>
            </a:pPr>
            <a:r>
              <a:rPr lang="en-US" sz="1800" b="1" i="0" u="none" strike="noStrike" cap="none" dirty="0">
                <a:solidFill>
                  <a:schemeClr val="dk1"/>
                </a:solidFill>
                <a:latin typeface="Times New Roman" panose="02020603050405020304" pitchFamily="18" charset="0"/>
                <a:cs typeface="Times New Roman" panose="02020603050405020304" pitchFamily="18" charset="0"/>
                <a:sym typeface="Arial"/>
              </a:rPr>
              <a:t>ER </a:t>
            </a:r>
            <a:r>
              <a:rPr lang="en-US" sz="1800" b="1" dirty="0">
                <a:solidFill>
                  <a:schemeClr val="dk1"/>
                </a:solidFill>
                <a:latin typeface="Times New Roman" panose="02020603050405020304" pitchFamily="18" charset="0"/>
                <a:cs typeface="Times New Roman" panose="02020603050405020304" pitchFamily="18" charset="0"/>
              </a:rPr>
              <a:t>Diagram</a:t>
            </a:r>
          </a:p>
          <a:p>
            <a:pPr marL="458787" indent="-457200" algn="just">
              <a:lnSpc>
                <a:spcPct val="150000"/>
              </a:lnSpc>
              <a:spcBef>
                <a:spcPts val="325"/>
              </a:spcBef>
              <a:buSzPts val="1800"/>
              <a:buFont typeface="Arial"/>
              <a:buAutoNum type="arabicPeriod"/>
            </a:pPr>
            <a:r>
              <a:rPr lang="en-US" sz="1800" b="1" dirty="0">
                <a:solidFill>
                  <a:schemeClr val="dk1"/>
                </a:solidFill>
                <a:latin typeface="Times New Roman" panose="02020603050405020304" pitchFamily="18" charset="0"/>
                <a:cs typeface="Times New Roman" panose="02020603050405020304" pitchFamily="18" charset="0"/>
              </a:rPr>
              <a:t>Modules Used</a:t>
            </a:r>
          </a:p>
          <a:p>
            <a:pPr marL="458787" indent="-457200" algn="just">
              <a:lnSpc>
                <a:spcPct val="150000"/>
              </a:lnSpc>
              <a:spcBef>
                <a:spcPts val="325"/>
              </a:spcBef>
              <a:buSzPts val="1800"/>
              <a:buFont typeface="Arial"/>
              <a:buAutoNum type="arabicPeriod"/>
            </a:pPr>
            <a:r>
              <a:rPr lang="en-US" sz="1800" b="1" dirty="0">
                <a:solidFill>
                  <a:schemeClr val="dk1"/>
                </a:solidFill>
                <a:latin typeface="Times New Roman" panose="02020603050405020304" pitchFamily="18" charset="0"/>
                <a:cs typeface="Times New Roman" panose="02020603050405020304" pitchFamily="18" charset="0"/>
              </a:rPr>
              <a:t>Output Screenshots</a:t>
            </a:r>
          </a:p>
          <a:p>
            <a:pPr marL="458787" indent="-457200" algn="just">
              <a:lnSpc>
                <a:spcPct val="150000"/>
              </a:lnSpc>
              <a:spcBef>
                <a:spcPts val="325"/>
              </a:spcBef>
              <a:buSzPts val="1800"/>
              <a:buFont typeface="Arial"/>
              <a:buAutoNum type="arabicPeriod"/>
            </a:pPr>
            <a:r>
              <a:rPr lang="en-US" sz="1800" b="1" dirty="0">
                <a:solidFill>
                  <a:schemeClr val="dk1"/>
                </a:solidFill>
                <a:latin typeface="Times New Roman" panose="02020603050405020304" pitchFamily="18" charset="0"/>
                <a:cs typeface="Times New Roman" panose="02020603050405020304" pitchFamily="18" charset="0"/>
              </a:rPr>
              <a:t>Conclusion</a:t>
            </a:r>
          </a:p>
          <a:p>
            <a:pPr marL="458787" indent="-457200" algn="just">
              <a:lnSpc>
                <a:spcPct val="150000"/>
              </a:lnSpc>
              <a:spcBef>
                <a:spcPts val="325"/>
              </a:spcBef>
              <a:buSzPts val="1800"/>
              <a:buFont typeface="Arial"/>
              <a:buAutoNum type="arabicPeriod"/>
            </a:pPr>
            <a:r>
              <a:rPr lang="en-US" sz="1800" b="1" dirty="0">
                <a:solidFill>
                  <a:schemeClr val="dk1"/>
                </a:solidFill>
                <a:latin typeface="Times New Roman" panose="02020603050405020304" pitchFamily="18" charset="0"/>
                <a:cs typeface="Times New Roman" panose="02020603050405020304" pitchFamily="18" charset="0"/>
              </a:rPr>
              <a:t>Future Scope</a:t>
            </a:r>
          </a:p>
          <a:p>
            <a:pPr marL="1587" algn="just">
              <a:lnSpc>
                <a:spcPct val="150000"/>
              </a:lnSpc>
              <a:spcBef>
                <a:spcPts val="325"/>
              </a:spcBef>
              <a:buSzPts val="1800"/>
            </a:pPr>
            <a:endParaRPr lang="en-US" sz="1800" b="1" dirty="0">
              <a:solidFill>
                <a:schemeClr val="dk1"/>
              </a:solidFill>
              <a:latin typeface="Times New Roman" panose="02020603050405020304" pitchFamily="18" charset="0"/>
              <a:cs typeface="Times New Roman" panose="02020603050405020304" pitchFamily="18" charset="0"/>
            </a:endParaRPr>
          </a:p>
          <a:p>
            <a:pPr marL="458787" indent="-457200" algn="just">
              <a:lnSpc>
                <a:spcPct val="150000"/>
              </a:lnSpc>
              <a:spcBef>
                <a:spcPts val="325"/>
              </a:spcBef>
              <a:buSzPts val="1800"/>
              <a:buFont typeface="Arial"/>
              <a:buAutoNum type="arabicPeriod"/>
            </a:pPr>
            <a:endParaRPr lang="en-US" sz="1800" b="1" dirty="0">
              <a:solidFill>
                <a:schemeClr val="dk1"/>
              </a:solidFill>
              <a:latin typeface="Times New Roman" panose="02020603050405020304" pitchFamily="18" charset="0"/>
              <a:cs typeface="Times New Roman" panose="02020603050405020304" pitchFamily="18" charset="0"/>
            </a:endParaRPr>
          </a:p>
        </p:txBody>
      </p:sp>
      <p:pic>
        <p:nvPicPr>
          <p:cNvPr id="159" name="Google Shape;159;p27"/>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160" name="Google Shape;160;p27" descr="KRCE Tiruchirappalli : Admission 2024, Courses, Fees, Placement, Cut Off"/>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6" name="Date Placeholder 5"/>
          <p:cNvSpPr>
            <a:spLocks noGrp="1"/>
          </p:cNvSpPr>
          <p:nvPr>
            <p:ph type="dt" idx="10"/>
          </p:nvPr>
        </p:nvSpPr>
        <p:spPr/>
        <p:txBody>
          <a:bodyPr/>
          <a:lstStyle/>
          <a:p>
            <a:r>
              <a:rPr lang="en-US"/>
              <a:t>2/6/2025</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609600" y="274638"/>
            <a:ext cx="10971300" cy="1141500"/>
          </a:xfrm>
          <a:prstGeom prst="rect">
            <a:avLst/>
          </a:prstGeom>
          <a:noFill/>
          <a:ln>
            <a:noFill/>
          </a:ln>
        </p:spPr>
        <p:txBody>
          <a:bodyPr spcFirstLastPara="1" wrap="square" lIns="91425" tIns="45700" rIns="91425" bIns="45700" anchor="ctr" anchorCtr="0">
            <a:noAutofit/>
          </a:bodyPr>
          <a:lstStyle/>
          <a:p>
            <a:pPr algn="ctr">
              <a:lnSpc>
                <a:spcPct val="100000"/>
              </a:lnSpc>
            </a:pPr>
            <a:r>
              <a:rPr lang="en-US" sz="3000" b="1" dirty="0">
                <a:latin typeface="Times New Roman" panose="02020603050405020304" pitchFamily="18" charset="0"/>
                <a:cs typeface="Times New Roman" panose="02020603050405020304" pitchFamily="18" charset="0"/>
                <a:sym typeface="Arial"/>
              </a:rPr>
              <a:t>PROJECT INTRODUCTION</a:t>
            </a:r>
            <a:endParaRPr sz="3000" b="1" dirty="0">
              <a:latin typeface="Times New Roman" panose="02020603050405020304" pitchFamily="18" charset="0"/>
              <a:cs typeface="Times New Roman" panose="02020603050405020304" pitchFamily="18" charset="0"/>
            </a:endParaRPr>
          </a:p>
        </p:txBody>
      </p:sp>
      <p:sp>
        <p:nvSpPr>
          <p:cNvPr id="167" name="Google Shape;167;p28"/>
          <p:cNvSpPr txBox="1">
            <a:spLocks noGrp="1"/>
          </p:cNvSpPr>
          <p:nvPr>
            <p:ph type="body" idx="1"/>
          </p:nvPr>
        </p:nvSpPr>
        <p:spPr>
          <a:xfrm>
            <a:off x="873150" y="1514475"/>
            <a:ext cx="10444200" cy="4524300"/>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ts val="3200"/>
              <a:buNone/>
            </a:pPr>
            <a:r>
              <a:rPr lang="en-US" sz="2800" dirty="0">
                <a:latin typeface="Times New Roman" panose="02020603050405020304" pitchFamily="18" charset="0"/>
                <a:cs typeface="Times New Roman" panose="02020603050405020304" pitchFamily="18" charset="0"/>
              </a:rPr>
              <a:t>The Real-Time Stock Monitoring and Alert System is a simple and useful tool that helps users keep track of stock prices instantly. It allows users to enter stock symbols (like TCS, INFY, or AAPL) and set price limits. When the stock price goes above or below the set limit, the system gives a sound or message alert. This helps investors make quick decisions without constantly watching the market</a:t>
            </a:r>
            <a:r>
              <a:rPr lang="en-US" sz="1600" dirty="0"/>
              <a:t>.</a:t>
            </a:r>
            <a:endParaRPr sz="3000" dirty="0">
              <a:latin typeface="Times New Roman" panose="02020603050405020304" pitchFamily="18" charset="0"/>
              <a:cs typeface="Times New Roman" panose="02020603050405020304" pitchFamily="18" charset="0"/>
            </a:endParaRPr>
          </a:p>
        </p:txBody>
      </p:sp>
      <p:pic>
        <p:nvPicPr>
          <p:cNvPr id="168" name="Google Shape;168;p28"/>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169" name="Google Shape;169;p28" descr="KRCE Tiruchirappalli : Admission 2024, Courses, Fees, Placement, Cut Off"/>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6" name="Date Placeholder 5"/>
          <p:cNvSpPr>
            <a:spLocks noGrp="1"/>
          </p:cNvSpPr>
          <p:nvPr>
            <p:ph type="dt" idx="10"/>
          </p:nvPr>
        </p:nvSpPr>
        <p:spPr/>
        <p:txBody>
          <a:bodyPr/>
          <a:lstStyle/>
          <a:p>
            <a:r>
              <a:rPr lang="en-US"/>
              <a:t>2/6/2025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a:spLocks noGrp="1"/>
          </p:cNvSpPr>
          <p:nvPr>
            <p:ph type="title"/>
          </p:nvPr>
        </p:nvSpPr>
        <p:spPr>
          <a:xfrm>
            <a:off x="609600" y="274638"/>
            <a:ext cx="10971300" cy="1141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000"/>
              <a:buNone/>
            </a:pPr>
            <a:r>
              <a:rPr lang="en-US" sz="3000" b="1" dirty="0">
                <a:latin typeface="Times New Roman" panose="02020603050405020304" pitchFamily="18" charset="0"/>
                <a:cs typeface="Times New Roman" panose="02020603050405020304" pitchFamily="18" charset="0"/>
                <a:sym typeface="Arial"/>
              </a:rPr>
              <a:t>OBJECTIVE</a:t>
            </a:r>
            <a:endParaRPr sz="3000" b="1" dirty="0">
              <a:latin typeface="Times New Roman" panose="02020603050405020304" pitchFamily="18" charset="0"/>
              <a:cs typeface="Times New Roman" panose="02020603050405020304" pitchFamily="18" charset="0"/>
            </a:endParaRPr>
          </a:p>
        </p:txBody>
      </p:sp>
      <p:pic>
        <p:nvPicPr>
          <p:cNvPr id="176" name="Google Shape;176;p29"/>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177" name="Google Shape;177;p29" descr="KRCE Tiruchirappalli : Admission 2024, Courses, Fees, Placement, Cut Off"/>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178" name="Google Shape;178;p29"/>
          <p:cNvSpPr txBox="1">
            <a:spLocks noGrp="1"/>
          </p:cNvSpPr>
          <p:nvPr>
            <p:ph type="body" idx="1"/>
          </p:nvPr>
        </p:nvSpPr>
        <p:spPr>
          <a:xfrm>
            <a:off x="873912" y="1416150"/>
            <a:ext cx="10444200" cy="4524300"/>
          </a:xfrm>
          <a:prstGeom prst="rect">
            <a:avLst/>
          </a:prstGeom>
          <a:noFill/>
          <a:ln>
            <a:noFill/>
          </a:ln>
        </p:spPr>
        <p:txBody>
          <a:bodyPr spcFirstLastPara="1" wrap="square" lIns="91425" tIns="45700" rIns="91425" bIns="45700" anchor="ctr" anchorCtr="0">
            <a:noAutofit/>
          </a:bodyPr>
          <a:lstStyle/>
          <a:p>
            <a:pPr marL="0" indent="0" algn="just">
              <a:lnSpc>
                <a:spcPct val="150000"/>
              </a:lnSpc>
              <a:spcBef>
                <a:spcPts val="0"/>
              </a:spcBef>
              <a:buSzPts val="3200"/>
              <a:buNone/>
            </a:pPr>
            <a:r>
              <a:rPr lang="en-US" sz="2800" dirty="0">
                <a:latin typeface="Times New Roman" panose="02020603050405020304" pitchFamily="18" charset="0"/>
                <a:cs typeface="Times New Roman" panose="02020603050405020304" pitchFamily="18" charset="0"/>
              </a:rPr>
              <a:t>The objective of this system is to monitor stock prices in real time.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It lets users set custom price alerts for selected stocks.</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When the price crosses the limit, it sends an instant alert.</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This helps users make quick and informed investment decisions.</a:t>
            </a:r>
            <a:endParaRPr sz="3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idx="10"/>
          </p:nvPr>
        </p:nvSpPr>
        <p:spPr/>
        <p:txBody>
          <a:bodyPr/>
          <a:lstStyle/>
          <a:p>
            <a:r>
              <a:rPr lang="en-US"/>
              <a:t>2/6/2025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609600" y="274638"/>
            <a:ext cx="10971300" cy="1141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000"/>
              <a:buNone/>
            </a:pPr>
            <a:r>
              <a:rPr lang="en-US" sz="3000" b="1" dirty="0">
                <a:latin typeface="Times New Roman" panose="02020603050405020304" pitchFamily="18" charset="0"/>
                <a:ea typeface="Arial"/>
                <a:cs typeface="Times New Roman" panose="02020603050405020304" pitchFamily="18" charset="0"/>
                <a:sym typeface="Arial"/>
              </a:rPr>
              <a:t>PROBLEM STATEMENT </a:t>
            </a:r>
            <a:endParaRPr sz="3000" b="1" dirty="0">
              <a:latin typeface="Times New Roman" panose="02020603050405020304" pitchFamily="18" charset="0"/>
              <a:ea typeface="Arial"/>
              <a:cs typeface="Times New Roman" panose="02020603050405020304" pitchFamily="18" charset="0"/>
              <a:sym typeface="Arial"/>
            </a:endParaRPr>
          </a:p>
        </p:txBody>
      </p:sp>
      <p:pic>
        <p:nvPicPr>
          <p:cNvPr id="185" name="Google Shape;185;p30"/>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186" name="Google Shape;186;p30" descr="KRCE Tiruchirappalli : Admission 2024, Courses, Fees, Placement, Cut Off"/>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6" name="Date Placeholder 5"/>
          <p:cNvSpPr>
            <a:spLocks noGrp="1"/>
          </p:cNvSpPr>
          <p:nvPr>
            <p:ph type="dt" idx="10"/>
          </p:nvPr>
        </p:nvSpPr>
        <p:spPr/>
        <p:txBody>
          <a:bodyPr/>
          <a:lstStyle/>
          <a:p>
            <a:r>
              <a:rPr lang="en-US"/>
              <a:t>2/6/2025</a:t>
            </a:r>
          </a:p>
        </p:txBody>
      </p:sp>
      <p:sp>
        <p:nvSpPr>
          <p:cNvPr id="2" name="Text Placeholder 1">
            <a:extLst>
              <a:ext uri="{FF2B5EF4-FFF2-40B4-BE49-F238E27FC236}">
                <a16:creationId xmlns:a16="http://schemas.microsoft.com/office/drawing/2014/main" id="{EC9F5AE3-3CB1-312A-A23D-49AC94267B09}"/>
              </a:ext>
            </a:extLst>
          </p:cNvPr>
          <p:cNvSpPr>
            <a:spLocks noGrp="1" noChangeArrowheads="1"/>
          </p:cNvSpPr>
          <p:nvPr>
            <p:ph type="body" idx="1"/>
          </p:nvPr>
        </p:nvSpPr>
        <p:spPr bwMode="auto">
          <a:xfrm>
            <a:off x="873126" y="2114669"/>
            <a:ext cx="10971300"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Investors and traders find it difficult to monitor stock prices continuously.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Rapid price changes can result in missed opportunities or financial loss.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Manually checking prices is time-consuming and not efficient.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real-time alert system is needed to notify users instantly when stock prices reach specific limits.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title"/>
          </p:nvPr>
        </p:nvSpPr>
        <p:spPr>
          <a:xfrm>
            <a:off x="609600" y="274638"/>
            <a:ext cx="10971300" cy="1141500"/>
          </a:xfrm>
          <a:prstGeom prst="rect">
            <a:avLst/>
          </a:prstGeom>
          <a:noFill/>
          <a:ln>
            <a:noFill/>
          </a:ln>
        </p:spPr>
        <p:txBody>
          <a:bodyPr spcFirstLastPara="1" wrap="square" lIns="91425" tIns="45700" rIns="91425" bIns="45700" anchor="ctr" anchorCtr="0">
            <a:noAutofit/>
          </a:bodyPr>
          <a:lstStyle/>
          <a:p>
            <a:pPr algn="ctr">
              <a:lnSpc>
                <a:spcPct val="100000"/>
              </a:lnSpc>
            </a:pPr>
            <a:r>
              <a:rPr lang="en-US" sz="3000" b="1" dirty="0">
                <a:latin typeface="Times New Roman" panose="02020603050405020304" pitchFamily="18" charset="0"/>
                <a:cs typeface="Times New Roman" panose="02020603050405020304" pitchFamily="18" charset="0"/>
                <a:sym typeface="Arial"/>
              </a:rPr>
              <a:t>TECHNOLOGIES USED </a:t>
            </a:r>
            <a:endParaRPr sz="3000" b="1" dirty="0">
              <a:latin typeface="Times New Roman" panose="02020603050405020304" pitchFamily="18" charset="0"/>
              <a:cs typeface="Times New Roman" panose="02020603050405020304" pitchFamily="18" charset="0"/>
              <a:sym typeface="Arial"/>
            </a:endParaRPr>
          </a:p>
        </p:txBody>
      </p:sp>
      <p:pic>
        <p:nvPicPr>
          <p:cNvPr id="194" name="Google Shape;194;p31"/>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195" name="Google Shape;195;p31" descr="KRCE Tiruchirappalli : Admission 2024, Courses, Fees, Placement, Cut Off"/>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6" name="Date Placeholder 5"/>
          <p:cNvSpPr>
            <a:spLocks noGrp="1"/>
          </p:cNvSpPr>
          <p:nvPr>
            <p:ph type="dt" idx="10"/>
          </p:nvPr>
        </p:nvSpPr>
        <p:spPr/>
        <p:txBody>
          <a:bodyPr/>
          <a:lstStyle/>
          <a:p>
            <a:r>
              <a:rPr lang="en-US"/>
              <a:t>2/6/2025</a:t>
            </a:r>
          </a:p>
        </p:txBody>
      </p:sp>
      <p:sp>
        <p:nvSpPr>
          <p:cNvPr id="3" name="Text Placeholder 2">
            <a:extLst>
              <a:ext uri="{FF2B5EF4-FFF2-40B4-BE49-F238E27FC236}">
                <a16:creationId xmlns:a16="http://schemas.microsoft.com/office/drawing/2014/main" id="{30CA7605-870B-140B-D8C2-21E8B7318DD2}"/>
              </a:ext>
            </a:extLst>
          </p:cNvPr>
          <p:cNvSpPr>
            <a:spLocks noGrp="1" noChangeArrowheads="1"/>
          </p:cNvSpPr>
          <p:nvPr>
            <p:ph type="body" idx="1"/>
          </p:nvPr>
        </p:nvSpPr>
        <p:spPr bwMode="auto">
          <a:xfrm>
            <a:off x="609600" y="2287706"/>
            <a:ext cx="11433263"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designing the structure of the web interface.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styling the web pages and improving the user interface.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JavaScript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real-time functionality and handling user interactions.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 Sound/Notification System</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giving instant alerts when price limits are reached.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609600" y="274638"/>
            <a:ext cx="10971300" cy="1141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000"/>
              <a:buNone/>
            </a:pPr>
            <a:r>
              <a:rPr lang="en-US" sz="3000" b="1" dirty="0">
                <a:latin typeface="Times New Roman" panose="02020603050405020304" pitchFamily="18" charset="0"/>
                <a:ea typeface="Arial"/>
                <a:cs typeface="Times New Roman" panose="02020603050405020304" pitchFamily="18" charset="0"/>
                <a:sym typeface="Arial"/>
              </a:rPr>
              <a:t>ER DIAGRAM </a:t>
            </a:r>
            <a:endParaRPr sz="3000" b="1" dirty="0">
              <a:latin typeface="Times New Roman" panose="02020603050405020304" pitchFamily="18" charset="0"/>
              <a:ea typeface="Arial"/>
              <a:cs typeface="Times New Roman" panose="02020603050405020304" pitchFamily="18" charset="0"/>
              <a:sym typeface="Arial"/>
            </a:endParaRPr>
          </a:p>
        </p:txBody>
      </p:sp>
      <p:pic>
        <p:nvPicPr>
          <p:cNvPr id="221" name="Google Shape;221;p34"/>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222" name="Google Shape;222;p34" descr="KRCE Tiruchirappalli : Admission 2024, Courses, Fees, Placement, Cut Off"/>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6" name="Date Placeholder 5"/>
          <p:cNvSpPr>
            <a:spLocks noGrp="1"/>
          </p:cNvSpPr>
          <p:nvPr>
            <p:ph type="dt" idx="10"/>
          </p:nvPr>
        </p:nvSpPr>
        <p:spPr/>
        <p:txBody>
          <a:bodyPr/>
          <a:lstStyle/>
          <a:p>
            <a:r>
              <a:rPr lang="en-US"/>
              <a:t>2/6/2025</a:t>
            </a:r>
          </a:p>
        </p:txBody>
      </p:sp>
      <p:pic>
        <p:nvPicPr>
          <p:cNvPr id="2" name="Picture 1">
            <a:extLst>
              <a:ext uri="{FF2B5EF4-FFF2-40B4-BE49-F238E27FC236}">
                <a16:creationId xmlns:a16="http://schemas.microsoft.com/office/drawing/2014/main" id="{ABF18784-B150-C9AA-1F68-7B313B50DB79}"/>
              </a:ext>
            </a:extLst>
          </p:cNvPr>
          <p:cNvPicPr>
            <a:picLocks noChangeAspect="1"/>
          </p:cNvPicPr>
          <p:nvPr/>
        </p:nvPicPr>
        <p:blipFill>
          <a:blip r:embed="rId5"/>
          <a:stretch>
            <a:fillRect/>
          </a:stretch>
        </p:blipFill>
        <p:spPr>
          <a:xfrm>
            <a:off x="1381320" y="1573212"/>
            <a:ext cx="9429361" cy="46385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title"/>
          </p:nvPr>
        </p:nvSpPr>
        <p:spPr>
          <a:xfrm>
            <a:off x="609600" y="274638"/>
            <a:ext cx="10971300" cy="1141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000"/>
              <a:buNone/>
            </a:pPr>
            <a:r>
              <a:rPr lang="en-US" sz="3000" b="1" dirty="0">
                <a:latin typeface="Times New Roman" panose="02020603050405020304" pitchFamily="18" charset="0"/>
                <a:ea typeface="Arial"/>
                <a:cs typeface="Times New Roman" panose="02020603050405020304" pitchFamily="18" charset="0"/>
                <a:sym typeface="Arial"/>
              </a:rPr>
              <a:t>MODULES USED</a:t>
            </a:r>
            <a:endParaRPr sz="3000" b="1" dirty="0">
              <a:latin typeface="Times New Roman" panose="02020603050405020304" pitchFamily="18" charset="0"/>
              <a:ea typeface="Arial"/>
              <a:cs typeface="Times New Roman" panose="02020603050405020304" pitchFamily="18" charset="0"/>
              <a:sym typeface="Arial"/>
            </a:endParaRPr>
          </a:p>
        </p:txBody>
      </p:sp>
      <p:pic>
        <p:nvPicPr>
          <p:cNvPr id="203" name="Google Shape;203;p32"/>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204" name="Google Shape;204;p32" descr="KRCE Tiruchirappalli : Admission 2024, Courses, Fees, Placement, Cut Off"/>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205" name="Google Shape;205;p32"/>
          <p:cNvSpPr txBox="1">
            <a:spLocks noGrp="1"/>
          </p:cNvSpPr>
          <p:nvPr>
            <p:ph type="body" idx="1"/>
          </p:nvPr>
        </p:nvSpPr>
        <p:spPr>
          <a:xfrm>
            <a:off x="873150" y="1573212"/>
            <a:ext cx="10444200" cy="4524300"/>
          </a:xfrm>
          <a:prstGeom prst="rect">
            <a:avLst/>
          </a:prstGeom>
          <a:noFill/>
          <a:ln>
            <a:noFill/>
          </a:ln>
        </p:spPr>
        <p:txBody>
          <a:bodyPr spcFirstLastPara="1" wrap="square" lIns="91425" tIns="45700" rIns="91425" bIns="45700" anchor="ctr" anchorCtr="0">
            <a:noAutofit/>
          </a:bodyPr>
          <a:lstStyle/>
          <a:p>
            <a:pPr indent="-457200" algn="just">
              <a:lnSpc>
                <a:spcPct val="150000"/>
              </a:lnSpc>
              <a:spcBef>
                <a:spcPts val="0"/>
              </a:spcBef>
              <a:buSzPts val="3200"/>
              <a:buFont typeface="+mj-lt"/>
              <a:buAutoNum type="arabicPeriod"/>
            </a:pPr>
            <a:r>
              <a:rPr lang="en-IN" sz="2800" dirty="0">
                <a:latin typeface="Times New Roman" panose="02020603050405020304" pitchFamily="18" charset="0"/>
                <a:cs typeface="Times New Roman" panose="02020603050405020304" pitchFamily="18" charset="0"/>
              </a:rPr>
              <a:t>User Input Module</a:t>
            </a:r>
          </a:p>
          <a:p>
            <a:pPr indent="-457200" algn="just">
              <a:lnSpc>
                <a:spcPct val="150000"/>
              </a:lnSpc>
              <a:spcBef>
                <a:spcPts val="0"/>
              </a:spcBef>
              <a:buSzPts val="3200"/>
              <a:buFont typeface="+mj-lt"/>
              <a:buAutoNum type="arabicPeriod"/>
            </a:pPr>
            <a:r>
              <a:rPr lang="en-IN" sz="2800" dirty="0">
                <a:latin typeface="Times New Roman" panose="02020603050405020304" pitchFamily="18" charset="0"/>
                <a:cs typeface="Times New Roman" panose="02020603050405020304" pitchFamily="18" charset="0"/>
              </a:rPr>
              <a:t>Data Fetching Module</a:t>
            </a:r>
          </a:p>
          <a:p>
            <a:pPr indent="-457200" algn="just">
              <a:lnSpc>
                <a:spcPct val="150000"/>
              </a:lnSpc>
              <a:spcBef>
                <a:spcPts val="0"/>
              </a:spcBef>
              <a:buSzPts val="3200"/>
              <a:buFont typeface="+mj-lt"/>
              <a:buAutoNum type="arabicPeriod"/>
            </a:pPr>
            <a:r>
              <a:rPr lang="en-IN" sz="2800" dirty="0">
                <a:latin typeface="Times New Roman" panose="02020603050405020304" pitchFamily="18" charset="0"/>
                <a:cs typeface="Times New Roman" panose="02020603050405020304" pitchFamily="18" charset="0"/>
              </a:rPr>
              <a:t>Alert &amp; Notification Module</a:t>
            </a:r>
          </a:p>
          <a:p>
            <a:pPr indent="-457200" algn="just">
              <a:lnSpc>
                <a:spcPct val="150000"/>
              </a:lnSpc>
              <a:spcBef>
                <a:spcPts val="0"/>
              </a:spcBef>
              <a:buSzPts val="3200"/>
              <a:buFont typeface="+mj-lt"/>
              <a:buAutoNum type="arabicPeriod"/>
            </a:pPr>
            <a:r>
              <a:rPr lang="en-IN" sz="2800" dirty="0">
                <a:latin typeface="Times New Roman" panose="02020603050405020304" pitchFamily="18" charset="0"/>
                <a:cs typeface="Times New Roman" panose="02020603050405020304" pitchFamily="18" charset="0"/>
              </a:rPr>
              <a:t>User Interface (UI) Module</a:t>
            </a:r>
            <a:endParaRPr lang="en-US" sz="28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idx="10"/>
          </p:nvPr>
        </p:nvSpPr>
        <p:spPr/>
        <p:txBody>
          <a:bodyPr/>
          <a:lstStyle/>
          <a:p>
            <a:r>
              <a:rPr lang="en-US"/>
              <a:t>2/6/2025</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7"/>
          <p:cNvSpPr txBox="1">
            <a:spLocks noGrp="1"/>
          </p:cNvSpPr>
          <p:nvPr>
            <p:ph type="title"/>
          </p:nvPr>
        </p:nvSpPr>
        <p:spPr>
          <a:xfrm>
            <a:off x="609600" y="274638"/>
            <a:ext cx="10971300" cy="1141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3000"/>
              <a:buNone/>
            </a:pPr>
            <a:r>
              <a:rPr lang="en-US" sz="3000" b="1" dirty="0">
                <a:latin typeface="Times New Roman" panose="02020603050405020304" pitchFamily="18" charset="0"/>
                <a:ea typeface="Arial"/>
                <a:cs typeface="Times New Roman" panose="02020603050405020304" pitchFamily="18" charset="0"/>
                <a:sym typeface="Arial"/>
              </a:rPr>
              <a:t>MODULE 1 – </a:t>
            </a:r>
            <a:r>
              <a:rPr lang="en-IN" sz="3200" b="1" dirty="0"/>
              <a:t>USER INPUT MODULE</a:t>
            </a:r>
            <a:r>
              <a:rPr lang="en-US" sz="3200" b="1" dirty="0">
                <a:latin typeface="Times New Roman" panose="02020603050405020304" pitchFamily="18" charset="0"/>
                <a:ea typeface="Arial"/>
                <a:cs typeface="Times New Roman" panose="02020603050405020304" pitchFamily="18" charset="0"/>
                <a:sym typeface="Arial"/>
              </a:rPr>
              <a:t>  </a:t>
            </a:r>
            <a:endParaRPr sz="3200" b="1" dirty="0">
              <a:latin typeface="Times New Roman" panose="02020603050405020304" pitchFamily="18" charset="0"/>
              <a:ea typeface="Arial"/>
              <a:cs typeface="Times New Roman" panose="02020603050405020304" pitchFamily="18" charset="0"/>
              <a:sym typeface="Arial"/>
            </a:endParaRPr>
          </a:p>
        </p:txBody>
      </p:sp>
      <p:pic>
        <p:nvPicPr>
          <p:cNvPr id="248" name="Google Shape;248;p37"/>
          <p:cNvPicPr preferRelativeResize="0"/>
          <p:nvPr/>
        </p:nvPicPr>
        <p:blipFill rotWithShape="1">
          <a:blip r:embed="rId3">
            <a:alphaModFix/>
          </a:blip>
          <a:srcRect/>
          <a:stretch/>
        </p:blipFill>
        <p:spPr>
          <a:xfrm>
            <a:off x="831850" y="214313"/>
            <a:ext cx="1066800" cy="1057275"/>
          </a:xfrm>
          <a:prstGeom prst="rect">
            <a:avLst/>
          </a:prstGeom>
          <a:noFill/>
          <a:ln>
            <a:noFill/>
          </a:ln>
        </p:spPr>
      </p:pic>
      <p:pic>
        <p:nvPicPr>
          <p:cNvPr id="249" name="Google Shape;249;p37" descr="KRCE Tiruchirappalli : Admission 2024, Courses, Fees, Placement, Cut Off"/>
          <p:cNvPicPr preferRelativeResize="0"/>
          <p:nvPr/>
        </p:nvPicPr>
        <p:blipFill rotWithShape="1">
          <a:blip r:embed="rId4">
            <a:alphaModFix/>
          </a:blip>
          <a:srcRect/>
          <a:stretch/>
        </p:blipFill>
        <p:spPr>
          <a:xfrm>
            <a:off x="10056813" y="333375"/>
            <a:ext cx="1219200" cy="1181100"/>
          </a:xfrm>
          <a:prstGeom prst="rect">
            <a:avLst/>
          </a:prstGeom>
          <a:noFill/>
          <a:ln>
            <a:noFill/>
          </a:ln>
        </p:spPr>
      </p:pic>
      <p:sp>
        <p:nvSpPr>
          <p:cNvPr id="6" name="Date Placeholder 5"/>
          <p:cNvSpPr>
            <a:spLocks noGrp="1"/>
          </p:cNvSpPr>
          <p:nvPr>
            <p:ph type="dt" idx="10"/>
          </p:nvPr>
        </p:nvSpPr>
        <p:spPr/>
        <p:txBody>
          <a:bodyPr/>
          <a:lstStyle/>
          <a:p>
            <a:r>
              <a:rPr lang="en-US"/>
              <a:t>2/6/2025</a:t>
            </a:r>
          </a:p>
        </p:txBody>
      </p:sp>
      <p:sp>
        <p:nvSpPr>
          <p:cNvPr id="2" name="Text Placeholder 1">
            <a:extLst>
              <a:ext uri="{FF2B5EF4-FFF2-40B4-BE49-F238E27FC236}">
                <a16:creationId xmlns:a16="http://schemas.microsoft.com/office/drawing/2014/main" id="{B491D153-44A9-361D-00FD-E0F1FA70B8B5}"/>
              </a:ext>
            </a:extLst>
          </p:cNvPr>
          <p:cNvSpPr>
            <a:spLocks noGrp="1" noChangeArrowheads="1"/>
          </p:cNvSpPr>
          <p:nvPr>
            <p:ph type="body" idx="1"/>
          </p:nvPr>
        </p:nvSpPr>
        <p:spPr bwMode="auto">
          <a:xfrm>
            <a:off x="873125" y="1607353"/>
            <a:ext cx="1088952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457200" eaLnBrk="0" fontAlgn="base" hangingPunct="0">
              <a:lnSpc>
                <a:spcPct val="150000"/>
              </a:lnSpc>
              <a:spcBef>
                <a:spcPct val="0"/>
              </a:spcBef>
              <a:spcAft>
                <a:spcPct val="0"/>
              </a:spcAft>
              <a:buClrTx/>
              <a:buSzTx/>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Takes input from the user for stock symbols (e.g., TCS, INFY, AAPL).</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set upper and lower price limits for alerts.</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Validates the entered stock symbols and price values.</a:t>
            </a:r>
          </a:p>
          <a:p>
            <a:pPr marR="0" lvl="0" indent="-4572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user preferences for monitoring and alert generation.</a:t>
            </a:r>
          </a:p>
          <a:p>
            <a:pPr indent="-457200" eaLnBrk="0" fontAlgn="base" hangingPunct="0">
              <a:lnSpc>
                <a:spcPct val="150000"/>
              </a:lnSpc>
              <a:spcBef>
                <a:spcPct val="0"/>
              </a:spcBef>
              <a:spcAft>
                <a:spcPct val="0"/>
              </a:spcAft>
              <a:buClrTx/>
              <a:buSzTx/>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655</Words>
  <Application>Microsoft Office PowerPoint</Application>
  <PresentationFormat>Widescreen</PresentationFormat>
  <Paragraphs>104</Paragraphs>
  <Slides>17</Slides>
  <Notes>16</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Office Theme</vt:lpstr>
      <vt:lpstr>1_Office Theme</vt:lpstr>
      <vt:lpstr>PowerPoint Presentation</vt:lpstr>
      <vt:lpstr>PRESENTATION OVERVIEW</vt:lpstr>
      <vt:lpstr>PROJECT INTRODUCTION</vt:lpstr>
      <vt:lpstr>OBJECTIVE</vt:lpstr>
      <vt:lpstr>PROBLEM STATEMENT </vt:lpstr>
      <vt:lpstr>TECHNOLOGIES USED </vt:lpstr>
      <vt:lpstr>ER DIAGRAM </vt:lpstr>
      <vt:lpstr>MODULES USED</vt:lpstr>
      <vt:lpstr>MODULE 1 – USER INPUT MODULE  </vt:lpstr>
      <vt:lpstr>MODULE 2 – DATA FETCHING MODULE</vt:lpstr>
      <vt:lpstr>MODULE 3 – ALERT &amp; NOTIFICATION MODULE</vt:lpstr>
      <vt:lpstr>MODULE 4 – USER INTERFACE (UI) MODULE</vt:lpstr>
      <vt:lpstr>OUTPUT SCREENSHOTS</vt:lpstr>
      <vt:lpstr>PowerPoint Presentation</vt:lpstr>
      <vt:lpstr>CONCLUSION</vt:lpstr>
      <vt:lpstr>FUTURE SCOPE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EXAM</dc:creator>
  <cp:lastModifiedBy>savitha06narayanan@gmail.com</cp:lastModifiedBy>
  <cp:revision>25</cp:revision>
  <dcterms:modified xsi:type="dcterms:W3CDTF">2025-07-27T04:55:20Z</dcterms:modified>
</cp:coreProperties>
</file>