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61" r:id="rId7"/>
    <p:sldId id="263" r:id="rId8"/>
    <p:sldId id="269" r:id="rId9"/>
    <p:sldId id="270" r:id="rId10"/>
    <p:sldId id="264" r:id="rId11"/>
    <p:sldId id="275" r:id="rId12"/>
    <p:sldId id="265" r:id="rId13"/>
    <p:sldId id="276" r:id="rId14"/>
    <p:sldId id="277" r:id="rId15"/>
    <p:sldId id="268" r:id="rId16"/>
    <p:sldId id="25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2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775-491F-BCC7-8E5C04AC3A2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775-491F-BCC7-8E5C04AC3A2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775-491F-BCC7-8E5C04AC3A21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775-491F-BCC7-8E5C04AC3A21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1775-491F-BCC7-8E5C04AC3A21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1775-491F-BCC7-8E5C04AC3A21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1775-491F-BCC7-8E5C04AC3A21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1775-491F-BCC7-8E5C04AC3A21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1775-491F-BCC7-8E5C04AC3A21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1775-491F-BCC7-8E5C04AC3A2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775-491F-BCC7-8E5C04AC3A21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4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6" Type="http://schemas.openxmlformats.org/officeDocument/2006/relationships/image" Target="../media/image37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40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sv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svg"/><Relationship Id="rId4" Type="http://schemas.openxmlformats.org/officeDocument/2006/relationships/image" Target="../media/image48.svg"/><Relationship Id="rId9" Type="http://schemas.openxmlformats.org/officeDocument/2006/relationships/image" Target="../media/image53.png"/><Relationship Id="rId1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87E51-296D-42EE-A1FF-B89E48DF3CE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4D71AA6-5638-4D7D-8414-8FC99ADC95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Employee performance analysis is valuable tool for various stakeholders within an organization. Here are some of the key end users:</a:t>
          </a:r>
          <a:endParaRPr lang="en-IN" sz="1400" dirty="0"/>
        </a:p>
      </dgm:t>
    </dgm:pt>
    <dgm:pt modelId="{A9B9A602-EA7F-4E04-A2AA-97AEB57C6F49}" type="parTrans" cxnId="{18972DB2-A6B0-412C-A201-6246062FA75F}">
      <dgm:prSet/>
      <dgm:spPr/>
      <dgm:t>
        <a:bodyPr/>
        <a:lstStyle/>
        <a:p>
          <a:endParaRPr lang="en-IN"/>
        </a:p>
      </dgm:t>
    </dgm:pt>
    <dgm:pt modelId="{D570BEA5-6123-4BAB-9886-1AE0121EF5D9}" type="sibTrans" cxnId="{18972DB2-A6B0-412C-A201-6246062FA75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45B60129-ECF5-4C6C-86B3-CB1B910938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Human resource department</a:t>
          </a:r>
        </a:p>
      </dgm:t>
    </dgm:pt>
    <dgm:pt modelId="{59CD4A9E-4C38-4779-BEE2-5D4D912C07C5}" type="parTrans" cxnId="{4EFDE80F-B668-4A54-9735-41A2E0C4E8B5}">
      <dgm:prSet/>
      <dgm:spPr/>
      <dgm:t>
        <a:bodyPr/>
        <a:lstStyle/>
        <a:p>
          <a:endParaRPr lang="en-IN"/>
        </a:p>
      </dgm:t>
    </dgm:pt>
    <dgm:pt modelId="{A43D0D3F-4C5A-4DEA-AC0E-0CEAC5C99ADD}" type="sibTrans" cxnId="{4EFDE80F-B668-4A54-9735-41A2E0C4E8B5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3035F0CF-5864-416C-831A-6DD4BB8688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Managers and team leaders</a:t>
          </a:r>
        </a:p>
      </dgm:t>
    </dgm:pt>
    <dgm:pt modelId="{F8C8772D-F239-43B0-8FB7-33024D6BADD9}" type="parTrans" cxnId="{A6478B15-36D0-40A2-A7E5-F34EFB30D677}">
      <dgm:prSet/>
      <dgm:spPr/>
      <dgm:t>
        <a:bodyPr/>
        <a:lstStyle/>
        <a:p>
          <a:endParaRPr lang="en-IN"/>
        </a:p>
      </dgm:t>
    </dgm:pt>
    <dgm:pt modelId="{00F97A60-B788-44D9-AFAA-F1642AAA3B9C}" type="sibTrans" cxnId="{A6478B15-36D0-40A2-A7E5-F34EFB30D677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7FA4A5ED-AAB3-46AD-946A-88FFA153CC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Executives and senior management</a:t>
          </a:r>
        </a:p>
      </dgm:t>
    </dgm:pt>
    <dgm:pt modelId="{565803D6-47DA-4AFF-B530-321AEDDDFFBD}" type="parTrans" cxnId="{59075ED3-3B2E-479C-98E1-F235FEB48C1F}">
      <dgm:prSet/>
      <dgm:spPr/>
      <dgm:t>
        <a:bodyPr/>
        <a:lstStyle/>
        <a:p>
          <a:endParaRPr lang="en-IN"/>
        </a:p>
      </dgm:t>
    </dgm:pt>
    <dgm:pt modelId="{B069A0C7-9FDF-4A18-8EEE-EB447578172A}" type="sibTrans" cxnId="{59075ED3-3B2E-479C-98E1-F235FEB48C1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EA73154-E8B1-4321-99B7-AB3D8E8C76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3200" dirty="0"/>
            <a:t>Employees</a:t>
          </a:r>
        </a:p>
      </dgm:t>
    </dgm:pt>
    <dgm:pt modelId="{3D02F02D-AF02-4707-ABD4-4DE9D5B9D633}" type="parTrans" cxnId="{D6743EE8-BD8A-48F1-80E7-3DB00558852F}">
      <dgm:prSet/>
      <dgm:spPr/>
      <dgm:t>
        <a:bodyPr/>
        <a:lstStyle/>
        <a:p>
          <a:endParaRPr lang="en-IN"/>
        </a:p>
      </dgm:t>
    </dgm:pt>
    <dgm:pt modelId="{869A084D-47F3-432E-A539-F6445237CCE9}" type="sibTrans" cxnId="{D6743EE8-BD8A-48F1-80E7-3DB00558852F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507F3951-8CAC-4009-9649-29B47E7DE0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Training and development teams</a:t>
          </a:r>
        </a:p>
      </dgm:t>
    </dgm:pt>
    <dgm:pt modelId="{63DFCE70-3C1F-4964-8A47-A97EDD16A284}" type="parTrans" cxnId="{741E43D5-DC39-4F7B-9345-F407C4BD0870}">
      <dgm:prSet/>
      <dgm:spPr/>
      <dgm:t>
        <a:bodyPr/>
        <a:lstStyle/>
        <a:p>
          <a:endParaRPr lang="en-IN"/>
        </a:p>
      </dgm:t>
    </dgm:pt>
    <dgm:pt modelId="{CF2A9AA1-1C48-4BA2-A3FA-12A5A4A6ED3C}" type="sibTrans" cxnId="{741E43D5-DC39-4F7B-9345-F407C4BD0870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888041F9-1A81-467A-98C7-EE6A6DFF2BF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 dirty="0"/>
            <a:t>Data analysts</a:t>
          </a:r>
        </a:p>
      </dgm:t>
    </dgm:pt>
    <dgm:pt modelId="{03AC7A12-00AC-4C41-AEC2-D8561AD20DC1}" type="parTrans" cxnId="{1A7DE7C3-15F2-4F10-87BF-468B08B6ED71}">
      <dgm:prSet/>
      <dgm:spPr/>
      <dgm:t>
        <a:bodyPr/>
        <a:lstStyle/>
        <a:p>
          <a:endParaRPr lang="en-IN"/>
        </a:p>
      </dgm:t>
    </dgm:pt>
    <dgm:pt modelId="{07A676DF-70E8-479D-8DFE-8CA07579E3AC}" type="sibTrans" cxnId="{1A7DE7C3-15F2-4F10-87BF-468B08B6ED71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6EACA69E-10B6-468B-9DD4-BD5D777923B8}">
      <dgm:prSet/>
      <dgm:spPr/>
      <dgm:t>
        <a:bodyPr/>
        <a:lstStyle/>
        <a:p>
          <a:pPr>
            <a:lnSpc>
              <a:spcPct val="100000"/>
            </a:lnSpc>
          </a:pPr>
          <a:endParaRPr lang="en-IN"/>
        </a:p>
      </dgm:t>
    </dgm:pt>
    <dgm:pt modelId="{435C8AD7-C573-435E-8F83-DFC1E81919BC}" type="parTrans" cxnId="{E2388211-E49A-4F95-971F-27C87052157B}">
      <dgm:prSet/>
      <dgm:spPr/>
      <dgm:t>
        <a:bodyPr/>
        <a:lstStyle/>
        <a:p>
          <a:endParaRPr lang="en-IN"/>
        </a:p>
      </dgm:t>
    </dgm:pt>
    <dgm:pt modelId="{6B10B1F1-F56E-427B-AD9B-AEB40D2CFA33}" type="sibTrans" cxnId="{E2388211-E49A-4F95-971F-27C87052157B}">
      <dgm:prSet/>
      <dgm:spPr/>
      <dgm:t>
        <a:bodyPr/>
        <a:lstStyle/>
        <a:p>
          <a:endParaRPr lang="en-IN"/>
        </a:p>
      </dgm:t>
    </dgm:pt>
    <dgm:pt modelId="{06D31428-3618-4C4E-BD0A-C068A25E3593}" type="pres">
      <dgm:prSet presAssocID="{90B87E51-296D-42EE-A1FF-B89E48DF3CEE}" presName="root" presStyleCnt="0">
        <dgm:presLayoutVars>
          <dgm:dir/>
          <dgm:resizeHandles val="exact"/>
        </dgm:presLayoutVars>
      </dgm:prSet>
      <dgm:spPr/>
    </dgm:pt>
    <dgm:pt modelId="{D622D69B-EB70-4740-A17C-CF3D4718730D}" type="pres">
      <dgm:prSet presAssocID="{90B87E51-296D-42EE-A1FF-B89E48DF3CEE}" presName="container" presStyleCnt="0">
        <dgm:presLayoutVars>
          <dgm:dir/>
          <dgm:resizeHandles val="exact"/>
        </dgm:presLayoutVars>
      </dgm:prSet>
      <dgm:spPr/>
    </dgm:pt>
    <dgm:pt modelId="{C9180CD5-5DB5-4878-970F-6F0C8F64FE5E}" type="pres">
      <dgm:prSet presAssocID="{24D71AA6-5638-4D7D-8414-8FC99ADC952C}" presName="compNode" presStyleCnt="0"/>
      <dgm:spPr/>
    </dgm:pt>
    <dgm:pt modelId="{A8F39BF8-D471-4FA3-9271-8BD1BD334654}" type="pres">
      <dgm:prSet presAssocID="{24D71AA6-5638-4D7D-8414-8FC99ADC952C}" presName="iconBgRect" presStyleLbl="bgShp" presStyleIdx="0" presStyleCnt="8"/>
      <dgm:spPr/>
    </dgm:pt>
    <dgm:pt modelId="{496D6B88-528E-45A7-956F-EFD95B58958F}" type="pres">
      <dgm:prSet presAssocID="{24D71AA6-5638-4D7D-8414-8FC99ADC952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DE8B2191-8C26-4688-B871-82D81FF7610E}" type="pres">
      <dgm:prSet presAssocID="{24D71AA6-5638-4D7D-8414-8FC99ADC952C}" presName="spaceRect" presStyleCnt="0"/>
      <dgm:spPr/>
    </dgm:pt>
    <dgm:pt modelId="{F0289C0A-9931-4B82-95E3-6EDEDC796C00}" type="pres">
      <dgm:prSet presAssocID="{24D71AA6-5638-4D7D-8414-8FC99ADC952C}" presName="textRect" presStyleLbl="revTx" presStyleIdx="0" presStyleCnt="8">
        <dgm:presLayoutVars>
          <dgm:chMax val="1"/>
          <dgm:chPref val="1"/>
        </dgm:presLayoutVars>
      </dgm:prSet>
      <dgm:spPr/>
    </dgm:pt>
    <dgm:pt modelId="{92CCBAE5-C57A-4BC6-8B8A-D311DDE7602C}" type="pres">
      <dgm:prSet presAssocID="{D570BEA5-6123-4BAB-9886-1AE0121EF5D9}" presName="sibTrans" presStyleLbl="sibTrans2D1" presStyleIdx="0" presStyleCnt="0"/>
      <dgm:spPr/>
    </dgm:pt>
    <dgm:pt modelId="{D7246810-C82F-4E58-9B8B-F728947EA051}" type="pres">
      <dgm:prSet presAssocID="{45B60129-ECF5-4C6C-86B3-CB1B910938A7}" presName="compNode" presStyleCnt="0"/>
      <dgm:spPr/>
    </dgm:pt>
    <dgm:pt modelId="{0BF123E1-8E27-4C76-A868-3E2DC4B2E4E2}" type="pres">
      <dgm:prSet presAssocID="{45B60129-ECF5-4C6C-86B3-CB1B910938A7}" presName="iconBgRect" presStyleLbl="bgShp" presStyleIdx="1" presStyleCnt="8"/>
      <dgm:spPr/>
    </dgm:pt>
    <dgm:pt modelId="{4F98E853-EFF2-46B2-8CF1-7646C76BE7EB}" type="pres">
      <dgm:prSet presAssocID="{45B60129-ECF5-4C6C-86B3-CB1B910938A7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1EB14FA-F481-4730-A9EA-B9CFB96CD63C}" type="pres">
      <dgm:prSet presAssocID="{45B60129-ECF5-4C6C-86B3-CB1B910938A7}" presName="spaceRect" presStyleCnt="0"/>
      <dgm:spPr/>
    </dgm:pt>
    <dgm:pt modelId="{ACC160DD-8BAC-461F-8092-C9EB6917A295}" type="pres">
      <dgm:prSet presAssocID="{45B60129-ECF5-4C6C-86B3-CB1B910938A7}" presName="textRect" presStyleLbl="revTx" presStyleIdx="1" presStyleCnt="8">
        <dgm:presLayoutVars>
          <dgm:chMax val="1"/>
          <dgm:chPref val="1"/>
        </dgm:presLayoutVars>
      </dgm:prSet>
      <dgm:spPr/>
    </dgm:pt>
    <dgm:pt modelId="{BDCAC87F-D72D-4A0A-A798-52A48DAB83D9}" type="pres">
      <dgm:prSet presAssocID="{A43D0D3F-4C5A-4DEA-AC0E-0CEAC5C99ADD}" presName="sibTrans" presStyleLbl="sibTrans2D1" presStyleIdx="0" presStyleCnt="0"/>
      <dgm:spPr/>
    </dgm:pt>
    <dgm:pt modelId="{37C85277-A4B4-415B-A607-B62E2AAC6A72}" type="pres">
      <dgm:prSet presAssocID="{3035F0CF-5864-416C-831A-6DD4BB86881E}" presName="compNode" presStyleCnt="0"/>
      <dgm:spPr/>
    </dgm:pt>
    <dgm:pt modelId="{F68AD98A-52F0-49FA-9BD8-28791090EEF1}" type="pres">
      <dgm:prSet presAssocID="{3035F0CF-5864-416C-831A-6DD4BB86881E}" presName="iconBgRect" presStyleLbl="bgShp" presStyleIdx="2" presStyleCnt="8"/>
      <dgm:spPr/>
    </dgm:pt>
    <dgm:pt modelId="{DD7EA347-A291-46D3-8914-4BA846A7F540}" type="pres">
      <dgm:prSet presAssocID="{3035F0CF-5864-416C-831A-6DD4BB86881E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33CAF47-56B8-4565-AFAB-9DF7F15C6F67}" type="pres">
      <dgm:prSet presAssocID="{3035F0CF-5864-416C-831A-6DD4BB86881E}" presName="spaceRect" presStyleCnt="0"/>
      <dgm:spPr/>
    </dgm:pt>
    <dgm:pt modelId="{6F2A7EAD-EAF3-4668-BCB5-3ACC5DB290B9}" type="pres">
      <dgm:prSet presAssocID="{3035F0CF-5864-416C-831A-6DD4BB86881E}" presName="textRect" presStyleLbl="revTx" presStyleIdx="2" presStyleCnt="8">
        <dgm:presLayoutVars>
          <dgm:chMax val="1"/>
          <dgm:chPref val="1"/>
        </dgm:presLayoutVars>
      </dgm:prSet>
      <dgm:spPr/>
    </dgm:pt>
    <dgm:pt modelId="{9B279D35-A0E3-4B22-8BB9-609C8F1E2633}" type="pres">
      <dgm:prSet presAssocID="{00F97A60-B788-44D9-AFAA-F1642AAA3B9C}" presName="sibTrans" presStyleLbl="sibTrans2D1" presStyleIdx="0" presStyleCnt="0"/>
      <dgm:spPr/>
    </dgm:pt>
    <dgm:pt modelId="{2282CF2C-CD39-4DF0-A20C-935B4B03F0B8}" type="pres">
      <dgm:prSet presAssocID="{7FA4A5ED-AAB3-46AD-946A-88FFA153CCB0}" presName="compNode" presStyleCnt="0"/>
      <dgm:spPr/>
    </dgm:pt>
    <dgm:pt modelId="{6A715036-64F8-4F05-AF2F-30B69E11170C}" type="pres">
      <dgm:prSet presAssocID="{7FA4A5ED-AAB3-46AD-946A-88FFA153CCB0}" presName="iconBgRect" presStyleLbl="bgShp" presStyleIdx="3" presStyleCnt="8"/>
      <dgm:spPr/>
    </dgm:pt>
    <dgm:pt modelId="{B2647A04-E9C9-45BD-8170-50EBFBEB0D44}" type="pres">
      <dgm:prSet presAssocID="{7FA4A5ED-AAB3-46AD-946A-88FFA153CCB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93F49798-C0B8-4B4F-B0B0-684A3761F1D1}" type="pres">
      <dgm:prSet presAssocID="{7FA4A5ED-AAB3-46AD-946A-88FFA153CCB0}" presName="spaceRect" presStyleCnt="0"/>
      <dgm:spPr/>
    </dgm:pt>
    <dgm:pt modelId="{29914DAB-D1D1-4DE7-9143-93DB675B52C1}" type="pres">
      <dgm:prSet presAssocID="{7FA4A5ED-AAB3-46AD-946A-88FFA153CCB0}" presName="textRect" presStyleLbl="revTx" presStyleIdx="3" presStyleCnt="8">
        <dgm:presLayoutVars>
          <dgm:chMax val="1"/>
          <dgm:chPref val="1"/>
        </dgm:presLayoutVars>
      </dgm:prSet>
      <dgm:spPr/>
    </dgm:pt>
    <dgm:pt modelId="{5FAE95E3-A13C-47AC-ADC4-E674882F9195}" type="pres">
      <dgm:prSet presAssocID="{B069A0C7-9FDF-4A18-8EEE-EB447578172A}" presName="sibTrans" presStyleLbl="sibTrans2D1" presStyleIdx="0" presStyleCnt="0"/>
      <dgm:spPr/>
    </dgm:pt>
    <dgm:pt modelId="{A9A9E883-4D2A-4102-AA20-696EBFCA4666}" type="pres">
      <dgm:prSet presAssocID="{6EA73154-E8B1-4321-99B7-AB3D8E8C7603}" presName="compNode" presStyleCnt="0"/>
      <dgm:spPr/>
    </dgm:pt>
    <dgm:pt modelId="{03EB58A6-24F2-4CB9-8418-BCE08E9D3D9A}" type="pres">
      <dgm:prSet presAssocID="{6EA73154-E8B1-4321-99B7-AB3D8E8C7603}" presName="iconBgRect" presStyleLbl="bgShp" presStyleIdx="4" presStyleCnt="8"/>
      <dgm:spPr/>
    </dgm:pt>
    <dgm:pt modelId="{EFE13CEA-BB85-40AA-A6DB-94B60D2F71FC}" type="pres">
      <dgm:prSet presAssocID="{6EA73154-E8B1-4321-99B7-AB3D8E8C760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75F6A6E-1E35-4D56-83F2-D6AC60BBC9BB}" type="pres">
      <dgm:prSet presAssocID="{6EA73154-E8B1-4321-99B7-AB3D8E8C7603}" presName="spaceRect" presStyleCnt="0"/>
      <dgm:spPr/>
    </dgm:pt>
    <dgm:pt modelId="{92194C94-E648-4E09-9567-D25EA66BA988}" type="pres">
      <dgm:prSet presAssocID="{6EA73154-E8B1-4321-99B7-AB3D8E8C7603}" presName="textRect" presStyleLbl="revTx" presStyleIdx="4" presStyleCnt="8">
        <dgm:presLayoutVars>
          <dgm:chMax val="1"/>
          <dgm:chPref val="1"/>
        </dgm:presLayoutVars>
      </dgm:prSet>
      <dgm:spPr/>
    </dgm:pt>
    <dgm:pt modelId="{1F06851B-9FC2-4F31-A945-13C6F92DF0B5}" type="pres">
      <dgm:prSet presAssocID="{869A084D-47F3-432E-A539-F6445237CCE9}" presName="sibTrans" presStyleLbl="sibTrans2D1" presStyleIdx="0" presStyleCnt="0"/>
      <dgm:spPr/>
    </dgm:pt>
    <dgm:pt modelId="{4776B0AB-321A-4652-AFEE-3D128931A985}" type="pres">
      <dgm:prSet presAssocID="{507F3951-8CAC-4009-9649-29B47E7DE033}" presName="compNode" presStyleCnt="0"/>
      <dgm:spPr/>
    </dgm:pt>
    <dgm:pt modelId="{DEB44866-42A8-4AF4-9493-19C345E828F4}" type="pres">
      <dgm:prSet presAssocID="{507F3951-8CAC-4009-9649-29B47E7DE033}" presName="iconBgRect" presStyleLbl="bgShp" presStyleIdx="5" presStyleCnt="8"/>
      <dgm:spPr/>
    </dgm:pt>
    <dgm:pt modelId="{946CBFD6-B4C6-4462-88D0-AC5E9A4A71DF}" type="pres">
      <dgm:prSet presAssocID="{507F3951-8CAC-4009-9649-29B47E7DE0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6DFFE8F-8943-4CAC-9828-02A9D825AD46}" type="pres">
      <dgm:prSet presAssocID="{507F3951-8CAC-4009-9649-29B47E7DE033}" presName="spaceRect" presStyleCnt="0"/>
      <dgm:spPr/>
    </dgm:pt>
    <dgm:pt modelId="{F19D5AB1-292B-4175-849E-660A5B36353D}" type="pres">
      <dgm:prSet presAssocID="{507F3951-8CAC-4009-9649-29B47E7DE033}" presName="textRect" presStyleLbl="revTx" presStyleIdx="5" presStyleCnt="8">
        <dgm:presLayoutVars>
          <dgm:chMax val="1"/>
          <dgm:chPref val="1"/>
        </dgm:presLayoutVars>
      </dgm:prSet>
      <dgm:spPr/>
    </dgm:pt>
    <dgm:pt modelId="{869C8962-A8C5-4C75-86A1-DA5B8CAC90B5}" type="pres">
      <dgm:prSet presAssocID="{CF2A9AA1-1C48-4BA2-A3FA-12A5A4A6ED3C}" presName="sibTrans" presStyleLbl="sibTrans2D1" presStyleIdx="0" presStyleCnt="0"/>
      <dgm:spPr/>
    </dgm:pt>
    <dgm:pt modelId="{1DBD894A-3C07-430A-B178-31C8739DD5F3}" type="pres">
      <dgm:prSet presAssocID="{888041F9-1A81-467A-98C7-EE6A6DFF2BFB}" presName="compNode" presStyleCnt="0"/>
      <dgm:spPr/>
    </dgm:pt>
    <dgm:pt modelId="{D79F85FD-931A-42FA-BD1C-D545DF20BE01}" type="pres">
      <dgm:prSet presAssocID="{888041F9-1A81-467A-98C7-EE6A6DFF2BFB}" presName="iconBgRect" presStyleLbl="bgShp" presStyleIdx="6" presStyleCnt="8"/>
      <dgm:spPr/>
    </dgm:pt>
    <dgm:pt modelId="{D1DED4BA-D263-40A5-B37F-EAEB9C67781B}" type="pres">
      <dgm:prSet presAssocID="{888041F9-1A81-467A-98C7-EE6A6DFF2BF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F99B15-048E-445F-9EE1-89D7B700F27E}" type="pres">
      <dgm:prSet presAssocID="{888041F9-1A81-467A-98C7-EE6A6DFF2BFB}" presName="spaceRect" presStyleCnt="0"/>
      <dgm:spPr/>
    </dgm:pt>
    <dgm:pt modelId="{2019EC5A-FE4E-48CF-880B-8EBF020F7AAF}" type="pres">
      <dgm:prSet presAssocID="{888041F9-1A81-467A-98C7-EE6A6DFF2BFB}" presName="textRect" presStyleLbl="revTx" presStyleIdx="6" presStyleCnt="8">
        <dgm:presLayoutVars>
          <dgm:chMax val="1"/>
          <dgm:chPref val="1"/>
        </dgm:presLayoutVars>
      </dgm:prSet>
      <dgm:spPr/>
    </dgm:pt>
    <dgm:pt modelId="{B84828BB-4A97-47DB-9E5D-36FAD808A05C}" type="pres">
      <dgm:prSet presAssocID="{07A676DF-70E8-479D-8DFE-8CA07579E3AC}" presName="sibTrans" presStyleLbl="sibTrans2D1" presStyleIdx="0" presStyleCnt="0"/>
      <dgm:spPr/>
    </dgm:pt>
    <dgm:pt modelId="{171BCFC8-64FB-41DE-8087-A32F3829FD5B}" type="pres">
      <dgm:prSet presAssocID="{6EACA69E-10B6-468B-9DD4-BD5D777923B8}" presName="compNode" presStyleCnt="0"/>
      <dgm:spPr/>
    </dgm:pt>
    <dgm:pt modelId="{0F07068A-EED6-4C0F-95C3-F86C815A4B5A}" type="pres">
      <dgm:prSet presAssocID="{6EACA69E-10B6-468B-9DD4-BD5D777923B8}" presName="iconBgRect" presStyleLbl="bgShp" presStyleIdx="7" presStyleCnt="8"/>
      <dgm:spPr/>
    </dgm:pt>
    <dgm:pt modelId="{5A2EE87C-4C05-40E4-97F4-93278DC042FD}" type="pres">
      <dgm:prSet presAssocID="{6EACA69E-10B6-468B-9DD4-BD5D777923B8}" presName="iconRect" presStyleLbl="node1" presStyleIdx="7" presStyleCnt="8"/>
      <dgm:spPr>
        <a:ln>
          <a:noFill/>
        </a:ln>
      </dgm:spPr>
    </dgm:pt>
    <dgm:pt modelId="{177DE83B-23DD-4A48-BABD-DE10EC15EB32}" type="pres">
      <dgm:prSet presAssocID="{6EACA69E-10B6-468B-9DD4-BD5D777923B8}" presName="spaceRect" presStyleCnt="0"/>
      <dgm:spPr/>
    </dgm:pt>
    <dgm:pt modelId="{9B1E7464-940A-4F19-AF61-73EC8EDC095B}" type="pres">
      <dgm:prSet presAssocID="{6EACA69E-10B6-468B-9DD4-BD5D777923B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0A840603-BEA7-4054-BE82-C4E87D194E57}" type="presOf" srcId="{00F97A60-B788-44D9-AFAA-F1642AAA3B9C}" destId="{9B279D35-A0E3-4B22-8BB9-609C8F1E2633}" srcOrd="0" destOrd="0" presId="urn:microsoft.com/office/officeart/2018/2/layout/IconCircleList"/>
    <dgm:cxn modelId="{E7B1A80C-072B-4561-8682-AF5D83EE2787}" type="presOf" srcId="{3035F0CF-5864-416C-831A-6DD4BB86881E}" destId="{6F2A7EAD-EAF3-4668-BCB5-3ACC5DB290B9}" srcOrd="0" destOrd="0" presId="urn:microsoft.com/office/officeart/2018/2/layout/IconCircleList"/>
    <dgm:cxn modelId="{4EFDE80F-B668-4A54-9735-41A2E0C4E8B5}" srcId="{90B87E51-296D-42EE-A1FF-B89E48DF3CEE}" destId="{45B60129-ECF5-4C6C-86B3-CB1B910938A7}" srcOrd="1" destOrd="0" parTransId="{59CD4A9E-4C38-4779-BEE2-5D4D912C07C5}" sibTransId="{A43D0D3F-4C5A-4DEA-AC0E-0CEAC5C99ADD}"/>
    <dgm:cxn modelId="{E2388211-E49A-4F95-971F-27C87052157B}" srcId="{90B87E51-296D-42EE-A1FF-B89E48DF3CEE}" destId="{6EACA69E-10B6-468B-9DD4-BD5D777923B8}" srcOrd="7" destOrd="0" parTransId="{435C8AD7-C573-435E-8F83-DFC1E81919BC}" sibTransId="{6B10B1F1-F56E-427B-AD9B-AEB40D2CFA33}"/>
    <dgm:cxn modelId="{A6478B15-36D0-40A2-A7E5-F34EFB30D677}" srcId="{90B87E51-296D-42EE-A1FF-B89E48DF3CEE}" destId="{3035F0CF-5864-416C-831A-6DD4BB86881E}" srcOrd="2" destOrd="0" parTransId="{F8C8772D-F239-43B0-8FB7-33024D6BADD9}" sibTransId="{00F97A60-B788-44D9-AFAA-F1642AAA3B9C}"/>
    <dgm:cxn modelId="{CA345626-8ABF-4C8E-AFD0-237297E14425}" type="presOf" srcId="{A43D0D3F-4C5A-4DEA-AC0E-0CEAC5C99ADD}" destId="{BDCAC87F-D72D-4A0A-A798-52A48DAB83D9}" srcOrd="0" destOrd="0" presId="urn:microsoft.com/office/officeart/2018/2/layout/IconCircleList"/>
    <dgm:cxn modelId="{5EF94E2E-B256-4199-8DAE-AB624E3E5E79}" type="presOf" srcId="{507F3951-8CAC-4009-9649-29B47E7DE033}" destId="{F19D5AB1-292B-4175-849E-660A5B36353D}" srcOrd="0" destOrd="0" presId="urn:microsoft.com/office/officeart/2018/2/layout/IconCircleList"/>
    <dgm:cxn modelId="{2C891140-F32D-4E09-8974-16C37DA80CE8}" type="presOf" srcId="{D570BEA5-6123-4BAB-9886-1AE0121EF5D9}" destId="{92CCBAE5-C57A-4BC6-8B8A-D311DDE7602C}" srcOrd="0" destOrd="0" presId="urn:microsoft.com/office/officeart/2018/2/layout/IconCircleList"/>
    <dgm:cxn modelId="{97D8A570-D4C0-44EA-B8A1-D25595AC8248}" type="presOf" srcId="{24D71AA6-5638-4D7D-8414-8FC99ADC952C}" destId="{F0289C0A-9931-4B82-95E3-6EDEDC796C00}" srcOrd="0" destOrd="0" presId="urn:microsoft.com/office/officeart/2018/2/layout/IconCircleList"/>
    <dgm:cxn modelId="{ECFDC452-6CAE-40A2-9BD5-DDB364203DE3}" type="presOf" srcId="{888041F9-1A81-467A-98C7-EE6A6DFF2BFB}" destId="{2019EC5A-FE4E-48CF-880B-8EBF020F7AAF}" srcOrd="0" destOrd="0" presId="urn:microsoft.com/office/officeart/2018/2/layout/IconCircleList"/>
    <dgm:cxn modelId="{8BD3129C-B0CC-4106-B547-6B2C1D3A7AAB}" type="presOf" srcId="{90B87E51-296D-42EE-A1FF-B89E48DF3CEE}" destId="{06D31428-3618-4C4E-BD0A-C068A25E3593}" srcOrd="0" destOrd="0" presId="urn:microsoft.com/office/officeart/2018/2/layout/IconCircleList"/>
    <dgm:cxn modelId="{77BB549E-0539-4B59-8FED-F67A8DE8B582}" type="presOf" srcId="{6EA73154-E8B1-4321-99B7-AB3D8E8C7603}" destId="{92194C94-E648-4E09-9567-D25EA66BA988}" srcOrd="0" destOrd="0" presId="urn:microsoft.com/office/officeart/2018/2/layout/IconCircleList"/>
    <dgm:cxn modelId="{6EC16E9F-79BE-4321-AF0A-A544165037B7}" type="presOf" srcId="{869A084D-47F3-432E-A539-F6445237CCE9}" destId="{1F06851B-9FC2-4F31-A945-13C6F92DF0B5}" srcOrd="0" destOrd="0" presId="urn:microsoft.com/office/officeart/2018/2/layout/IconCircleList"/>
    <dgm:cxn modelId="{18972DB2-A6B0-412C-A201-6246062FA75F}" srcId="{90B87E51-296D-42EE-A1FF-B89E48DF3CEE}" destId="{24D71AA6-5638-4D7D-8414-8FC99ADC952C}" srcOrd="0" destOrd="0" parTransId="{A9B9A602-EA7F-4E04-A2AA-97AEB57C6F49}" sibTransId="{D570BEA5-6123-4BAB-9886-1AE0121EF5D9}"/>
    <dgm:cxn modelId="{FF2967B7-BD93-4E1F-88C1-85F97F3DD026}" type="presOf" srcId="{CF2A9AA1-1C48-4BA2-A3FA-12A5A4A6ED3C}" destId="{869C8962-A8C5-4C75-86A1-DA5B8CAC90B5}" srcOrd="0" destOrd="0" presId="urn:microsoft.com/office/officeart/2018/2/layout/IconCircleList"/>
    <dgm:cxn modelId="{1A7DE7C3-15F2-4F10-87BF-468B08B6ED71}" srcId="{90B87E51-296D-42EE-A1FF-B89E48DF3CEE}" destId="{888041F9-1A81-467A-98C7-EE6A6DFF2BFB}" srcOrd="6" destOrd="0" parTransId="{03AC7A12-00AC-4C41-AEC2-D8561AD20DC1}" sibTransId="{07A676DF-70E8-479D-8DFE-8CA07579E3AC}"/>
    <dgm:cxn modelId="{7EC5DACE-C048-4E7D-9E8B-648E62BC7082}" type="presOf" srcId="{7FA4A5ED-AAB3-46AD-946A-88FFA153CCB0}" destId="{29914DAB-D1D1-4DE7-9143-93DB675B52C1}" srcOrd="0" destOrd="0" presId="urn:microsoft.com/office/officeart/2018/2/layout/IconCircleList"/>
    <dgm:cxn modelId="{B46686D0-2B61-41D2-9F9E-3F85595DBC16}" type="presOf" srcId="{07A676DF-70E8-479D-8DFE-8CA07579E3AC}" destId="{B84828BB-4A97-47DB-9E5D-36FAD808A05C}" srcOrd="0" destOrd="0" presId="urn:microsoft.com/office/officeart/2018/2/layout/IconCircleList"/>
    <dgm:cxn modelId="{59075ED3-3B2E-479C-98E1-F235FEB48C1F}" srcId="{90B87E51-296D-42EE-A1FF-B89E48DF3CEE}" destId="{7FA4A5ED-AAB3-46AD-946A-88FFA153CCB0}" srcOrd="3" destOrd="0" parTransId="{565803D6-47DA-4AFF-B530-321AEDDDFFBD}" sibTransId="{B069A0C7-9FDF-4A18-8EEE-EB447578172A}"/>
    <dgm:cxn modelId="{741E43D5-DC39-4F7B-9345-F407C4BD0870}" srcId="{90B87E51-296D-42EE-A1FF-B89E48DF3CEE}" destId="{507F3951-8CAC-4009-9649-29B47E7DE033}" srcOrd="5" destOrd="0" parTransId="{63DFCE70-3C1F-4964-8A47-A97EDD16A284}" sibTransId="{CF2A9AA1-1C48-4BA2-A3FA-12A5A4A6ED3C}"/>
    <dgm:cxn modelId="{850EC3E0-98F9-4308-96F7-7A98202F72D7}" type="presOf" srcId="{6EACA69E-10B6-468B-9DD4-BD5D777923B8}" destId="{9B1E7464-940A-4F19-AF61-73EC8EDC095B}" srcOrd="0" destOrd="0" presId="urn:microsoft.com/office/officeart/2018/2/layout/IconCircleList"/>
    <dgm:cxn modelId="{4D0214E6-FF2E-4EF4-A55E-B32B3F9C6B92}" type="presOf" srcId="{B069A0C7-9FDF-4A18-8EEE-EB447578172A}" destId="{5FAE95E3-A13C-47AC-ADC4-E674882F9195}" srcOrd="0" destOrd="0" presId="urn:microsoft.com/office/officeart/2018/2/layout/IconCircleList"/>
    <dgm:cxn modelId="{D6743EE8-BD8A-48F1-80E7-3DB00558852F}" srcId="{90B87E51-296D-42EE-A1FF-B89E48DF3CEE}" destId="{6EA73154-E8B1-4321-99B7-AB3D8E8C7603}" srcOrd="4" destOrd="0" parTransId="{3D02F02D-AF02-4707-ABD4-4DE9D5B9D633}" sibTransId="{869A084D-47F3-432E-A539-F6445237CCE9}"/>
    <dgm:cxn modelId="{85645BF9-4D87-4628-96CD-F134156AF05E}" type="presOf" srcId="{45B60129-ECF5-4C6C-86B3-CB1B910938A7}" destId="{ACC160DD-8BAC-461F-8092-C9EB6917A295}" srcOrd="0" destOrd="0" presId="urn:microsoft.com/office/officeart/2018/2/layout/IconCircleList"/>
    <dgm:cxn modelId="{DD87C8D4-CE7D-4589-8608-16AB6F3355E6}" type="presParOf" srcId="{06D31428-3618-4C4E-BD0A-C068A25E3593}" destId="{D622D69B-EB70-4740-A17C-CF3D4718730D}" srcOrd="0" destOrd="0" presId="urn:microsoft.com/office/officeart/2018/2/layout/IconCircleList"/>
    <dgm:cxn modelId="{458C13AF-051B-4013-911F-F32EAAEDD5C1}" type="presParOf" srcId="{D622D69B-EB70-4740-A17C-CF3D4718730D}" destId="{C9180CD5-5DB5-4878-970F-6F0C8F64FE5E}" srcOrd="0" destOrd="0" presId="urn:microsoft.com/office/officeart/2018/2/layout/IconCircleList"/>
    <dgm:cxn modelId="{AB7343B9-6DF7-4667-A1BC-160926EDBDFD}" type="presParOf" srcId="{C9180CD5-5DB5-4878-970F-6F0C8F64FE5E}" destId="{A8F39BF8-D471-4FA3-9271-8BD1BD334654}" srcOrd="0" destOrd="0" presId="urn:microsoft.com/office/officeart/2018/2/layout/IconCircleList"/>
    <dgm:cxn modelId="{2BC0BC8A-917B-4DA7-94CA-2C6854413E49}" type="presParOf" srcId="{C9180CD5-5DB5-4878-970F-6F0C8F64FE5E}" destId="{496D6B88-528E-45A7-956F-EFD95B58958F}" srcOrd="1" destOrd="0" presId="urn:microsoft.com/office/officeart/2018/2/layout/IconCircleList"/>
    <dgm:cxn modelId="{6398B776-BFC3-4479-B94B-B07FA59478EE}" type="presParOf" srcId="{C9180CD5-5DB5-4878-970F-6F0C8F64FE5E}" destId="{DE8B2191-8C26-4688-B871-82D81FF7610E}" srcOrd="2" destOrd="0" presId="urn:microsoft.com/office/officeart/2018/2/layout/IconCircleList"/>
    <dgm:cxn modelId="{DC0DDCD6-6CF5-4FCC-8B51-B8B120976FEB}" type="presParOf" srcId="{C9180CD5-5DB5-4878-970F-6F0C8F64FE5E}" destId="{F0289C0A-9931-4B82-95E3-6EDEDC796C00}" srcOrd="3" destOrd="0" presId="urn:microsoft.com/office/officeart/2018/2/layout/IconCircleList"/>
    <dgm:cxn modelId="{A9132145-1553-48EA-B200-B95ED67A2A16}" type="presParOf" srcId="{D622D69B-EB70-4740-A17C-CF3D4718730D}" destId="{92CCBAE5-C57A-4BC6-8B8A-D311DDE7602C}" srcOrd="1" destOrd="0" presId="urn:microsoft.com/office/officeart/2018/2/layout/IconCircleList"/>
    <dgm:cxn modelId="{EEEA02AD-8019-4F72-A2C0-567C29B3BF66}" type="presParOf" srcId="{D622D69B-EB70-4740-A17C-CF3D4718730D}" destId="{D7246810-C82F-4E58-9B8B-F728947EA051}" srcOrd="2" destOrd="0" presId="urn:microsoft.com/office/officeart/2018/2/layout/IconCircleList"/>
    <dgm:cxn modelId="{CA5E70EC-8513-4F8C-A3D6-24A4EBFFB7EF}" type="presParOf" srcId="{D7246810-C82F-4E58-9B8B-F728947EA051}" destId="{0BF123E1-8E27-4C76-A868-3E2DC4B2E4E2}" srcOrd="0" destOrd="0" presId="urn:microsoft.com/office/officeart/2018/2/layout/IconCircleList"/>
    <dgm:cxn modelId="{33570273-FAA8-4C93-AA04-49A137988F14}" type="presParOf" srcId="{D7246810-C82F-4E58-9B8B-F728947EA051}" destId="{4F98E853-EFF2-46B2-8CF1-7646C76BE7EB}" srcOrd="1" destOrd="0" presId="urn:microsoft.com/office/officeart/2018/2/layout/IconCircleList"/>
    <dgm:cxn modelId="{45F41589-B6F3-4E04-95B6-7CFA0EB4225B}" type="presParOf" srcId="{D7246810-C82F-4E58-9B8B-F728947EA051}" destId="{A1EB14FA-F481-4730-A9EA-B9CFB96CD63C}" srcOrd="2" destOrd="0" presId="urn:microsoft.com/office/officeart/2018/2/layout/IconCircleList"/>
    <dgm:cxn modelId="{8D751691-C7D6-4C42-9098-F021810A857A}" type="presParOf" srcId="{D7246810-C82F-4E58-9B8B-F728947EA051}" destId="{ACC160DD-8BAC-461F-8092-C9EB6917A295}" srcOrd="3" destOrd="0" presId="urn:microsoft.com/office/officeart/2018/2/layout/IconCircleList"/>
    <dgm:cxn modelId="{CB2F46C5-BE82-4E1C-86F9-3DA31DFF1B16}" type="presParOf" srcId="{D622D69B-EB70-4740-A17C-CF3D4718730D}" destId="{BDCAC87F-D72D-4A0A-A798-52A48DAB83D9}" srcOrd="3" destOrd="0" presId="urn:microsoft.com/office/officeart/2018/2/layout/IconCircleList"/>
    <dgm:cxn modelId="{936D2FCA-83B1-4735-AED3-CBE2C06A20FE}" type="presParOf" srcId="{D622D69B-EB70-4740-A17C-CF3D4718730D}" destId="{37C85277-A4B4-415B-A607-B62E2AAC6A72}" srcOrd="4" destOrd="0" presId="urn:microsoft.com/office/officeart/2018/2/layout/IconCircleList"/>
    <dgm:cxn modelId="{F02EB7BD-F4E2-4140-A26E-8C70E627C14C}" type="presParOf" srcId="{37C85277-A4B4-415B-A607-B62E2AAC6A72}" destId="{F68AD98A-52F0-49FA-9BD8-28791090EEF1}" srcOrd="0" destOrd="0" presId="urn:microsoft.com/office/officeart/2018/2/layout/IconCircleList"/>
    <dgm:cxn modelId="{261C11EC-E6A0-478B-AED3-9596CA7FB3CF}" type="presParOf" srcId="{37C85277-A4B4-415B-A607-B62E2AAC6A72}" destId="{DD7EA347-A291-46D3-8914-4BA846A7F540}" srcOrd="1" destOrd="0" presId="urn:microsoft.com/office/officeart/2018/2/layout/IconCircleList"/>
    <dgm:cxn modelId="{773FF562-B91A-4BFF-8B31-829F90C5DE21}" type="presParOf" srcId="{37C85277-A4B4-415B-A607-B62E2AAC6A72}" destId="{633CAF47-56B8-4565-AFAB-9DF7F15C6F67}" srcOrd="2" destOrd="0" presId="urn:microsoft.com/office/officeart/2018/2/layout/IconCircleList"/>
    <dgm:cxn modelId="{D0B101CB-CA27-463F-BDBC-65304FB93F1A}" type="presParOf" srcId="{37C85277-A4B4-415B-A607-B62E2AAC6A72}" destId="{6F2A7EAD-EAF3-4668-BCB5-3ACC5DB290B9}" srcOrd="3" destOrd="0" presId="urn:microsoft.com/office/officeart/2018/2/layout/IconCircleList"/>
    <dgm:cxn modelId="{3337D730-E790-4AFB-B068-1D8F3353C8EE}" type="presParOf" srcId="{D622D69B-EB70-4740-A17C-CF3D4718730D}" destId="{9B279D35-A0E3-4B22-8BB9-609C8F1E2633}" srcOrd="5" destOrd="0" presId="urn:microsoft.com/office/officeart/2018/2/layout/IconCircleList"/>
    <dgm:cxn modelId="{1F1C5DBC-C044-4614-AD5C-0174CB291EEC}" type="presParOf" srcId="{D622D69B-EB70-4740-A17C-CF3D4718730D}" destId="{2282CF2C-CD39-4DF0-A20C-935B4B03F0B8}" srcOrd="6" destOrd="0" presId="urn:microsoft.com/office/officeart/2018/2/layout/IconCircleList"/>
    <dgm:cxn modelId="{DD5A5A0E-9B19-446E-8202-97D5D82E4651}" type="presParOf" srcId="{2282CF2C-CD39-4DF0-A20C-935B4B03F0B8}" destId="{6A715036-64F8-4F05-AF2F-30B69E11170C}" srcOrd="0" destOrd="0" presId="urn:microsoft.com/office/officeart/2018/2/layout/IconCircleList"/>
    <dgm:cxn modelId="{30E1B6EA-FE91-4EEC-9C14-CC6CD1BCC4EC}" type="presParOf" srcId="{2282CF2C-CD39-4DF0-A20C-935B4B03F0B8}" destId="{B2647A04-E9C9-45BD-8170-50EBFBEB0D44}" srcOrd="1" destOrd="0" presId="urn:microsoft.com/office/officeart/2018/2/layout/IconCircleList"/>
    <dgm:cxn modelId="{C92A993D-60A5-4B75-AFF1-704D75734834}" type="presParOf" srcId="{2282CF2C-CD39-4DF0-A20C-935B4B03F0B8}" destId="{93F49798-C0B8-4B4F-B0B0-684A3761F1D1}" srcOrd="2" destOrd="0" presId="urn:microsoft.com/office/officeart/2018/2/layout/IconCircleList"/>
    <dgm:cxn modelId="{7690AFCF-AB29-4B4F-B22E-8FDE87935825}" type="presParOf" srcId="{2282CF2C-CD39-4DF0-A20C-935B4B03F0B8}" destId="{29914DAB-D1D1-4DE7-9143-93DB675B52C1}" srcOrd="3" destOrd="0" presId="urn:microsoft.com/office/officeart/2018/2/layout/IconCircleList"/>
    <dgm:cxn modelId="{E7979312-7913-42F9-BCCC-BB07D2EA7609}" type="presParOf" srcId="{D622D69B-EB70-4740-A17C-CF3D4718730D}" destId="{5FAE95E3-A13C-47AC-ADC4-E674882F9195}" srcOrd="7" destOrd="0" presId="urn:microsoft.com/office/officeart/2018/2/layout/IconCircleList"/>
    <dgm:cxn modelId="{27246C37-4B61-4789-BC95-5CEFCDE45532}" type="presParOf" srcId="{D622D69B-EB70-4740-A17C-CF3D4718730D}" destId="{A9A9E883-4D2A-4102-AA20-696EBFCA4666}" srcOrd="8" destOrd="0" presId="urn:microsoft.com/office/officeart/2018/2/layout/IconCircleList"/>
    <dgm:cxn modelId="{71149AD6-17DD-4553-A487-0EE3ABE9D5E8}" type="presParOf" srcId="{A9A9E883-4D2A-4102-AA20-696EBFCA4666}" destId="{03EB58A6-24F2-4CB9-8418-BCE08E9D3D9A}" srcOrd="0" destOrd="0" presId="urn:microsoft.com/office/officeart/2018/2/layout/IconCircleList"/>
    <dgm:cxn modelId="{EFB7183F-776B-4BD6-9A38-502E9F92A07C}" type="presParOf" srcId="{A9A9E883-4D2A-4102-AA20-696EBFCA4666}" destId="{EFE13CEA-BB85-40AA-A6DB-94B60D2F71FC}" srcOrd="1" destOrd="0" presId="urn:microsoft.com/office/officeart/2018/2/layout/IconCircleList"/>
    <dgm:cxn modelId="{3E4A4502-3E14-4C4A-99B8-5DE8AA89D477}" type="presParOf" srcId="{A9A9E883-4D2A-4102-AA20-696EBFCA4666}" destId="{875F6A6E-1E35-4D56-83F2-D6AC60BBC9BB}" srcOrd="2" destOrd="0" presId="urn:microsoft.com/office/officeart/2018/2/layout/IconCircleList"/>
    <dgm:cxn modelId="{B462AD7D-87FB-4B2D-A774-000C5E691AD4}" type="presParOf" srcId="{A9A9E883-4D2A-4102-AA20-696EBFCA4666}" destId="{92194C94-E648-4E09-9567-D25EA66BA988}" srcOrd="3" destOrd="0" presId="urn:microsoft.com/office/officeart/2018/2/layout/IconCircleList"/>
    <dgm:cxn modelId="{D076330E-11D4-40F4-A998-7DEE1F010C5A}" type="presParOf" srcId="{D622D69B-EB70-4740-A17C-CF3D4718730D}" destId="{1F06851B-9FC2-4F31-A945-13C6F92DF0B5}" srcOrd="9" destOrd="0" presId="urn:microsoft.com/office/officeart/2018/2/layout/IconCircleList"/>
    <dgm:cxn modelId="{35B0BBDE-6D60-4565-AD4D-9B3D1D2E6AA2}" type="presParOf" srcId="{D622D69B-EB70-4740-A17C-CF3D4718730D}" destId="{4776B0AB-321A-4652-AFEE-3D128931A985}" srcOrd="10" destOrd="0" presId="urn:microsoft.com/office/officeart/2018/2/layout/IconCircleList"/>
    <dgm:cxn modelId="{65115BF8-512D-46B5-8943-508334D409F1}" type="presParOf" srcId="{4776B0AB-321A-4652-AFEE-3D128931A985}" destId="{DEB44866-42A8-4AF4-9493-19C345E828F4}" srcOrd="0" destOrd="0" presId="urn:microsoft.com/office/officeart/2018/2/layout/IconCircleList"/>
    <dgm:cxn modelId="{BF6035B9-A314-4E31-84F6-2CE1364BEA45}" type="presParOf" srcId="{4776B0AB-321A-4652-AFEE-3D128931A985}" destId="{946CBFD6-B4C6-4462-88D0-AC5E9A4A71DF}" srcOrd="1" destOrd="0" presId="urn:microsoft.com/office/officeart/2018/2/layout/IconCircleList"/>
    <dgm:cxn modelId="{ABA9DBE0-4C31-4E3D-AB1C-4AD87C4EAA9C}" type="presParOf" srcId="{4776B0AB-321A-4652-AFEE-3D128931A985}" destId="{26DFFE8F-8943-4CAC-9828-02A9D825AD46}" srcOrd="2" destOrd="0" presId="urn:microsoft.com/office/officeart/2018/2/layout/IconCircleList"/>
    <dgm:cxn modelId="{70570B6F-EBED-4EC4-929A-27120C278150}" type="presParOf" srcId="{4776B0AB-321A-4652-AFEE-3D128931A985}" destId="{F19D5AB1-292B-4175-849E-660A5B36353D}" srcOrd="3" destOrd="0" presId="urn:microsoft.com/office/officeart/2018/2/layout/IconCircleList"/>
    <dgm:cxn modelId="{54253CE5-FD27-4D50-8438-F7F5F1F076BD}" type="presParOf" srcId="{D622D69B-EB70-4740-A17C-CF3D4718730D}" destId="{869C8962-A8C5-4C75-86A1-DA5B8CAC90B5}" srcOrd="11" destOrd="0" presId="urn:microsoft.com/office/officeart/2018/2/layout/IconCircleList"/>
    <dgm:cxn modelId="{609FA41C-29A8-4EB5-86C1-8031202081AF}" type="presParOf" srcId="{D622D69B-EB70-4740-A17C-CF3D4718730D}" destId="{1DBD894A-3C07-430A-B178-31C8739DD5F3}" srcOrd="12" destOrd="0" presId="urn:microsoft.com/office/officeart/2018/2/layout/IconCircleList"/>
    <dgm:cxn modelId="{7F901378-3F2B-4DEF-9D8C-E4431B942535}" type="presParOf" srcId="{1DBD894A-3C07-430A-B178-31C8739DD5F3}" destId="{D79F85FD-931A-42FA-BD1C-D545DF20BE01}" srcOrd="0" destOrd="0" presId="urn:microsoft.com/office/officeart/2018/2/layout/IconCircleList"/>
    <dgm:cxn modelId="{23051426-7E79-4C61-89D8-854909C40E1D}" type="presParOf" srcId="{1DBD894A-3C07-430A-B178-31C8739DD5F3}" destId="{D1DED4BA-D263-40A5-B37F-EAEB9C67781B}" srcOrd="1" destOrd="0" presId="urn:microsoft.com/office/officeart/2018/2/layout/IconCircleList"/>
    <dgm:cxn modelId="{1F011122-0320-4FBD-A777-5F6C8F85B1D2}" type="presParOf" srcId="{1DBD894A-3C07-430A-B178-31C8739DD5F3}" destId="{EDF99B15-048E-445F-9EE1-89D7B700F27E}" srcOrd="2" destOrd="0" presId="urn:microsoft.com/office/officeart/2018/2/layout/IconCircleList"/>
    <dgm:cxn modelId="{EEB1FB5E-5564-41BF-9530-2E744F8219D7}" type="presParOf" srcId="{1DBD894A-3C07-430A-B178-31C8739DD5F3}" destId="{2019EC5A-FE4E-48CF-880B-8EBF020F7AAF}" srcOrd="3" destOrd="0" presId="urn:microsoft.com/office/officeart/2018/2/layout/IconCircleList"/>
    <dgm:cxn modelId="{075290E8-B552-4402-B117-B47566D50FFB}" type="presParOf" srcId="{D622D69B-EB70-4740-A17C-CF3D4718730D}" destId="{B84828BB-4A97-47DB-9E5D-36FAD808A05C}" srcOrd="13" destOrd="0" presId="urn:microsoft.com/office/officeart/2018/2/layout/IconCircleList"/>
    <dgm:cxn modelId="{4BF1EF85-0446-45BA-8234-5230B7F48201}" type="presParOf" srcId="{D622D69B-EB70-4740-A17C-CF3D4718730D}" destId="{171BCFC8-64FB-41DE-8087-A32F3829FD5B}" srcOrd="14" destOrd="0" presId="urn:microsoft.com/office/officeart/2018/2/layout/IconCircleList"/>
    <dgm:cxn modelId="{3B0D0B07-491C-465E-8313-7521CF6E1111}" type="presParOf" srcId="{171BCFC8-64FB-41DE-8087-A32F3829FD5B}" destId="{0F07068A-EED6-4C0F-95C3-F86C815A4B5A}" srcOrd="0" destOrd="0" presId="urn:microsoft.com/office/officeart/2018/2/layout/IconCircleList"/>
    <dgm:cxn modelId="{0C3D1D04-A5DA-43D9-AC82-52F91B661E93}" type="presParOf" srcId="{171BCFC8-64FB-41DE-8087-A32F3829FD5B}" destId="{5A2EE87C-4C05-40E4-97F4-93278DC042FD}" srcOrd="1" destOrd="0" presId="urn:microsoft.com/office/officeart/2018/2/layout/IconCircleList"/>
    <dgm:cxn modelId="{C8C2A12A-CF2C-4225-8E68-8EA06BB801DA}" type="presParOf" srcId="{171BCFC8-64FB-41DE-8087-A32F3829FD5B}" destId="{177DE83B-23DD-4A48-BABD-DE10EC15EB32}" srcOrd="2" destOrd="0" presId="urn:microsoft.com/office/officeart/2018/2/layout/IconCircleList"/>
    <dgm:cxn modelId="{2801CFCA-08FE-417E-844A-0345CE8BECDB}" type="presParOf" srcId="{171BCFC8-64FB-41DE-8087-A32F3829FD5B}" destId="{9B1E7464-940A-4F19-AF61-73EC8EDC09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2B68EC-1F1C-4C20-99E5-0B5740E222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3F505D-949E-4366-9A20-48CFBAA045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Comprehensive Performance Analysis Project Overview</a:t>
          </a:r>
          <a:endParaRPr lang="en-US"/>
        </a:p>
      </dgm:t>
    </dgm:pt>
    <dgm:pt modelId="{25B53E3D-B0B5-4FDD-B747-360AAE77CC5B}" type="parTrans" cxnId="{B7A397F5-C956-479A-9AB9-5F8A379F2561}">
      <dgm:prSet/>
      <dgm:spPr/>
      <dgm:t>
        <a:bodyPr/>
        <a:lstStyle/>
        <a:p>
          <a:endParaRPr lang="en-US"/>
        </a:p>
      </dgm:t>
    </dgm:pt>
    <dgm:pt modelId="{9A8EABFA-3808-44D5-960A-402CE7DA4C03}" type="sibTrans" cxnId="{B7A397F5-C956-479A-9AB9-5F8A379F25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7CF659-3384-4A1C-9C34-5824A054F4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Objective</a:t>
          </a:r>
          <a:r>
            <a:rPr lang="en-US" b="0" i="0"/>
            <a:t>: Analyze [Companies’s financial, operational, customer, and market performance to inform strategic decisions.</a:t>
          </a:r>
          <a:endParaRPr lang="en-US"/>
        </a:p>
      </dgm:t>
    </dgm:pt>
    <dgm:pt modelId="{838136DD-F412-4C7B-BD09-77DFE27B2E82}" type="parTrans" cxnId="{0C3DF68F-5076-4ADD-B819-0899FBD88443}">
      <dgm:prSet/>
      <dgm:spPr/>
      <dgm:t>
        <a:bodyPr/>
        <a:lstStyle/>
        <a:p>
          <a:endParaRPr lang="en-US"/>
        </a:p>
      </dgm:t>
    </dgm:pt>
    <dgm:pt modelId="{021D6626-45DF-4AAC-A6EB-03172864CAC6}" type="sibTrans" cxnId="{0C3DF68F-5076-4ADD-B819-0899FBD8844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8424F4-9B76-49AC-BAC9-53EE4500DF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Scope</a:t>
          </a:r>
          <a:r>
            <a:rPr lang="en-US" b="0" i="0"/>
            <a:t>: Financial, operational, customer, and market analysis.</a:t>
          </a:r>
          <a:endParaRPr lang="en-US"/>
        </a:p>
      </dgm:t>
    </dgm:pt>
    <dgm:pt modelId="{5E41E48B-C3C2-4ECB-B748-120C607055F6}" type="parTrans" cxnId="{C1DE3AD8-EF8A-4A8A-9C77-498C257EE287}">
      <dgm:prSet/>
      <dgm:spPr/>
      <dgm:t>
        <a:bodyPr/>
        <a:lstStyle/>
        <a:p>
          <a:endParaRPr lang="en-US"/>
        </a:p>
      </dgm:t>
    </dgm:pt>
    <dgm:pt modelId="{915D2C69-D740-4519-B74C-7D945A3FDB14}" type="sibTrans" cxnId="{C1DE3AD8-EF8A-4A8A-9C77-498C257EE2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7C36A3-97B8-4761-B304-10309D750F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Deliverables</a:t>
          </a:r>
          <a:r>
            <a:rPr lang="en-US" b="0" i="0"/>
            <a:t>: Report, KPI dashboard, recommendations, and presentation.</a:t>
          </a:r>
          <a:endParaRPr lang="en-US"/>
        </a:p>
      </dgm:t>
    </dgm:pt>
    <dgm:pt modelId="{552E8C3C-9BE7-41DA-A334-35C93E5EF375}" type="parTrans" cxnId="{2545DB65-8E1B-46A9-A723-358038748B7D}">
      <dgm:prSet/>
      <dgm:spPr/>
      <dgm:t>
        <a:bodyPr/>
        <a:lstStyle/>
        <a:p>
          <a:endParaRPr lang="en-US"/>
        </a:p>
      </dgm:t>
    </dgm:pt>
    <dgm:pt modelId="{90366DA2-FCA9-4B11-9DFF-6E02E3A73CD8}" type="sibTrans" cxnId="{2545DB65-8E1B-46A9-A723-358038748B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F72ADE-4007-421D-8555-48590B76A2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Timeline</a:t>
          </a:r>
          <a:r>
            <a:rPr lang="en-US" b="0" i="0"/>
            <a:t>: 6 weeks.</a:t>
          </a:r>
          <a:endParaRPr lang="en-US"/>
        </a:p>
      </dgm:t>
    </dgm:pt>
    <dgm:pt modelId="{8CFC85E7-FE3F-4A66-A085-FD1585D35E1A}" type="parTrans" cxnId="{2700C16A-ED79-4C86-99F8-932D08285846}">
      <dgm:prSet/>
      <dgm:spPr/>
      <dgm:t>
        <a:bodyPr/>
        <a:lstStyle/>
        <a:p>
          <a:endParaRPr lang="en-US"/>
        </a:p>
      </dgm:t>
    </dgm:pt>
    <dgm:pt modelId="{EE9999BA-A4B6-47FC-AD89-6A6A1CCDD4D2}" type="sibTrans" cxnId="{2700C16A-ED79-4C86-99F8-932D082858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7520E3-90BA-4770-B018-3B75A99E25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Resources</a:t>
          </a:r>
          <a:r>
            <a:rPr lang="en-US" b="0" i="0"/>
            <a:t>: Project lead, data analyst, subject matter experts, and company data.</a:t>
          </a:r>
          <a:endParaRPr lang="en-US"/>
        </a:p>
      </dgm:t>
    </dgm:pt>
    <dgm:pt modelId="{241E3F25-753F-4171-A539-615A2D0F6EF6}" type="parTrans" cxnId="{02CE7A1E-CB16-4D8E-9769-ABEBF1351E05}">
      <dgm:prSet/>
      <dgm:spPr/>
      <dgm:t>
        <a:bodyPr/>
        <a:lstStyle/>
        <a:p>
          <a:endParaRPr lang="en-US"/>
        </a:p>
      </dgm:t>
    </dgm:pt>
    <dgm:pt modelId="{14EA4890-467F-4048-A4E9-EAA0800A9D49}" type="sibTrans" cxnId="{02CE7A1E-CB16-4D8E-9769-ABEBF1351E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D65D03-033E-4F2F-B67B-1CFC561E11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/>
            <a:t>Methodology</a:t>
          </a:r>
          <a:r>
            <a:rPr lang="en-US" b="0" i="0"/>
            <a:t>: Data analysis, benchmarking, stakeholder feedback, and root cause analysis.</a:t>
          </a:r>
          <a:endParaRPr lang="en-US"/>
        </a:p>
      </dgm:t>
    </dgm:pt>
    <dgm:pt modelId="{5A9299D9-3569-416E-A239-B1C985B44105}" type="parTrans" cxnId="{63B9F328-9F64-476F-9E01-77D5F149CD21}">
      <dgm:prSet/>
      <dgm:spPr/>
      <dgm:t>
        <a:bodyPr/>
        <a:lstStyle/>
        <a:p>
          <a:endParaRPr lang="en-US"/>
        </a:p>
      </dgm:t>
    </dgm:pt>
    <dgm:pt modelId="{CD88D045-8058-4C9B-BA32-1A5B5F51881B}" type="sibTrans" cxnId="{63B9F328-9F64-476F-9E01-77D5F149CD2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B59F51-029F-42EB-9F20-7B8BA73BD5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/>
            <a:t>This project aims to provide a thorough understanding of the company's performance and identify areas for improvement.</a:t>
          </a:r>
          <a:endParaRPr lang="en-US"/>
        </a:p>
      </dgm:t>
    </dgm:pt>
    <dgm:pt modelId="{D1A548E0-D57D-4ECE-9F6B-30EC935B129E}" type="parTrans" cxnId="{D514D45A-54E1-4D07-894D-2FA1C6D83798}">
      <dgm:prSet/>
      <dgm:spPr/>
      <dgm:t>
        <a:bodyPr/>
        <a:lstStyle/>
        <a:p>
          <a:endParaRPr lang="en-US"/>
        </a:p>
      </dgm:t>
    </dgm:pt>
    <dgm:pt modelId="{A57343C7-28BF-4129-ADF1-8F3DEE4AFC73}" type="sibTrans" cxnId="{D514D45A-54E1-4D07-894D-2FA1C6D83798}">
      <dgm:prSet/>
      <dgm:spPr/>
      <dgm:t>
        <a:bodyPr/>
        <a:lstStyle/>
        <a:p>
          <a:endParaRPr lang="en-US"/>
        </a:p>
      </dgm:t>
    </dgm:pt>
    <dgm:pt modelId="{46D5EAB1-12C9-4D2F-A160-6F556EFB411B}" type="pres">
      <dgm:prSet presAssocID="{B02B68EC-1F1C-4C20-99E5-0B5740E222C7}" presName="root" presStyleCnt="0">
        <dgm:presLayoutVars>
          <dgm:dir/>
          <dgm:resizeHandles val="exact"/>
        </dgm:presLayoutVars>
      </dgm:prSet>
      <dgm:spPr/>
    </dgm:pt>
    <dgm:pt modelId="{1A04C374-881A-4BBD-98E1-4E06B2B5E3B9}" type="pres">
      <dgm:prSet presAssocID="{863F505D-949E-4366-9A20-48CFBAA045C9}" presName="compNode" presStyleCnt="0"/>
      <dgm:spPr/>
    </dgm:pt>
    <dgm:pt modelId="{E14C6E8F-3C13-4E7C-B798-264EC41BDD70}" type="pres">
      <dgm:prSet presAssocID="{863F505D-949E-4366-9A20-48CFBAA045C9}" presName="iconBgRect" presStyleLbl="bgShp" presStyleIdx="0" presStyleCnt="8"/>
      <dgm:spPr/>
    </dgm:pt>
    <dgm:pt modelId="{3845AA1B-A63E-4530-B534-08E7ADAC3107}" type="pres">
      <dgm:prSet presAssocID="{863F505D-949E-4366-9A20-48CFBAA045C9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E556C14-ED2A-4989-AF0D-AEEBA1E0B0F7}" type="pres">
      <dgm:prSet presAssocID="{863F505D-949E-4366-9A20-48CFBAA045C9}" presName="spaceRect" presStyleCnt="0"/>
      <dgm:spPr/>
    </dgm:pt>
    <dgm:pt modelId="{41E3321A-DF70-4856-BB87-AF73F4F7FD19}" type="pres">
      <dgm:prSet presAssocID="{863F505D-949E-4366-9A20-48CFBAA045C9}" presName="textRect" presStyleLbl="revTx" presStyleIdx="0" presStyleCnt="8">
        <dgm:presLayoutVars>
          <dgm:chMax val="1"/>
          <dgm:chPref val="1"/>
        </dgm:presLayoutVars>
      </dgm:prSet>
      <dgm:spPr/>
    </dgm:pt>
    <dgm:pt modelId="{5170BA67-29E8-4C49-9197-52D2621C85E2}" type="pres">
      <dgm:prSet presAssocID="{9A8EABFA-3808-44D5-960A-402CE7DA4C03}" presName="sibTrans" presStyleCnt="0"/>
      <dgm:spPr/>
    </dgm:pt>
    <dgm:pt modelId="{F0F25FDE-F5CD-434B-A895-A22364F19A6E}" type="pres">
      <dgm:prSet presAssocID="{5C7CF659-3384-4A1C-9C34-5824A054F483}" presName="compNode" presStyleCnt="0"/>
      <dgm:spPr/>
    </dgm:pt>
    <dgm:pt modelId="{5573AD46-F560-4773-96F4-730B3D16EE31}" type="pres">
      <dgm:prSet presAssocID="{5C7CF659-3384-4A1C-9C34-5824A054F483}" presName="iconBgRect" presStyleLbl="bgShp" presStyleIdx="1" presStyleCnt="8"/>
      <dgm:spPr/>
    </dgm:pt>
    <dgm:pt modelId="{DE84DD60-2DC1-45D3-88C8-E2429F54F43D}" type="pres">
      <dgm:prSet presAssocID="{5C7CF659-3384-4A1C-9C34-5824A054F48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05B2BC6-AEA7-4618-AADE-34F124341E61}" type="pres">
      <dgm:prSet presAssocID="{5C7CF659-3384-4A1C-9C34-5824A054F483}" presName="spaceRect" presStyleCnt="0"/>
      <dgm:spPr/>
    </dgm:pt>
    <dgm:pt modelId="{23E905C1-8931-42DA-833F-3F8B3E56B46C}" type="pres">
      <dgm:prSet presAssocID="{5C7CF659-3384-4A1C-9C34-5824A054F483}" presName="textRect" presStyleLbl="revTx" presStyleIdx="1" presStyleCnt="8">
        <dgm:presLayoutVars>
          <dgm:chMax val="1"/>
          <dgm:chPref val="1"/>
        </dgm:presLayoutVars>
      </dgm:prSet>
      <dgm:spPr/>
    </dgm:pt>
    <dgm:pt modelId="{5C9E09A7-AA80-4F97-9496-518266094BD7}" type="pres">
      <dgm:prSet presAssocID="{021D6626-45DF-4AAC-A6EB-03172864CAC6}" presName="sibTrans" presStyleCnt="0"/>
      <dgm:spPr/>
    </dgm:pt>
    <dgm:pt modelId="{A801C0E9-4D93-4B06-B15B-6694E461A1D7}" type="pres">
      <dgm:prSet presAssocID="{398424F4-9B76-49AC-BAC9-53EE4500DF30}" presName="compNode" presStyleCnt="0"/>
      <dgm:spPr/>
    </dgm:pt>
    <dgm:pt modelId="{11B66CDA-AFCD-4973-87B9-0A0FA113D652}" type="pres">
      <dgm:prSet presAssocID="{398424F4-9B76-49AC-BAC9-53EE4500DF30}" presName="iconBgRect" presStyleLbl="bgShp" presStyleIdx="2" presStyleCnt="8"/>
      <dgm:spPr/>
    </dgm:pt>
    <dgm:pt modelId="{D5A2D98D-BE99-473B-8B17-5A56F0644A9F}" type="pres">
      <dgm:prSet presAssocID="{398424F4-9B76-49AC-BAC9-53EE4500DF3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03E99DD-6B09-454C-B0F6-B42E21147E0E}" type="pres">
      <dgm:prSet presAssocID="{398424F4-9B76-49AC-BAC9-53EE4500DF30}" presName="spaceRect" presStyleCnt="0"/>
      <dgm:spPr/>
    </dgm:pt>
    <dgm:pt modelId="{308245B5-DC9A-4A9E-822F-175F02010981}" type="pres">
      <dgm:prSet presAssocID="{398424F4-9B76-49AC-BAC9-53EE4500DF30}" presName="textRect" presStyleLbl="revTx" presStyleIdx="2" presStyleCnt="8">
        <dgm:presLayoutVars>
          <dgm:chMax val="1"/>
          <dgm:chPref val="1"/>
        </dgm:presLayoutVars>
      </dgm:prSet>
      <dgm:spPr/>
    </dgm:pt>
    <dgm:pt modelId="{7B757767-4353-454B-9EC3-875A8D16EB2C}" type="pres">
      <dgm:prSet presAssocID="{915D2C69-D740-4519-B74C-7D945A3FDB14}" presName="sibTrans" presStyleCnt="0"/>
      <dgm:spPr/>
    </dgm:pt>
    <dgm:pt modelId="{5ED77EE8-BACF-419D-9C2F-D1BE3ECBFB4C}" type="pres">
      <dgm:prSet presAssocID="{187C36A3-97B8-4761-B304-10309D750FC0}" presName="compNode" presStyleCnt="0"/>
      <dgm:spPr/>
    </dgm:pt>
    <dgm:pt modelId="{82B696EB-315B-4791-8080-61EDB3D514CA}" type="pres">
      <dgm:prSet presAssocID="{187C36A3-97B8-4761-B304-10309D750FC0}" presName="iconBgRect" presStyleLbl="bgShp" presStyleIdx="3" presStyleCnt="8"/>
      <dgm:spPr/>
    </dgm:pt>
    <dgm:pt modelId="{BA48A7A5-6E70-40B6-8DBD-242442BD3673}" type="pres">
      <dgm:prSet presAssocID="{187C36A3-97B8-4761-B304-10309D750FC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D635081-3F64-48FD-A181-D6E8675B12EE}" type="pres">
      <dgm:prSet presAssocID="{187C36A3-97B8-4761-B304-10309D750FC0}" presName="spaceRect" presStyleCnt="0"/>
      <dgm:spPr/>
    </dgm:pt>
    <dgm:pt modelId="{88A5D6BA-24A4-48B7-8D9B-B0C77D2014A1}" type="pres">
      <dgm:prSet presAssocID="{187C36A3-97B8-4761-B304-10309D750FC0}" presName="textRect" presStyleLbl="revTx" presStyleIdx="3" presStyleCnt="8">
        <dgm:presLayoutVars>
          <dgm:chMax val="1"/>
          <dgm:chPref val="1"/>
        </dgm:presLayoutVars>
      </dgm:prSet>
      <dgm:spPr/>
    </dgm:pt>
    <dgm:pt modelId="{BD1AB8C1-D33B-4FA7-A225-2C338DFA478D}" type="pres">
      <dgm:prSet presAssocID="{90366DA2-FCA9-4B11-9DFF-6E02E3A73CD8}" presName="sibTrans" presStyleCnt="0"/>
      <dgm:spPr/>
    </dgm:pt>
    <dgm:pt modelId="{1D0F22DF-E8A5-4911-9921-65D97425C94A}" type="pres">
      <dgm:prSet presAssocID="{71F72ADE-4007-421D-8555-48590B76A25E}" presName="compNode" presStyleCnt="0"/>
      <dgm:spPr/>
    </dgm:pt>
    <dgm:pt modelId="{1D87FED3-68FA-47C1-99C3-1433D4974C2A}" type="pres">
      <dgm:prSet presAssocID="{71F72ADE-4007-421D-8555-48590B76A25E}" presName="iconBgRect" presStyleLbl="bgShp" presStyleIdx="4" presStyleCnt="8"/>
      <dgm:spPr/>
    </dgm:pt>
    <dgm:pt modelId="{E63F68FF-FDE9-4B17-93CD-D680F5FC59E6}" type="pres">
      <dgm:prSet presAssocID="{71F72ADE-4007-421D-8555-48590B76A25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E6D6AC9-B2F6-401D-A5F3-E0AB66806838}" type="pres">
      <dgm:prSet presAssocID="{71F72ADE-4007-421D-8555-48590B76A25E}" presName="spaceRect" presStyleCnt="0"/>
      <dgm:spPr/>
    </dgm:pt>
    <dgm:pt modelId="{2B4831BF-2E7D-4FA1-94A8-712279A5B133}" type="pres">
      <dgm:prSet presAssocID="{71F72ADE-4007-421D-8555-48590B76A25E}" presName="textRect" presStyleLbl="revTx" presStyleIdx="4" presStyleCnt="8">
        <dgm:presLayoutVars>
          <dgm:chMax val="1"/>
          <dgm:chPref val="1"/>
        </dgm:presLayoutVars>
      </dgm:prSet>
      <dgm:spPr/>
    </dgm:pt>
    <dgm:pt modelId="{4CC862D8-2143-4249-B512-FB3CE877BD0B}" type="pres">
      <dgm:prSet presAssocID="{EE9999BA-A4B6-47FC-AD89-6A6A1CCDD4D2}" presName="sibTrans" presStyleCnt="0"/>
      <dgm:spPr/>
    </dgm:pt>
    <dgm:pt modelId="{A2B783D3-7EDC-40FF-A68E-AB07B35B60E1}" type="pres">
      <dgm:prSet presAssocID="{037520E3-90BA-4770-B018-3B75A99E255E}" presName="compNode" presStyleCnt="0"/>
      <dgm:spPr/>
    </dgm:pt>
    <dgm:pt modelId="{0D3EE9BE-EE68-4C25-A90F-6CE30147AEAE}" type="pres">
      <dgm:prSet presAssocID="{037520E3-90BA-4770-B018-3B75A99E255E}" presName="iconBgRect" presStyleLbl="bgShp" presStyleIdx="5" presStyleCnt="8"/>
      <dgm:spPr/>
    </dgm:pt>
    <dgm:pt modelId="{A499590D-DB58-4A33-A81E-C1E2F45B8896}" type="pres">
      <dgm:prSet presAssocID="{037520E3-90BA-4770-B018-3B75A99E255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0F4AD7C-3B4A-4E3A-BAA3-D867F7C7F00E}" type="pres">
      <dgm:prSet presAssocID="{037520E3-90BA-4770-B018-3B75A99E255E}" presName="spaceRect" presStyleCnt="0"/>
      <dgm:spPr/>
    </dgm:pt>
    <dgm:pt modelId="{09C3D5CF-E102-4A5A-B614-D46B293A6027}" type="pres">
      <dgm:prSet presAssocID="{037520E3-90BA-4770-B018-3B75A99E255E}" presName="textRect" presStyleLbl="revTx" presStyleIdx="5" presStyleCnt="8">
        <dgm:presLayoutVars>
          <dgm:chMax val="1"/>
          <dgm:chPref val="1"/>
        </dgm:presLayoutVars>
      </dgm:prSet>
      <dgm:spPr/>
    </dgm:pt>
    <dgm:pt modelId="{B3CF7D8D-1F28-481D-9CAD-47FA465F5183}" type="pres">
      <dgm:prSet presAssocID="{14EA4890-467F-4048-A4E9-EAA0800A9D49}" presName="sibTrans" presStyleCnt="0"/>
      <dgm:spPr/>
    </dgm:pt>
    <dgm:pt modelId="{209C88FF-04E4-41A6-B7F1-D02E44F5E158}" type="pres">
      <dgm:prSet presAssocID="{44D65D03-033E-4F2F-B67B-1CFC561E11D2}" presName="compNode" presStyleCnt="0"/>
      <dgm:spPr/>
    </dgm:pt>
    <dgm:pt modelId="{272A6175-E1FE-4DA6-AE26-B3237ADC20F9}" type="pres">
      <dgm:prSet presAssocID="{44D65D03-033E-4F2F-B67B-1CFC561E11D2}" presName="iconBgRect" presStyleLbl="bgShp" presStyleIdx="6" presStyleCnt="8"/>
      <dgm:spPr/>
    </dgm:pt>
    <dgm:pt modelId="{3D1EF54D-EFD5-4DCE-89B8-69B5E913449A}" type="pres">
      <dgm:prSet presAssocID="{44D65D03-033E-4F2F-B67B-1CFC561E11D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A046CB1-0B0C-417D-B3B0-B1031C37351E}" type="pres">
      <dgm:prSet presAssocID="{44D65D03-033E-4F2F-B67B-1CFC561E11D2}" presName="spaceRect" presStyleCnt="0"/>
      <dgm:spPr/>
    </dgm:pt>
    <dgm:pt modelId="{82EA5917-D935-4217-A9E5-E4E750BB4EBD}" type="pres">
      <dgm:prSet presAssocID="{44D65D03-033E-4F2F-B67B-1CFC561E11D2}" presName="textRect" presStyleLbl="revTx" presStyleIdx="6" presStyleCnt="8">
        <dgm:presLayoutVars>
          <dgm:chMax val="1"/>
          <dgm:chPref val="1"/>
        </dgm:presLayoutVars>
      </dgm:prSet>
      <dgm:spPr/>
    </dgm:pt>
    <dgm:pt modelId="{4C4785CD-AA5A-4CB4-8F89-74BA5D496D85}" type="pres">
      <dgm:prSet presAssocID="{CD88D045-8058-4C9B-BA32-1A5B5F51881B}" presName="sibTrans" presStyleCnt="0"/>
      <dgm:spPr/>
    </dgm:pt>
    <dgm:pt modelId="{B366D689-68C1-4B1B-AD6D-34C98E12AE8A}" type="pres">
      <dgm:prSet presAssocID="{67B59F51-029F-42EB-9F20-7B8BA73BD51D}" presName="compNode" presStyleCnt="0"/>
      <dgm:spPr/>
    </dgm:pt>
    <dgm:pt modelId="{68169D10-6E0C-4458-8637-04481A796983}" type="pres">
      <dgm:prSet presAssocID="{67B59F51-029F-42EB-9F20-7B8BA73BD51D}" presName="iconBgRect" presStyleLbl="bgShp" presStyleIdx="7" presStyleCnt="8"/>
      <dgm:spPr/>
    </dgm:pt>
    <dgm:pt modelId="{868A7828-6947-4A43-9798-F2D37F13263C}" type="pres">
      <dgm:prSet presAssocID="{67B59F51-029F-42EB-9F20-7B8BA73BD51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1796AFE-CF8F-4C3A-9525-197EC78C3F81}" type="pres">
      <dgm:prSet presAssocID="{67B59F51-029F-42EB-9F20-7B8BA73BD51D}" presName="spaceRect" presStyleCnt="0"/>
      <dgm:spPr/>
    </dgm:pt>
    <dgm:pt modelId="{F3BA4561-DF9B-4B13-B908-832D32F1B1CA}" type="pres">
      <dgm:prSet presAssocID="{67B59F51-029F-42EB-9F20-7B8BA73BD51D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8B52400-C43A-41B2-BA77-DD8875399EC6}" type="presOf" srcId="{037520E3-90BA-4770-B018-3B75A99E255E}" destId="{09C3D5CF-E102-4A5A-B614-D46B293A6027}" srcOrd="0" destOrd="0" presId="urn:microsoft.com/office/officeart/2018/5/layout/IconCircleLabelList"/>
    <dgm:cxn modelId="{02CE7A1E-CB16-4D8E-9769-ABEBF1351E05}" srcId="{B02B68EC-1F1C-4C20-99E5-0B5740E222C7}" destId="{037520E3-90BA-4770-B018-3B75A99E255E}" srcOrd="5" destOrd="0" parTransId="{241E3F25-753F-4171-A539-615A2D0F6EF6}" sibTransId="{14EA4890-467F-4048-A4E9-EAA0800A9D49}"/>
    <dgm:cxn modelId="{63B9F328-9F64-476F-9E01-77D5F149CD21}" srcId="{B02B68EC-1F1C-4C20-99E5-0B5740E222C7}" destId="{44D65D03-033E-4F2F-B67B-1CFC561E11D2}" srcOrd="6" destOrd="0" parTransId="{5A9299D9-3569-416E-A239-B1C985B44105}" sibTransId="{CD88D045-8058-4C9B-BA32-1A5B5F51881B}"/>
    <dgm:cxn modelId="{66620D39-FBFB-47BE-B059-8B421CA00A30}" type="presOf" srcId="{398424F4-9B76-49AC-BAC9-53EE4500DF30}" destId="{308245B5-DC9A-4A9E-822F-175F02010981}" srcOrd="0" destOrd="0" presId="urn:microsoft.com/office/officeart/2018/5/layout/IconCircleLabelList"/>
    <dgm:cxn modelId="{2545DB65-8E1B-46A9-A723-358038748B7D}" srcId="{B02B68EC-1F1C-4C20-99E5-0B5740E222C7}" destId="{187C36A3-97B8-4761-B304-10309D750FC0}" srcOrd="3" destOrd="0" parTransId="{552E8C3C-9BE7-41DA-A334-35C93E5EF375}" sibTransId="{90366DA2-FCA9-4B11-9DFF-6E02E3A73CD8}"/>
    <dgm:cxn modelId="{A5D33749-5474-4BA0-82FF-5E6439A91A77}" type="presOf" srcId="{67B59F51-029F-42EB-9F20-7B8BA73BD51D}" destId="{F3BA4561-DF9B-4B13-B908-832D32F1B1CA}" srcOrd="0" destOrd="0" presId="urn:microsoft.com/office/officeart/2018/5/layout/IconCircleLabelList"/>
    <dgm:cxn modelId="{2700C16A-ED79-4C86-99F8-932D08285846}" srcId="{B02B68EC-1F1C-4C20-99E5-0B5740E222C7}" destId="{71F72ADE-4007-421D-8555-48590B76A25E}" srcOrd="4" destOrd="0" parTransId="{8CFC85E7-FE3F-4A66-A085-FD1585D35E1A}" sibTransId="{EE9999BA-A4B6-47FC-AD89-6A6A1CCDD4D2}"/>
    <dgm:cxn modelId="{F2FEFA6C-0C41-4EE3-9786-AE2A24F5C8FF}" type="presOf" srcId="{5C7CF659-3384-4A1C-9C34-5824A054F483}" destId="{23E905C1-8931-42DA-833F-3F8B3E56B46C}" srcOrd="0" destOrd="0" presId="urn:microsoft.com/office/officeart/2018/5/layout/IconCircleLabelList"/>
    <dgm:cxn modelId="{E5369773-1DCB-40D6-810F-FF214E24B7AC}" type="presOf" srcId="{B02B68EC-1F1C-4C20-99E5-0B5740E222C7}" destId="{46D5EAB1-12C9-4D2F-A160-6F556EFB411B}" srcOrd="0" destOrd="0" presId="urn:microsoft.com/office/officeart/2018/5/layout/IconCircleLabelList"/>
    <dgm:cxn modelId="{DAE3C654-F6A2-43DE-9848-207D3D13C991}" type="presOf" srcId="{44D65D03-033E-4F2F-B67B-1CFC561E11D2}" destId="{82EA5917-D935-4217-A9E5-E4E750BB4EBD}" srcOrd="0" destOrd="0" presId="urn:microsoft.com/office/officeart/2018/5/layout/IconCircleLabelList"/>
    <dgm:cxn modelId="{D514D45A-54E1-4D07-894D-2FA1C6D83798}" srcId="{B02B68EC-1F1C-4C20-99E5-0B5740E222C7}" destId="{67B59F51-029F-42EB-9F20-7B8BA73BD51D}" srcOrd="7" destOrd="0" parTransId="{D1A548E0-D57D-4ECE-9F6B-30EC935B129E}" sibTransId="{A57343C7-28BF-4129-ADF1-8F3DEE4AFC73}"/>
    <dgm:cxn modelId="{0C3DF68F-5076-4ADD-B819-0899FBD88443}" srcId="{B02B68EC-1F1C-4C20-99E5-0B5740E222C7}" destId="{5C7CF659-3384-4A1C-9C34-5824A054F483}" srcOrd="1" destOrd="0" parTransId="{838136DD-F412-4C7B-BD09-77DFE27B2E82}" sibTransId="{021D6626-45DF-4AAC-A6EB-03172864CAC6}"/>
    <dgm:cxn modelId="{4AEF8EB7-D570-4238-B7E7-215F576CACF4}" type="presOf" srcId="{187C36A3-97B8-4761-B304-10309D750FC0}" destId="{88A5D6BA-24A4-48B7-8D9B-B0C77D2014A1}" srcOrd="0" destOrd="0" presId="urn:microsoft.com/office/officeart/2018/5/layout/IconCircleLabelList"/>
    <dgm:cxn modelId="{069D36CF-DA6C-439D-9D1C-6D1EBAA36FB4}" type="presOf" srcId="{71F72ADE-4007-421D-8555-48590B76A25E}" destId="{2B4831BF-2E7D-4FA1-94A8-712279A5B133}" srcOrd="0" destOrd="0" presId="urn:microsoft.com/office/officeart/2018/5/layout/IconCircleLabelList"/>
    <dgm:cxn modelId="{0B7F3ED6-ECC3-4DB9-9C24-175BE893452F}" type="presOf" srcId="{863F505D-949E-4366-9A20-48CFBAA045C9}" destId="{41E3321A-DF70-4856-BB87-AF73F4F7FD19}" srcOrd="0" destOrd="0" presId="urn:microsoft.com/office/officeart/2018/5/layout/IconCircleLabelList"/>
    <dgm:cxn modelId="{C1DE3AD8-EF8A-4A8A-9C77-498C257EE287}" srcId="{B02B68EC-1F1C-4C20-99E5-0B5740E222C7}" destId="{398424F4-9B76-49AC-BAC9-53EE4500DF30}" srcOrd="2" destOrd="0" parTransId="{5E41E48B-C3C2-4ECB-B748-120C607055F6}" sibTransId="{915D2C69-D740-4519-B74C-7D945A3FDB14}"/>
    <dgm:cxn modelId="{B7A397F5-C956-479A-9AB9-5F8A379F2561}" srcId="{B02B68EC-1F1C-4C20-99E5-0B5740E222C7}" destId="{863F505D-949E-4366-9A20-48CFBAA045C9}" srcOrd="0" destOrd="0" parTransId="{25B53E3D-B0B5-4FDD-B747-360AAE77CC5B}" sibTransId="{9A8EABFA-3808-44D5-960A-402CE7DA4C03}"/>
    <dgm:cxn modelId="{0AD94CFE-5917-496C-89C9-6178356708AE}" type="presParOf" srcId="{46D5EAB1-12C9-4D2F-A160-6F556EFB411B}" destId="{1A04C374-881A-4BBD-98E1-4E06B2B5E3B9}" srcOrd="0" destOrd="0" presId="urn:microsoft.com/office/officeart/2018/5/layout/IconCircleLabelList"/>
    <dgm:cxn modelId="{3562493D-FC3C-4398-8116-47CD91B6231F}" type="presParOf" srcId="{1A04C374-881A-4BBD-98E1-4E06B2B5E3B9}" destId="{E14C6E8F-3C13-4E7C-B798-264EC41BDD70}" srcOrd="0" destOrd="0" presId="urn:microsoft.com/office/officeart/2018/5/layout/IconCircleLabelList"/>
    <dgm:cxn modelId="{8B2982AA-65D4-41C4-A253-517FD4A14F27}" type="presParOf" srcId="{1A04C374-881A-4BBD-98E1-4E06B2B5E3B9}" destId="{3845AA1B-A63E-4530-B534-08E7ADAC3107}" srcOrd="1" destOrd="0" presId="urn:microsoft.com/office/officeart/2018/5/layout/IconCircleLabelList"/>
    <dgm:cxn modelId="{E6C4CF85-3617-44EE-9F72-87DFC482FD3F}" type="presParOf" srcId="{1A04C374-881A-4BBD-98E1-4E06B2B5E3B9}" destId="{9E556C14-ED2A-4989-AF0D-AEEBA1E0B0F7}" srcOrd="2" destOrd="0" presId="urn:microsoft.com/office/officeart/2018/5/layout/IconCircleLabelList"/>
    <dgm:cxn modelId="{78B419D8-035A-4362-978E-F33940AF8AB8}" type="presParOf" srcId="{1A04C374-881A-4BBD-98E1-4E06B2B5E3B9}" destId="{41E3321A-DF70-4856-BB87-AF73F4F7FD19}" srcOrd="3" destOrd="0" presId="urn:microsoft.com/office/officeart/2018/5/layout/IconCircleLabelList"/>
    <dgm:cxn modelId="{E49B8EE5-EC6D-40CC-92BE-8F5615729E36}" type="presParOf" srcId="{46D5EAB1-12C9-4D2F-A160-6F556EFB411B}" destId="{5170BA67-29E8-4C49-9197-52D2621C85E2}" srcOrd="1" destOrd="0" presId="urn:microsoft.com/office/officeart/2018/5/layout/IconCircleLabelList"/>
    <dgm:cxn modelId="{C022E5B2-B0F6-4F55-B18A-5AF2C91E4A2E}" type="presParOf" srcId="{46D5EAB1-12C9-4D2F-A160-6F556EFB411B}" destId="{F0F25FDE-F5CD-434B-A895-A22364F19A6E}" srcOrd="2" destOrd="0" presId="urn:microsoft.com/office/officeart/2018/5/layout/IconCircleLabelList"/>
    <dgm:cxn modelId="{A59E7D3D-62D4-4E5B-8BD7-A7C471261424}" type="presParOf" srcId="{F0F25FDE-F5CD-434B-A895-A22364F19A6E}" destId="{5573AD46-F560-4773-96F4-730B3D16EE31}" srcOrd="0" destOrd="0" presId="urn:microsoft.com/office/officeart/2018/5/layout/IconCircleLabelList"/>
    <dgm:cxn modelId="{E08A58C5-935A-4DD0-9FC9-A7DE72610859}" type="presParOf" srcId="{F0F25FDE-F5CD-434B-A895-A22364F19A6E}" destId="{DE84DD60-2DC1-45D3-88C8-E2429F54F43D}" srcOrd="1" destOrd="0" presId="urn:microsoft.com/office/officeart/2018/5/layout/IconCircleLabelList"/>
    <dgm:cxn modelId="{78078438-19B1-4177-A2AF-A94839DE2098}" type="presParOf" srcId="{F0F25FDE-F5CD-434B-A895-A22364F19A6E}" destId="{F05B2BC6-AEA7-4618-AADE-34F124341E61}" srcOrd="2" destOrd="0" presId="urn:microsoft.com/office/officeart/2018/5/layout/IconCircleLabelList"/>
    <dgm:cxn modelId="{3C3B49B1-8D10-41A6-B313-40AA310A159D}" type="presParOf" srcId="{F0F25FDE-F5CD-434B-A895-A22364F19A6E}" destId="{23E905C1-8931-42DA-833F-3F8B3E56B46C}" srcOrd="3" destOrd="0" presId="urn:microsoft.com/office/officeart/2018/5/layout/IconCircleLabelList"/>
    <dgm:cxn modelId="{954DCAA6-4351-4151-958F-EEA92532B9F0}" type="presParOf" srcId="{46D5EAB1-12C9-4D2F-A160-6F556EFB411B}" destId="{5C9E09A7-AA80-4F97-9496-518266094BD7}" srcOrd="3" destOrd="0" presId="urn:microsoft.com/office/officeart/2018/5/layout/IconCircleLabelList"/>
    <dgm:cxn modelId="{B74248A0-337F-4601-A45F-D3427BB64FB8}" type="presParOf" srcId="{46D5EAB1-12C9-4D2F-A160-6F556EFB411B}" destId="{A801C0E9-4D93-4B06-B15B-6694E461A1D7}" srcOrd="4" destOrd="0" presId="urn:microsoft.com/office/officeart/2018/5/layout/IconCircleLabelList"/>
    <dgm:cxn modelId="{6BC6AB9D-B934-4FCC-98D1-42826C2BE215}" type="presParOf" srcId="{A801C0E9-4D93-4B06-B15B-6694E461A1D7}" destId="{11B66CDA-AFCD-4973-87B9-0A0FA113D652}" srcOrd="0" destOrd="0" presId="urn:microsoft.com/office/officeart/2018/5/layout/IconCircleLabelList"/>
    <dgm:cxn modelId="{7D6F7E1D-86C1-47DD-881B-9E6B922979C0}" type="presParOf" srcId="{A801C0E9-4D93-4B06-B15B-6694E461A1D7}" destId="{D5A2D98D-BE99-473B-8B17-5A56F0644A9F}" srcOrd="1" destOrd="0" presId="urn:microsoft.com/office/officeart/2018/5/layout/IconCircleLabelList"/>
    <dgm:cxn modelId="{6E0CAFEE-1C1A-419F-9A41-7C36E13B3206}" type="presParOf" srcId="{A801C0E9-4D93-4B06-B15B-6694E461A1D7}" destId="{603E99DD-6B09-454C-B0F6-B42E21147E0E}" srcOrd="2" destOrd="0" presId="urn:microsoft.com/office/officeart/2018/5/layout/IconCircleLabelList"/>
    <dgm:cxn modelId="{2E2DE347-3E1D-45F7-B8AB-A9A080163FDB}" type="presParOf" srcId="{A801C0E9-4D93-4B06-B15B-6694E461A1D7}" destId="{308245B5-DC9A-4A9E-822F-175F02010981}" srcOrd="3" destOrd="0" presId="urn:microsoft.com/office/officeart/2018/5/layout/IconCircleLabelList"/>
    <dgm:cxn modelId="{C2143D20-02E7-4FB8-B66A-D8113A585485}" type="presParOf" srcId="{46D5EAB1-12C9-4D2F-A160-6F556EFB411B}" destId="{7B757767-4353-454B-9EC3-875A8D16EB2C}" srcOrd="5" destOrd="0" presId="urn:microsoft.com/office/officeart/2018/5/layout/IconCircleLabelList"/>
    <dgm:cxn modelId="{D64356B4-99B6-4FF3-B1DD-A872EE18AE0B}" type="presParOf" srcId="{46D5EAB1-12C9-4D2F-A160-6F556EFB411B}" destId="{5ED77EE8-BACF-419D-9C2F-D1BE3ECBFB4C}" srcOrd="6" destOrd="0" presId="urn:microsoft.com/office/officeart/2018/5/layout/IconCircleLabelList"/>
    <dgm:cxn modelId="{F39F6ABD-9811-49B2-9DDC-EC0C6756D3D0}" type="presParOf" srcId="{5ED77EE8-BACF-419D-9C2F-D1BE3ECBFB4C}" destId="{82B696EB-315B-4791-8080-61EDB3D514CA}" srcOrd="0" destOrd="0" presId="urn:microsoft.com/office/officeart/2018/5/layout/IconCircleLabelList"/>
    <dgm:cxn modelId="{1FAECB07-0591-4F48-9F05-20C6C0DD261E}" type="presParOf" srcId="{5ED77EE8-BACF-419D-9C2F-D1BE3ECBFB4C}" destId="{BA48A7A5-6E70-40B6-8DBD-242442BD3673}" srcOrd="1" destOrd="0" presId="urn:microsoft.com/office/officeart/2018/5/layout/IconCircleLabelList"/>
    <dgm:cxn modelId="{F05E56BD-75A9-494A-A306-F2B40ADEBBA1}" type="presParOf" srcId="{5ED77EE8-BACF-419D-9C2F-D1BE3ECBFB4C}" destId="{8D635081-3F64-48FD-A181-D6E8675B12EE}" srcOrd="2" destOrd="0" presId="urn:microsoft.com/office/officeart/2018/5/layout/IconCircleLabelList"/>
    <dgm:cxn modelId="{529FD895-0856-4206-9D88-4A302F6E4D8A}" type="presParOf" srcId="{5ED77EE8-BACF-419D-9C2F-D1BE3ECBFB4C}" destId="{88A5D6BA-24A4-48B7-8D9B-B0C77D2014A1}" srcOrd="3" destOrd="0" presId="urn:microsoft.com/office/officeart/2018/5/layout/IconCircleLabelList"/>
    <dgm:cxn modelId="{B048C802-E62F-4BB1-9124-AFBFC846A4C9}" type="presParOf" srcId="{46D5EAB1-12C9-4D2F-A160-6F556EFB411B}" destId="{BD1AB8C1-D33B-4FA7-A225-2C338DFA478D}" srcOrd="7" destOrd="0" presId="urn:microsoft.com/office/officeart/2018/5/layout/IconCircleLabelList"/>
    <dgm:cxn modelId="{9E0B3C3C-BB25-404A-B800-6F2ACD5726FE}" type="presParOf" srcId="{46D5EAB1-12C9-4D2F-A160-6F556EFB411B}" destId="{1D0F22DF-E8A5-4911-9921-65D97425C94A}" srcOrd="8" destOrd="0" presId="urn:microsoft.com/office/officeart/2018/5/layout/IconCircleLabelList"/>
    <dgm:cxn modelId="{6BE8D324-9CA6-4DFD-8291-F2010D9A30E0}" type="presParOf" srcId="{1D0F22DF-E8A5-4911-9921-65D97425C94A}" destId="{1D87FED3-68FA-47C1-99C3-1433D4974C2A}" srcOrd="0" destOrd="0" presId="urn:microsoft.com/office/officeart/2018/5/layout/IconCircleLabelList"/>
    <dgm:cxn modelId="{B04195CA-52B7-4CA7-BF9F-B413A86ABFDF}" type="presParOf" srcId="{1D0F22DF-E8A5-4911-9921-65D97425C94A}" destId="{E63F68FF-FDE9-4B17-93CD-D680F5FC59E6}" srcOrd="1" destOrd="0" presId="urn:microsoft.com/office/officeart/2018/5/layout/IconCircleLabelList"/>
    <dgm:cxn modelId="{593237F6-C0E5-4782-8A53-C05FDBC4E8A4}" type="presParOf" srcId="{1D0F22DF-E8A5-4911-9921-65D97425C94A}" destId="{7E6D6AC9-B2F6-401D-A5F3-E0AB66806838}" srcOrd="2" destOrd="0" presId="urn:microsoft.com/office/officeart/2018/5/layout/IconCircleLabelList"/>
    <dgm:cxn modelId="{6BBB7667-0072-43C4-AF7F-E1E3B31E7A64}" type="presParOf" srcId="{1D0F22DF-E8A5-4911-9921-65D97425C94A}" destId="{2B4831BF-2E7D-4FA1-94A8-712279A5B133}" srcOrd="3" destOrd="0" presId="urn:microsoft.com/office/officeart/2018/5/layout/IconCircleLabelList"/>
    <dgm:cxn modelId="{90ADCFD9-FB70-4A05-9881-600D3EA06BA8}" type="presParOf" srcId="{46D5EAB1-12C9-4D2F-A160-6F556EFB411B}" destId="{4CC862D8-2143-4249-B512-FB3CE877BD0B}" srcOrd="9" destOrd="0" presId="urn:microsoft.com/office/officeart/2018/5/layout/IconCircleLabelList"/>
    <dgm:cxn modelId="{49102E72-2560-48FD-8915-7B06CB9A89A8}" type="presParOf" srcId="{46D5EAB1-12C9-4D2F-A160-6F556EFB411B}" destId="{A2B783D3-7EDC-40FF-A68E-AB07B35B60E1}" srcOrd="10" destOrd="0" presId="urn:microsoft.com/office/officeart/2018/5/layout/IconCircleLabelList"/>
    <dgm:cxn modelId="{3FA2612A-2D30-4440-A2CF-20DC2136F946}" type="presParOf" srcId="{A2B783D3-7EDC-40FF-A68E-AB07B35B60E1}" destId="{0D3EE9BE-EE68-4C25-A90F-6CE30147AEAE}" srcOrd="0" destOrd="0" presId="urn:microsoft.com/office/officeart/2018/5/layout/IconCircleLabelList"/>
    <dgm:cxn modelId="{77265313-C01D-410B-B594-213826237706}" type="presParOf" srcId="{A2B783D3-7EDC-40FF-A68E-AB07B35B60E1}" destId="{A499590D-DB58-4A33-A81E-C1E2F45B8896}" srcOrd="1" destOrd="0" presId="urn:microsoft.com/office/officeart/2018/5/layout/IconCircleLabelList"/>
    <dgm:cxn modelId="{5EA77780-0308-466A-AF51-110B5B8294B0}" type="presParOf" srcId="{A2B783D3-7EDC-40FF-A68E-AB07B35B60E1}" destId="{A0F4AD7C-3B4A-4E3A-BAA3-D867F7C7F00E}" srcOrd="2" destOrd="0" presId="urn:microsoft.com/office/officeart/2018/5/layout/IconCircleLabelList"/>
    <dgm:cxn modelId="{5D2D69B9-6803-49AE-8B29-F762493392D8}" type="presParOf" srcId="{A2B783D3-7EDC-40FF-A68E-AB07B35B60E1}" destId="{09C3D5CF-E102-4A5A-B614-D46B293A6027}" srcOrd="3" destOrd="0" presId="urn:microsoft.com/office/officeart/2018/5/layout/IconCircleLabelList"/>
    <dgm:cxn modelId="{F94043D7-F77A-4546-8458-14E8A418D1BA}" type="presParOf" srcId="{46D5EAB1-12C9-4D2F-A160-6F556EFB411B}" destId="{B3CF7D8D-1F28-481D-9CAD-47FA465F5183}" srcOrd="11" destOrd="0" presId="urn:microsoft.com/office/officeart/2018/5/layout/IconCircleLabelList"/>
    <dgm:cxn modelId="{DA09593A-076C-4FDE-82FC-2162E77BFEE3}" type="presParOf" srcId="{46D5EAB1-12C9-4D2F-A160-6F556EFB411B}" destId="{209C88FF-04E4-41A6-B7F1-D02E44F5E158}" srcOrd="12" destOrd="0" presId="urn:microsoft.com/office/officeart/2018/5/layout/IconCircleLabelList"/>
    <dgm:cxn modelId="{413854B6-A9FF-4439-A367-DFF9D6EF4C73}" type="presParOf" srcId="{209C88FF-04E4-41A6-B7F1-D02E44F5E158}" destId="{272A6175-E1FE-4DA6-AE26-B3237ADC20F9}" srcOrd="0" destOrd="0" presId="urn:microsoft.com/office/officeart/2018/5/layout/IconCircleLabelList"/>
    <dgm:cxn modelId="{D22D9F85-97E5-420D-9840-323FA336FF4A}" type="presParOf" srcId="{209C88FF-04E4-41A6-B7F1-D02E44F5E158}" destId="{3D1EF54D-EFD5-4DCE-89B8-69B5E913449A}" srcOrd="1" destOrd="0" presId="urn:microsoft.com/office/officeart/2018/5/layout/IconCircleLabelList"/>
    <dgm:cxn modelId="{3992F982-2E90-45B2-8FD1-54E9BE72AC3E}" type="presParOf" srcId="{209C88FF-04E4-41A6-B7F1-D02E44F5E158}" destId="{2A046CB1-0B0C-417D-B3B0-B1031C37351E}" srcOrd="2" destOrd="0" presId="urn:microsoft.com/office/officeart/2018/5/layout/IconCircleLabelList"/>
    <dgm:cxn modelId="{4F321AEF-FD2C-434B-BB2D-C411E35D5FD6}" type="presParOf" srcId="{209C88FF-04E4-41A6-B7F1-D02E44F5E158}" destId="{82EA5917-D935-4217-A9E5-E4E750BB4EBD}" srcOrd="3" destOrd="0" presId="urn:microsoft.com/office/officeart/2018/5/layout/IconCircleLabelList"/>
    <dgm:cxn modelId="{A58440B8-8C38-4B46-9883-4FD8803141C4}" type="presParOf" srcId="{46D5EAB1-12C9-4D2F-A160-6F556EFB411B}" destId="{4C4785CD-AA5A-4CB4-8F89-74BA5D496D85}" srcOrd="13" destOrd="0" presId="urn:microsoft.com/office/officeart/2018/5/layout/IconCircleLabelList"/>
    <dgm:cxn modelId="{D071F2A7-BA93-4F72-8501-07531E42E6E5}" type="presParOf" srcId="{46D5EAB1-12C9-4D2F-A160-6F556EFB411B}" destId="{B366D689-68C1-4B1B-AD6D-34C98E12AE8A}" srcOrd="14" destOrd="0" presId="urn:microsoft.com/office/officeart/2018/5/layout/IconCircleLabelList"/>
    <dgm:cxn modelId="{2B4D1B6D-61BF-494A-9BD7-9F4E9F9E96A4}" type="presParOf" srcId="{B366D689-68C1-4B1B-AD6D-34C98E12AE8A}" destId="{68169D10-6E0C-4458-8637-04481A796983}" srcOrd="0" destOrd="0" presId="urn:microsoft.com/office/officeart/2018/5/layout/IconCircleLabelList"/>
    <dgm:cxn modelId="{35099F95-AE7A-4EDF-A132-E71F07DD1AA1}" type="presParOf" srcId="{B366D689-68C1-4B1B-AD6D-34C98E12AE8A}" destId="{868A7828-6947-4A43-9798-F2D37F13263C}" srcOrd="1" destOrd="0" presId="urn:microsoft.com/office/officeart/2018/5/layout/IconCircleLabelList"/>
    <dgm:cxn modelId="{903D619E-7750-4FFE-B80B-2C1A8B4881E3}" type="presParOf" srcId="{B366D689-68C1-4B1B-AD6D-34C98E12AE8A}" destId="{F1796AFE-CF8F-4C3A-9525-197EC78C3F81}" srcOrd="2" destOrd="0" presId="urn:microsoft.com/office/officeart/2018/5/layout/IconCircleLabelList"/>
    <dgm:cxn modelId="{5C6A0F67-0F56-4ED8-9D62-8A3B179C5574}" type="presParOf" srcId="{B366D689-68C1-4B1B-AD6D-34C98E12AE8A}" destId="{F3BA4561-DF9B-4B13-B908-832D32F1B1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B58DE9-B87A-44F3-AA85-DDA78CF410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23C43A-2227-4ED9-B8A8-A053C7A8DE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Formul</a:t>
          </a:r>
          <a:r>
            <a:rPr lang="en-US"/>
            <a:t>a used for finding the performance levelof employees </a:t>
          </a:r>
        </a:p>
      </dgm:t>
    </dgm:pt>
    <dgm:pt modelId="{D3A25B74-4CB1-4ECC-B3FB-CF71E425FE00}" type="parTrans" cxnId="{3C885F88-3568-4658-8311-2309AB3DECE2}">
      <dgm:prSet/>
      <dgm:spPr/>
      <dgm:t>
        <a:bodyPr/>
        <a:lstStyle/>
        <a:p>
          <a:endParaRPr lang="en-US"/>
        </a:p>
      </dgm:t>
    </dgm:pt>
    <dgm:pt modelId="{4CBEA847-9ECC-4791-BC6F-9980DC9B156D}" type="sibTrans" cxnId="{3C885F88-3568-4658-8311-2309AB3DECE2}">
      <dgm:prSet/>
      <dgm:spPr/>
      <dgm:t>
        <a:bodyPr/>
        <a:lstStyle/>
        <a:p>
          <a:endParaRPr lang="en-US"/>
        </a:p>
      </dgm:t>
    </dgm:pt>
    <dgm:pt modelId="{AB16E7A9-5341-45FF-849D-FD6660112D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=IFS(Z8&gt;=5,"VERY HIGH",Z8&gt;=4,"HIGH",Z8&gt;=3,"MED",Z8&gt;=2,"LOW",Z8&gt;=1,"VERY LOW")</a:t>
          </a:r>
          <a:endParaRPr lang="en-US"/>
        </a:p>
      </dgm:t>
    </dgm:pt>
    <dgm:pt modelId="{DC717526-44FE-48FA-800A-83D2AE541946}" type="parTrans" cxnId="{DE4DD966-98BB-4C35-B76A-B77043C81A30}">
      <dgm:prSet/>
      <dgm:spPr/>
      <dgm:t>
        <a:bodyPr/>
        <a:lstStyle/>
        <a:p>
          <a:endParaRPr lang="en-US"/>
        </a:p>
      </dgm:t>
    </dgm:pt>
    <dgm:pt modelId="{501B9380-293D-4B2E-A121-6F3BEA23FF6C}" type="sibTrans" cxnId="{DE4DD966-98BB-4C35-B76A-B77043C81A30}">
      <dgm:prSet/>
      <dgm:spPr/>
      <dgm:t>
        <a:bodyPr/>
        <a:lstStyle/>
        <a:p>
          <a:endParaRPr lang="en-US"/>
        </a:p>
      </dgm:t>
    </dgm:pt>
    <dgm:pt modelId="{ABBC261A-B0AF-4579-B9DB-BAA06D1AE003}" type="pres">
      <dgm:prSet presAssocID="{16B58DE9-B87A-44F3-AA85-DDA78CF410F2}" presName="root" presStyleCnt="0">
        <dgm:presLayoutVars>
          <dgm:dir/>
          <dgm:resizeHandles val="exact"/>
        </dgm:presLayoutVars>
      </dgm:prSet>
      <dgm:spPr/>
    </dgm:pt>
    <dgm:pt modelId="{DD91C08C-0441-4719-ACDC-6C19333E4BAF}" type="pres">
      <dgm:prSet presAssocID="{4C23C43A-2227-4ED9-B8A8-A053C7A8DE8C}" presName="compNode" presStyleCnt="0"/>
      <dgm:spPr/>
    </dgm:pt>
    <dgm:pt modelId="{341CB0C0-A158-4674-9FEE-D2279EA3867A}" type="pres">
      <dgm:prSet presAssocID="{4C23C43A-2227-4ED9-B8A8-A053C7A8DE8C}" presName="bgRect" presStyleLbl="bgShp" presStyleIdx="0" presStyleCnt="2"/>
      <dgm:spPr/>
    </dgm:pt>
    <dgm:pt modelId="{7C0C51DA-AAB0-47B8-A80E-2902D2DF8C0C}" type="pres">
      <dgm:prSet presAssocID="{4C23C43A-2227-4ED9-B8A8-A053C7A8DE8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96F880E-3AAB-46FD-804E-38034446AE5D}" type="pres">
      <dgm:prSet presAssocID="{4C23C43A-2227-4ED9-B8A8-A053C7A8DE8C}" presName="spaceRect" presStyleCnt="0"/>
      <dgm:spPr/>
    </dgm:pt>
    <dgm:pt modelId="{4EE383D0-929A-4A9A-AF36-B64398F77CE9}" type="pres">
      <dgm:prSet presAssocID="{4C23C43A-2227-4ED9-B8A8-A053C7A8DE8C}" presName="parTx" presStyleLbl="revTx" presStyleIdx="0" presStyleCnt="2">
        <dgm:presLayoutVars>
          <dgm:chMax val="0"/>
          <dgm:chPref val="0"/>
        </dgm:presLayoutVars>
      </dgm:prSet>
      <dgm:spPr/>
    </dgm:pt>
    <dgm:pt modelId="{363DE682-C2F7-43BD-AA42-809672F26B25}" type="pres">
      <dgm:prSet presAssocID="{4CBEA847-9ECC-4791-BC6F-9980DC9B156D}" presName="sibTrans" presStyleCnt="0"/>
      <dgm:spPr/>
    </dgm:pt>
    <dgm:pt modelId="{A657B5C3-8D6F-4257-9EF3-B033CABEB72C}" type="pres">
      <dgm:prSet presAssocID="{AB16E7A9-5341-45FF-849D-FD6660112D1B}" presName="compNode" presStyleCnt="0"/>
      <dgm:spPr/>
    </dgm:pt>
    <dgm:pt modelId="{DDBEFFFA-B439-40AE-8CE6-BA893FFE7E0B}" type="pres">
      <dgm:prSet presAssocID="{AB16E7A9-5341-45FF-849D-FD6660112D1B}" presName="bgRect" presStyleLbl="bgShp" presStyleIdx="1" presStyleCnt="2"/>
      <dgm:spPr/>
    </dgm:pt>
    <dgm:pt modelId="{A6D4577B-4A2C-47A5-B2FD-568D8F008879}" type="pres">
      <dgm:prSet presAssocID="{AB16E7A9-5341-45FF-849D-FD6660112D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D52968D3-7E7A-40AD-9950-A4D7367B41E0}" type="pres">
      <dgm:prSet presAssocID="{AB16E7A9-5341-45FF-849D-FD6660112D1B}" presName="spaceRect" presStyleCnt="0"/>
      <dgm:spPr/>
    </dgm:pt>
    <dgm:pt modelId="{CE03751D-9D97-4F41-8DC2-6D2926A1EEE5}" type="pres">
      <dgm:prSet presAssocID="{AB16E7A9-5341-45FF-849D-FD6660112D1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EAA7916-98D6-4D3A-9C92-D4A78B73989D}" type="presOf" srcId="{AB16E7A9-5341-45FF-849D-FD6660112D1B}" destId="{CE03751D-9D97-4F41-8DC2-6D2926A1EEE5}" srcOrd="0" destOrd="0" presId="urn:microsoft.com/office/officeart/2018/2/layout/IconVerticalSolidList"/>
    <dgm:cxn modelId="{2078792F-46F8-4407-985F-98988FA67DDF}" type="presOf" srcId="{16B58DE9-B87A-44F3-AA85-DDA78CF410F2}" destId="{ABBC261A-B0AF-4579-B9DB-BAA06D1AE003}" srcOrd="0" destOrd="0" presId="urn:microsoft.com/office/officeart/2018/2/layout/IconVerticalSolidList"/>
    <dgm:cxn modelId="{DE4DD966-98BB-4C35-B76A-B77043C81A30}" srcId="{16B58DE9-B87A-44F3-AA85-DDA78CF410F2}" destId="{AB16E7A9-5341-45FF-849D-FD6660112D1B}" srcOrd="1" destOrd="0" parTransId="{DC717526-44FE-48FA-800A-83D2AE541946}" sibTransId="{501B9380-293D-4B2E-A121-6F3BEA23FF6C}"/>
    <dgm:cxn modelId="{3C885F88-3568-4658-8311-2309AB3DECE2}" srcId="{16B58DE9-B87A-44F3-AA85-DDA78CF410F2}" destId="{4C23C43A-2227-4ED9-B8A8-A053C7A8DE8C}" srcOrd="0" destOrd="0" parTransId="{D3A25B74-4CB1-4ECC-B3FB-CF71E425FE00}" sibTransId="{4CBEA847-9ECC-4791-BC6F-9980DC9B156D}"/>
    <dgm:cxn modelId="{2DD9F699-ED73-49F7-BE67-4BB1F3D3EB82}" type="presOf" srcId="{4C23C43A-2227-4ED9-B8A8-A053C7A8DE8C}" destId="{4EE383D0-929A-4A9A-AF36-B64398F77CE9}" srcOrd="0" destOrd="0" presId="urn:microsoft.com/office/officeart/2018/2/layout/IconVerticalSolidList"/>
    <dgm:cxn modelId="{1D2270CA-2EF6-4D7A-8E41-0B0BC27554EE}" type="presParOf" srcId="{ABBC261A-B0AF-4579-B9DB-BAA06D1AE003}" destId="{DD91C08C-0441-4719-ACDC-6C19333E4BAF}" srcOrd="0" destOrd="0" presId="urn:microsoft.com/office/officeart/2018/2/layout/IconVerticalSolidList"/>
    <dgm:cxn modelId="{C3DA5669-E1CD-492E-9B1F-535462DD9EF1}" type="presParOf" srcId="{DD91C08C-0441-4719-ACDC-6C19333E4BAF}" destId="{341CB0C0-A158-4674-9FEE-D2279EA3867A}" srcOrd="0" destOrd="0" presId="urn:microsoft.com/office/officeart/2018/2/layout/IconVerticalSolidList"/>
    <dgm:cxn modelId="{93FE1341-7268-48EA-AF8A-EBEF1DD01019}" type="presParOf" srcId="{DD91C08C-0441-4719-ACDC-6C19333E4BAF}" destId="{7C0C51DA-AAB0-47B8-A80E-2902D2DF8C0C}" srcOrd="1" destOrd="0" presId="urn:microsoft.com/office/officeart/2018/2/layout/IconVerticalSolidList"/>
    <dgm:cxn modelId="{CE43C210-E032-4728-89F4-E879523952F4}" type="presParOf" srcId="{DD91C08C-0441-4719-ACDC-6C19333E4BAF}" destId="{996F880E-3AAB-46FD-804E-38034446AE5D}" srcOrd="2" destOrd="0" presId="urn:microsoft.com/office/officeart/2018/2/layout/IconVerticalSolidList"/>
    <dgm:cxn modelId="{AFD91C21-28B9-4557-837D-92E647188641}" type="presParOf" srcId="{DD91C08C-0441-4719-ACDC-6C19333E4BAF}" destId="{4EE383D0-929A-4A9A-AF36-B64398F77CE9}" srcOrd="3" destOrd="0" presId="urn:microsoft.com/office/officeart/2018/2/layout/IconVerticalSolidList"/>
    <dgm:cxn modelId="{A499E18D-CDA6-4089-B23B-9FE0D33CC3BC}" type="presParOf" srcId="{ABBC261A-B0AF-4579-B9DB-BAA06D1AE003}" destId="{363DE682-C2F7-43BD-AA42-809672F26B25}" srcOrd="1" destOrd="0" presId="urn:microsoft.com/office/officeart/2018/2/layout/IconVerticalSolidList"/>
    <dgm:cxn modelId="{6997C96A-8E0F-4B86-B32E-39856ECB2845}" type="presParOf" srcId="{ABBC261A-B0AF-4579-B9DB-BAA06D1AE003}" destId="{A657B5C3-8D6F-4257-9EF3-B033CABEB72C}" srcOrd="2" destOrd="0" presId="urn:microsoft.com/office/officeart/2018/2/layout/IconVerticalSolidList"/>
    <dgm:cxn modelId="{E540AAFD-E9D4-4357-8B9A-7156F0F8E052}" type="presParOf" srcId="{A657B5C3-8D6F-4257-9EF3-B033CABEB72C}" destId="{DDBEFFFA-B439-40AE-8CE6-BA893FFE7E0B}" srcOrd="0" destOrd="0" presId="urn:microsoft.com/office/officeart/2018/2/layout/IconVerticalSolidList"/>
    <dgm:cxn modelId="{F6491FFE-EE27-4EDB-B2B4-FAF31A935041}" type="presParOf" srcId="{A657B5C3-8D6F-4257-9EF3-B033CABEB72C}" destId="{A6D4577B-4A2C-47A5-B2FD-568D8F008879}" srcOrd="1" destOrd="0" presId="urn:microsoft.com/office/officeart/2018/2/layout/IconVerticalSolidList"/>
    <dgm:cxn modelId="{6CE1D8F5-8461-430E-872B-102065AA5E1C}" type="presParOf" srcId="{A657B5C3-8D6F-4257-9EF3-B033CABEB72C}" destId="{D52968D3-7E7A-40AD-9950-A4D7367B41E0}" srcOrd="2" destOrd="0" presId="urn:microsoft.com/office/officeart/2018/2/layout/IconVerticalSolidList"/>
    <dgm:cxn modelId="{BF81C493-0F5E-46D2-9967-8ED410A7E84A}" type="presParOf" srcId="{A657B5C3-8D6F-4257-9EF3-B033CABEB72C}" destId="{CE03751D-9D97-4F41-8DC2-6D2926A1EE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E4CA9E-7530-4268-A779-6B58E37E96D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8CBCCE-A522-4413-9960-B0860BE41000}">
      <dgm:prSet/>
      <dgm:spPr/>
      <dgm:t>
        <a:bodyPr/>
        <a:lstStyle/>
        <a:p>
          <a:r>
            <a:rPr lang="en-US" b="1" u="heavy"/>
            <a:t>DATA COLLECTION</a:t>
          </a:r>
          <a:endParaRPr lang="en-US"/>
        </a:p>
      </dgm:t>
    </dgm:pt>
    <dgm:pt modelId="{E282F605-BE3D-4415-8BB2-A3584688FA31}" type="parTrans" cxnId="{BD57F832-1292-4EED-B8D3-3A27741B782D}">
      <dgm:prSet/>
      <dgm:spPr/>
      <dgm:t>
        <a:bodyPr/>
        <a:lstStyle/>
        <a:p>
          <a:endParaRPr lang="en-US"/>
        </a:p>
      </dgm:t>
    </dgm:pt>
    <dgm:pt modelId="{273BE01F-0053-4A4F-8C5D-CF2582C0D936}" type="sibTrans" cxnId="{BD57F832-1292-4EED-B8D3-3A27741B782D}">
      <dgm:prSet/>
      <dgm:spPr/>
      <dgm:t>
        <a:bodyPr/>
        <a:lstStyle/>
        <a:p>
          <a:endParaRPr lang="en-US"/>
        </a:p>
      </dgm:t>
    </dgm:pt>
    <dgm:pt modelId="{D2EB2CC9-2122-43B3-8C99-E2DFCD915A5A}">
      <dgm:prSet/>
      <dgm:spPr/>
      <dgm:t>
        <a:bodyPr/>
        <a:lstStyle/>
        <a:p>
          <a:r>
            <a:rPr lang="en-US"/>
            <a:t>Downloaded the data set from Edunet dashboard</a:t>
          </a:r>
        </a:p>
      </dgm:t>
    </dgm:pt>
    <dgm:pt modelId="{65295566-F700-401D-A135-15DB7B7D8CB2}" type="parTrans" cxnId="{E281FEB3-9678-45D0-9EEB-2E0492D0D9DF}">
      <dgm:prSet/>
      <dgm:spPr/>
      <dgm:t>
        <a:bodyPr/>
        <a:lstStyle/>
        <a:p>
          <a:endParaRPr lang="en-US"/>
        </a:p>
      </dgm:t>
    </dgm:pt>
    <dgm:pt modelId="{5426FC67-094A-4E2F-81D9-2F693F271C35}" type="sibTrans" cxnId="{E281FEB3-9678-45D0-9EEB-2E0492D0D9DF}">
      <dgm:prSet/>
      <dgm:spPr/>
      <dgm:t>
        <a:bodyPr/>
        <a:lstStyle/>
        <a:p>
          <a:endParaRPr lang="en-US"/>
        </a:p>
      </dgm:t>
    </dgm:pt>
    <dgm:pt modelId="{232E1B94-E30F-468F-BECF-C2409C3CBEB1}">
      <dgm:prSet/>
      <dgm:spPr/>
      <dgm:t>
        <a:bodyPr/>
        <a:lstStyle/>
        <a:p>
          <a:r>
            <a:rPr lang="en-US"/>
            <a:t>Opened the data in excel </a:t>
          </a:r>
        </a:p>
      </dgm:t>
    </dgm:pt>
    <dgm:pt modelId="{E8636DFF-34C5-4920-BDCE-25F1F190CC49}" type="parTrans" cxnId="{1C42A6DB-2FAB-4218-B9E3-010CD262AB08}">
      <dgm:prSet/>
      <dgm:spPr/>
      <dgm:t>
        <a:bodyPr/>
        <a:lstStyle/>
        <a:p>
          <a:endParaRPr lang="en-US"/>
        </a:p>
      </dgm:t>
    </dgm:pt>
    <dgm:pt modelId="{C9EAE606-BB5D-4A41-83EE-BFB3918908CB}" type="sibTrans" cxnId="{1C42A6DB-2FAB-4218-B9E3-010CD262AB08}">
      <dgm:prSet/>
      <dgm:spPr/>
      <dgm:t>
        <a:bodyPr/>
        <a:lstStyle/>
        <a:p>
          <a:endParaRPr lang="en-US"/>
        </a:p>
      </dgm:t>
    </dgm:pt>
    <dgm:pt modelId="{BCA30862-F27E-4095-91CB-2546B220B0F6}">
      <dgm:prSet/>
      <dgm:spPr/>
      <dgm:t>
        <a:bodyPr/>
        <a:lstStyle/>
        <a:p>
          <a:r>
            <a:rPr lang="en-US"/>
            <a:t>Saved the file in the desktop as an (.xls) file</a:t>
          </a:r>
        </a:p>
      </dgm:t>
    </dgm:pt>
    <dgm:pt modelId="{58DE1D35-5E12-4193-B27A-DD654EFA0207}" type="parTrans" cxnId="{BA115822-A2DA-48D4-AE24-1EED7FEF4286}">
      <dgm:prSet/>
      <dgm:spPr/>
      <dgm:t>
        <a:bodyPr/>
        <a:lstStyle/>
        <a:p>
          <a:endParaRPr lang="en-US"/>
        </a:p>
      </dgm:t>
    </dgm:pt>
    <dgm:pt modelId="{40550339-C632-4998-BFEF-7CD2A9CC930E}" type="sibTrans" cxnId="{BA115822-A2DA-48D4-AE24-1EED7FEF4286}">
      <dgm:prSet/>
      <dgm:spPr/>
      <dgm:t>
        <a:bodyPr/>
        <a:lstStyle/>
        <a:p>
          <a:endParaRPr lang="en-US"/>
        </a:p>
      </dgm:t>
    </dgm:pt>
    <dgm:pt modelId="{17BA6BF5-B36B-49A2-81CA-4DF4DC722364}">
      <dgm:prSet/>
      <dgm:spPr/>
      <dgm:t>
        <a:bodyPr/>
        <a:lstStyle/>
        <a:p>
          <a:r>
            <a:rPr lang="en-US" b="1" u="heavy"/>
            <a:t>FEATURE COLLECTION</a:t>
          </a:r>
          <a:endParaRPr lang="en-US"/>
        </a:p>
      </dgm:t>
    </dgm:pt>
    <dgm:pt modelId="{AA945E6A-B735-49C2-B413-E09F3E8A69B1}" type="parTrans" cxnId="{4C91B520-1BB8-4E3E-8B28-5AEA8D2402DF}">
      <dgm:prSet/>
      <dgm:spPr/>
      <dgm:t>
        <a:bodyPr/>
        <a:lstStyle/>
        <a:p>
          <a:endParaRPr lang="en-US"/>
        </a:p>
      </dgm:t>
    </dgm:pt>
    <dgm:pt modelId="{93BF8916-6BEB-4BA6-8196-07F5A697B6B2}" type="sibTrans" cxnId="{4C91B520-1BB8-4E3E-8B28-5AEA8D2402DF}">
      <dgm:prSet/>
      <dgm:spPr/>
      <dgm:t>
        <a:bodyPr/>
        <a:lstStyle/>
        <a:p>
          <a:endParaRPr lang="en-US"/>
        </a:p>
      </dgm:t>
    </dgm:pt>
    <dgm:pt modelId="{886B8976-28D5-427E-86A9-AF69F0A036B3}">
      <dgm:prSet/>
      <dgm:spPr/>
      <dgm:t>
        <a:bodyPr/>
        <a:lstStyle/>
        <a:p>
          <a:r>
            <a:rPr lang="en-US"/>
            <a:t>Used conditional formatting</a:t>
          </a:r>
        </a:p>
      </dgm:t>
    </dgm:pt>
    <dgm:pt modelId="{53267239-31F0-4A60-87B8-480D8FE7EB18}" type="parTrans" cxnId="{69B1D1B1-AA1F-4D62-B8CC-F80A127C30C2}">
      <dgm:prSet/>
      <dgm:spPr/>
      <dgm:t>
        <a:bodyPr/>
        <a:lstStyle/>
        <a:p>
          <a:endParaRPr lang="en-US"/>
        </a:p>
      </dgm:t>
    </dgm:pt>
    <dgm:pt modelId="{FA9C77CA-0BC0-4176-B380-C14636190776}" type="sibTrans" cxnId="{69B1D1B1-AA1F-4D62-B8CC-F80A127C30C2}">
      <dgm:prSet/>
      <dgm:spPr/>
      <dgm:t>
        <a:bodyPr/>
        <a:lstStyle/>
        <a:p>
          <a:endParaRPr lang="en-US"/>
        </a:p>
      </dgm:t>
    </dgm:pt>
    <dgm:pt modelId="{2EC34277-693F-4F82-BABD-FBF3733AE4BB}">
      <dgm:prSet/>
      <dgm:spPr/>
      <dgm:t>
        <a:bodyPr/>
        <a:lstStyle/>
        <a:p>
          <a:r>
            <a:rPr lang="en-US"/>
            <a:t>Used fill color option</a:t>
          </a:r>
        </a:p>
      </dgm:t>
    </dgm:pt>
    <dgm:pt modelId="{E8F54021-82BB-4849-984C-39BC401D4640}" type="parTrans" cxnId="{A6E8D8EB-DB2A-4C55-92EB-3786A0E275E9}">
      <dgm:prSet/>
      <dgm:spPr/>
      <dgm:t>
        <a:bodyPr/>
        <a:lstStyle/>
        <a:p>
          <a:endParaRPr lang="en-US"/>
        </a:p>
      </dgm:t>
    </dgm:pt>
    <dgm:pt modelId="{5FDC6376-1A60-4509-B07D-E419CEC88238}" type="sibTrans" cxnId="{A6E8D8EB-DB2A-4C55-92EB-3786A0E275E9}">
      <dgm:prSet/>
      <dgm:spPr/>
      <dgm:t>
        <a:bodyPr/>
        <a:lstStyle/>
        <a:p>
          <a:endParaRPr lang="en-US"/>
        </a:p>
      </dgm:t>
    </dgm:pt>
    <dgm:pt modelId="{D79092EA-71A7-44DD-9043-6237AFAF98AE}">
      <dgm:prSet/>
      <dgm:spPr/>
      <dgm:t>
        <a:bodyPr/>
        <a:lstStyle/>
        <a:p>
          <a:r>
            <a:rPr lang="en-US"/>
            <a:t>used filter option to separate blanks in the column</a:t>
          </a:r>
        </a:p>
      </dgm:t>
    </dgm:pt>
    <dgm:pt modelId="{967BF7DD-5050-4FB1-94A6-592F73B406C7}" type="parTrans" cxnId="{6635AACF-6D66-4F43-88A2-8EBF3E1FF5B3}">
      <dgm:prSet/>
      <dgm:spPr/>
      <dgm:t>
        <a:bodyPr/>
        <a:lstStyle/>
        <a:p>
          <a:endParaRPr lang="en-US"/>
        </a:p>
      </dgm:t>
    </dgm:pt>
    <dgm:pt modelId="{361221DE-48CE-49AD-906E-E62B34D6F27A}" type="sibTrans" cxnId="{6635AACF-6D66-4F43-88A2-8EBF3E1FF5B3}">
      <dgm:prSet/>
      <dgm:spPr/>
      <dgm:t>
        <a:bodyPr/>
        <a:lstStyle/>
        <a:p>
          <a:endParaRPr lang="en-US"/>
        </a:p>
      </dgm:t>
    </dgm:pt>
    <dgm:pt modelId="{F3367351-23B8-43FA-A85F-F6B5AED920C9}">
      <dgm:prSet/>
      <dgm:spPr/>
      <dgm:t>
        <a:bodyPr/>
        <a:lstStyle/>
        <a:p>
          <a:r>
            <a:rPr lang="en-US" b="1" u="sng" dirty="0"/>
            <a:t>DATA CLEANING</a:t>
          </a:r>
          <a:endParaRPr lang="en-US" dirty="0"/>
        </a:p>
      </dgm:t>
    </dgm:pt>
    <dgm:pt modelId="{4596854A-C1A1-4DE9-BE81-098AFD7DEF13}" type="parTrans" cxnId="{F43FE5FC-7A67-4107-A09C-4EEE99A2627C}">
      <dgm:prSet/>
      <dgm:spPr/>
      <dgm:t>
        <a:bodyPr/>
        <a:lstStyle/>
        <a:p>
          <a:endParaRPr lang="en-US"/>
        </a:p>
      </dgm:t>
    </dgm:pt>
    <dgm:pt modelId="{57A97379-DE34-471E-A19A-A925614AD54B}" type="sibTrans" cxnId="{F43FE5FC-7A67-4107-A09C-4EEE99A2627C}">
      <dgm:prSet/>
      <dgm:spPr/>
      <dgm:t>
        <a:bodyPr/>
        <a:lstStyle/>
        <a:p>
          <a:endParaRPr lang="en-US"/>
        </a:p>
      </dgm:t>
    </dgm:pt>
    <dgm:pt modelId="{E46826AF-AFF1-4950-91DE-FC51B7C7820E}">
      <dgm:prSet/>
      <dgm:spPr/>
      <dgm:t>
        <a:bodyPr/>
        <a:lstStyle/>
        <a:p>
          <a:r>
            <a:rPr lang="en-US"/>
            <a:t>filtering the data according tour needs </a:t>
          </a:r>
        </a:p>
      </dgm:t>
    </dgm:pt>
    <dgm:pt modelId="{957E2A72-924F-478E-BC15-76578F4064A8}" type="parTrans" cxnId="{D22DC015-C107-4691-93EE-C6D73714BBD9}">
      <dgm:prSet/>
      <dgm:spPr/>
      <dgm:t>
        <a:bodyPr/>
        <a:lstStyle/>
        <a:p>
          <a:endParaRPr lang="en-US"/>
        </a:p>
      </dgm:t>
    </dgm:pt>
    <dgm:pt modelId="{2977AC28-E79F-47E7-A85D-0A18E9B18EF1}" type="sibTrans" cxnId="{D22DC015-C107-4691-93EE-C6D73714BBD9}">
      <dgm:prSet/>
      <dgm:spPr/>
      <dgm:t>
        <a:bodyPr/>
        <a:lstStyle/>
        <a:p>
          <a:endParaRPr lang="en-US"/>
        </a:p>
      </dgm:t>
    </dgm:pt>
    <dgm:pt modelId="{BA50101D-4CB2-4A54-82A2-412A0C3120D4}">
      <dgm:prSet/>
      <dgm:spPr/>
      <dgm:t>
        <a:bodyPr/>
        <a:lstStyle/>
        <a:p>
          <a:r>
            <a:rPr lang="en-US"/>
            <a:t>making the data into a structured data </a:t>
          </a:r>
        </a:p>
      </dgm:t>
    </dgm:pt>
    <dgm:pt modelId="{485BB017-4BB3-41E5-8742-EE7A02524A94}" type="parTrans" cxnId="{39C6CA63-1A99-42D2-93E8-521360AAB998}">
      <dgm:prSet/>
      <dgm:spPr/>
      <dgm:t>
        <a:bodyPr/>
        <a:lstStyle/>
        <a:p>
          <a:endParaRPr lang="en-US"/>
        </a:p>
      </dgm:t>
    </dgm:pt>
    <dgm:pt modelId="{1B25DF7E-9A7D-4452-844E-C7B4963AB886}" type="sibTrans" cxnId="{39C6CA63-1A99-42D2-93E8-521360AAB998}">
      <dgm:prSet/>
      <dgm:spPr/>
      <dgm:t>
        <a:bodyPr/>
        <a:lstStyle/>
        <a:p>
          <a:endParaRPr lang="en-US"/>
        </a:p>
      </dgm:t>
    </dgm:pt>
    <dgm:pt modelId="{4D147D01-80AB-4AFD-A4BB-B62D4D7EBC19}">
      <dgm:prSet/>
      <dgm:spPr/>
      <dgm:t>
        <a:bodyPr/>
        <a:lstStyle/>
        <a:p>
          <a:r>
            <a:rPr lang="en-US"/>
            <a:t>and separating the important columns </a:t>
          </a:r>
        </a:p>
      </dgm:t>
    </dgm:pt>
    <dgm:pt modelId="{180E980A-730A-4D82-8ECC-CC3EC520BACD}" type="parTrans" cxnId="{F3DF8611-55F4-4B53-9EC8-506217292154}">
      <dgm:prSet/>
      <dgm:spPr/>
      <dgm:t>
        <a:bodyPr/>
        <a:lstStyle/>
        <a:p>
          <a:endParaRPr lang="en-US"/>
        </a:p>
      </dgm:t>
    </dgm:pt>
    <dgm:pt modelId="{F82E01F1-75D7-44F7-A411-8FD65F4E9872}" type="sibTrans" cxnId="{F3DF8611-55F4-4B53-9EC8-506217292154}">
      <dgm:prSet/>
      <dgm:spPr/>
      <dgm:t>
        <a:bodyPr/>
        <a:lstStyle/>
        <a:p>
          <a:endParaRPr lang="en-US"/>
        </a:p>
      </dgm:t>
    </dgm:pt>
    <dgm:pt modelId="{FB4B008B-9275-424D-AA8D-7ADDEC88943D}" type="pres">
      <dgm:prSet presAssocID="{DDE4CA9E-7530-4268-A779-6B58E37E96D1}" presName="Name0" presStyleCnt="0">
        <dgm:presLayoutVars>
          <dgm:dir/>
          <dgm:animLvl val="lvl"/>
          <dgm:resizeHandles val="exact"/>
        </dgm:presLayoutVars>
      </dgm:prSet>
      <dgm:spPr/>
    </dgm:pt>
    <dgm:pt modelId="{FAA0D6BE-5510-43A4-A42A-39CF01567C36}" type="pres">
      <dgm:prSet presAssocID="{CE8CBCCE-A522-4413-9960-B0860BE41000}" presName="composite" presStyleCnt="0"/>
      <dgm:spPr/>
    </dgm:pt>
    <dgm:pt modelId="{EFB349A7-5D64-49F4-A5BD-E0A7C36D7537}" type="pres">
      <dgm:prSet presAssocID="{CE8CBCCE-A522-4413-9960-B0860BE41000}" presName="parTx" presStyleLbl="alignNode1" presStyleIdx="0" presStyleCnt="3">
        <dgm:presLayoutVars>
          <dgm:chMax val="0"/>
          <dgm:chPref val="0"/>
        </dgm:presLayoutVars>
      </dgm:prSet>
      <dgm:spPr/>
    </dgm:pt>
    <dgm:pt modelId="{0E343AB6-4380-4680-A997-35D4A9158FD5}" type="pres">
      <dgm:prSet presAssocID="{CE8CBCCE-A522-4413-9960-B0860BE41000}" presName="desTx" presStyleLbl="alignAccFollowNode1" presStyleIdx="0" presStyleCnt="3">
        <dgm:presLayoutVars/>
      </dgm:prSet>
      <dgm:spPr/>
    </dgm:pt>
    <dgm:pt modelId="{D1B6D42A-28E8-424A-9085-11BC2DBFEEB5}" type="pres">
      <dgm:prSet presAssocID="{273BE01F-0053-4A4F-8C5D-CF2582C0D936}" presName="space" presStyleCnt="0"/>
      <dgm:spPr/>
    </dgm:pt>
    <dgm:pt modelId="{01471D70-47AD-4C1F-A78E-4ECF1F274CA9}" type="pres">
      <dgm:prSet presAssocID="{17BA6BF5-B36B-49A2-81CA-4DF4DC722364}" presName="composite" presStyleCnt="0"/>
      <dgm:spPr/>
    </dgm:pt>
    <dgm:pt modelId="{6EE01B05-45B4-41EB-A1B7-12C9ADB83B0D}" type="pres">
      <dgm:prSet presAssocID="{17BA6BF5-B36B-49A2-81CA-4DF4DC722364}" presName="parTx" presStyleLbl="alignNode1" presStyleIdx="1" presStyleCnt="3">
        <dgm:presLayoutVars>
          <dgm:chMax val="0"/>
          <dgm:chPref val="0"/>
        </dgm:presLayoutVars>
      </dgm:prSet>
      <dgm:spPr/>
    </dgm:pt>
    <dgm:pt modelId="{155A340A-1BCC-4357-96CC-0E1AE8490F99}" type="pres">
      <dgm:prSet presAssocID="{17BA6BF5-B36B-49A2-81CA-4DF4DC722364}" presName="desTx" presStyleLbl="alignAccFollowNode1" presStyleIdx="1" presStyleCnt="3">
        <dgm:presLayoutVars/>
      </dgm:prSet>
      <dgm:spPr/>
    </dgm:pt>
    <dgm:pt modelId="{060E8A3C-70A7-4158-94BC-6D0B32F51F9B}" type="pres">
      <dgm:prSet presAssocID="{93BF8916-6BEB-4BA6-8196-07F5A697B6B2}" presName="space" presStyleCnt="0"/>
      <dgm:spPr/>
    </dgm:pt>
    <dgm:pt modelId="{CDFE44B3-CA26-41E4-8B0E-D6574934E085}" type="pres">
      <dgm:prSet presAssocID="{F3367351-23B8-43FA-A85F-F6B5AED920C9}" presName="composite" presStyleCnt="0"/>
      <dgm:spPr/>
    </dgm:pt>
    <dgm:pt modelId="{0A9F0796-4CD5-4083-86F6-381E116B7328}" type="pres">
      <dgm:prSet presAssocID="{F3367351-23B8-43FA-A85F-F6B5AED920C9}" presName="parTx" presStyleLbl="alignNode1" presStyleIdx="2" presStyleCnt="3">
        <dgm:presLayoutVars>
          <dgm:chMax val="0"/>
          <dgm:chPref val="0"/>
        </dgm:presLayoutVars>
      </dgm:prSet>
      <dgm:spPr/>
    </dgm:pt>
    <dgm:pt modelId="{DA1FA5C0-17FB-40B0-8A09-60C4921AD6C8}" type="pres">
      <dgm:prSet presAssocID="{F3367351-23B8-43FA-A85F-F6B5AED920C9}" presName="desTx" presStyleLbl="alignAccFollowNode1" presStyleIdx="2" presStyleCnt="3">
        <dgm:presLayoutVars/>
      </dgm:prSet>
      <dgm:spPr/>
    </dgm:pt>
  </dgm:ptLst>
  <dgm:cxnLst>
    <dgm:cxn modelId="{9D534609-9995-441F-BD70-9F3DDF16AD47}" type="presOf" srcId="{BA50101D-4CB2-4A54-82A2-412A0C3120D4}" destId="{DA1FA5C0-17FB-40B0-8A09-60C4921AD6C8}" srcOrd="0" destOrd="1" presId="urn:microsoft.com/office/officeart/2016/7/layout/HorizontalActionList"/>
    <dgm:cxn modelId="{94ADFA0F-3817-4B7D-B617-6F9CC60974F0}" type="presOf" srcId="{D79092EA-71A7-44DD-9043-6237AFAF98AE}" destId="{155A340A-1BCC-4357-96CC-0E1AE8490F99}" srcOrd="0" destOrd="2" presId="urn:microsoft.com/office/officeart/2016/7/layout/HorizontalActionList"/>
    <dgm:cxn modelId="{F3DF8611-55F4-4B53-9EC8-506217292154}" srcId="{F3367351-23B8-43FA-A85F-F6B5AED920C9}" destId="{4D147D01-80AB-4AFD-A4BB-B62D4D7EBC19}" srcOrd="2" destOrd="0" parTransId="{180E980A-730A-4D82-8ECC-CC3EC520BACD}" sibTransId="{F82E01F1-75D7-44F7-A411-8FD65F4E9872}"/>
    <dgm:cxn modelId="{53A20112-CA5E-4525-AF5B-A072490DAB27}" type="presOf" srcId="{4D147D01-80AB-4AFD-A4BB-B62D4D7EBC19}" destId="{DA1FA5C0-17FB-40B0-8A09-60C4921AD6C8}" srcOrd="0" destOrd="2" presId="urn:microsoft.com/office/officeart/2016/7/layout/HorizontalActionList"/>
    <dgm:cxn modelId="{CC269C15-9D28-4682-9660-97BDD1C0DD68}" type="presOf" srcId="{F3367351-23B8-43FA-A85F-F6B5AED920C9}" destId="{0A9F0796-4CD5-4083-86F6-381E116B7328}" srcOrd="0" destOrd="0" presId="urn:microsoft.com/office/officeart/2016/7/layout/HorizontalActionList"/>
    <dgm:cxn modelId="{D22DC015-C107-4691-93EE-C6D73714BBD9}" srcId="{F3367351-23B8-43FA-A85F-F6B5AED920C9}" destId="{E46826AF-AFF1-4950-91DE-FC51B7C7820E}" srcOrd="0" destOrd="0" parTransId="{957E2A72-924F-478E-BC15-76578F4064A8}" sibTransId="{2977AC28-E79F-47E7-A85D-0A18E9B18EF1}"/>
    <dgm:cxn modelId="{893F4420-78A0-4F52-9A5B-C12181517E15}" type="presOf" srcId="{886B8976-28D5-427E-86A9-AF69F0A036B3}" destId="{155A340A-1BCC-4357-96CC-0E1AE8490F99}" srcOrd="0" destOrd="0" presId="urn:microsoft.com/office/officeart/2016/7/layout/HorizontalActionList"/>
    <dgm:cxn modelId="{4C91B520-1BB8-4E3E-8B28-5AEA8D2402DF}" srcId="{DDE4CA9E-7530-4268-A779-6B58E37E96D1}" destId="{17BA6BF5-B36B-49A2-81CA-4DF4DC722364}" srcOrd="1" destOrd="0" parTransId="{AA945E6A-B735-49C2-B413-E09F3E8A69B1}" sibTransId="{93BF8916-6BEB-4BA6-8196-07F5A697B6B2}"/>
    <dgm:cxn modelId="{BA115822-A2DA-48D4-AE24-1EED7FEF4286}" srcId="{CE8CBCCE-A522-4413-9960-B0860BE41000}" destId="{BCA30862-F27E-4095-91CB-2546B220B0F6}" srcOrd="2" destOrd="0" parTransId="{58DE1D35-5E12-4193-B27A-DD654EFA0207}" sibTransId="{40550339-C632-4998-BFEF-7CD2A9CC930E}"/>
    <dgm:cxn modelId="{BD57F832-1292-4EED-B8D3-3A27741B782D}" srcId="{DDE4CA9E-7530-4268-A779-6B58E37E96D1}" destId="{CE8CBCCE-A522-4413-9960-B0860BE41000}" srcOrd="0" destOrd="0" parTransId="{E282F605-BE3D-4415-8BB2-A3584688FA31}" sibTransId="{273BE01F-0053-4A4F-8C5D-CF2582C0D936}"/>
    <dgm:cxn modelId="{39C6CA63-1A99-42D2-93E8-521360AAB998}" srcId="{F3367351-23B8-43FA-A85F-F6B5AED920C9}" destId="{BA50101D-4CB2-4A54-82A2-412A0C3120D4}" srcOrd="1" destOrd="0" parTransId="{485BB017-4BB3-41E5-8742-EE7A02524A94}" sibTransId="{1B25DF7E-9A7D-4452-844E-C7B4963AB886}"/>
    <dgm:cxn modelId="{33947F74-72C1-42B3-986E-DA180F0E5898}" type="presOf" srcId="{232E1B94-E30F-468F-BECF-C2409C3CBEB1}" destId="{0E343AB6-4380-4680-A997-35D4A9158FD5}" srcOrd="0" destOrd="1" presId="urn:microsoft.com/office/officeart/2016/7/layout/HorizontalActionList"/>
    <dgm:cxn modelId="{3F00E65A-FBAA-4E16-875D-EBB606B3D380}" type="presOf" srcId="{2EC34277-693F-4F82-BABD-FBF3733AE4BB}" destId="{155A340A-1BCC-4357-96CC-0E1AE8490F99}" srcOrd="0" destOrd="1" presId="urn:microsoft.com/office/officeart/2016/7/layout/HorizontalActionList"/>
    <dgm:cxn modelId="{0EBD6B84-B293-4530-8505-94D9847D3101}" type="presOf" srcId="{17BA6BF5-B36B-49A2-81CA-4DF4DC722364}" destId="{6EE01B05-45B4-41EB-A1B7-12C9ADB83B0D}" srcOrd="0" destOrd="0" presId="urn:microsoft.com/office/officeart/2016/7/layout/HorizontalActionList"/>
    <dgm:cxn modelId="{0B264E87-C0D4-40C2-9899-377240BCFE90}" type="presOf" srcId="{CE8CBCCE-A522-4413-9960-B0860BE41000}" destId="{EFB349A7-5D64-49F4-A5BD-E0A7C36D7537}" srcOrd="0" destOrd="0" presId="urn:microsoft.com/office/officeart/2016/7/layout/HorizontalActionList"/>
    <dgm:cxn modelId="{94C4CF96-E109-4ACB-B148-76490ADD6F18}" type="presOf" srcId="{D2EB2CC9-2122-43B3-8C99-E2DFCD915A5A}" destId="{0E343AB6-4380-4680-A997-35D4A9158FD5}" srcOrd="0" destOrd="0" presId="urn:microsoft.com/office/officeart/2016/7/layout/HorizontalActionList"/>
    <dgm:cxn modelId="{69B1D1B1-AA1F-4D62-B8CC-F80A127C30C2}" srcId="{17BA6BF5-B36B-49A2-81CA-4DF4DC722364}" destId="{886B8976-28D5-427E-86A9-AF69F0A036B3}" srcOrd="0" destOrd="0" parTransId="{53267239-31F0-4A60-87B8-480D8FE7EB18}" sibTransId="{FA9C77CA-0BC0-4176-B380-C14636190776}"/>
    <dgm:cxn modelId="{E281FEB3-9678-45D0-9EEB-2E0492D0D9DF}" srcId="{CE8CBCCE-A522-4413-9960-B0860BE41000}" destId="{D2EB2CC9-2122-43B3-8C99-E2DFCD915A5A}" srcOrd="0" destOrd="0" parTransId="{65295566-F700-401D-A135-15DB7B7D8CB2}" sibTransId="{5426FC67-094A-4E2F-81D9-2F693F271C35}"/>
    <dgm:cxn modelId="{BC040DBB-D306-443E-A499-BA4CD593B23B}" type="presOf" srcId="{BCA30862-F27E-4095-91CB-2546B220B0F6}" destId="{0E343AB6-4380-4680-A997-35D4A9158FD5}" srcOrd="0" destOrd="2" presId="urn:microsoft.com/office/officeart/2016/7/layout/HorizontalActionList"/>
    <dgm:cxn modelId="{1580A9C0-CF90-407B-A2D6-D2369144E1B2}" type="presOf" srcId="{DDE4CA9E-7530-4268-A779-6B58E37E96D1}" destId="{FB4B008B-9275-424D-AA8D-7ADDEC88943D}" srcOrd="0" destOrd="0" presId="urn:microsoft.com/office/officeart/2016/7/layout/HorizontalActionList"/>
    <dgm:cxn modelId="{6635AACF-6D66-4F43-88A2-8EBF3E1FF5B3}" srcId="{17BA6BF5-B36B-49A2-81CA-4DF4DC722364}" destId="{D79092EA-71A7-44DD-9043-6237AFAF98AE}" srcOrd="2" destOrd="0" parTransId="{967BF7DD-5050-4FB1-94A6-592F73B406C7}" sibTransId="{361221DE-48CE-49AD-906E-E62B34D6F27A}"/>
    <dgm:cxn modelId="{1C42A6DB-2FAB-4218-B9E3-010CD262AB08}" srcId="{CE8CBCCE-A522-4413-9960-B0860BE41000}" destId="{232E1B94-E30F-468F-BECF-C2409C3CBEB1}" srcOrd="1" destOrd="0" parTransId="{E8636DFF-34C5-4920-BDCE-25F1F190CC49}" sibTransId="{C9EAE606-BB5D-4A41-83EE-BFB3918908CB}"/>
    <dgm:cxn modelId="{8950B3E6-D945-4D9E-8861-4B79CB771636}" type="presOf" srcId="{E46826AF-AFF1-4950-91DE-FC51B7C7820E}" destId="{DA1FA5C0-17FB-40B0-8A09-60C4921AD6C8}" srcOrd="0" destOrd="0" presId="urn:microsoft.com/office/officeart/2016/7/layout/HorizontalActionList"/>
    <dgm:cxn modelId="{A6E8D8EB-DB2A-4C55-92EB-3786A0E275E9}" srcId="{17BA6BF5-B36B-49A2-81CA-4DF4DC722364}" destId="{2EC34277-693F-4F82-BABD-FBF3733AE4BB}" srcOrd="1" destOrd="0" parTransId="{E8F54021-82BB-4849-984C-39BC401D4640}" sibTransId="{5FDC6376-1A60-4509-B07D-E419CEC88238}"/>
    <dgm:cxn modelId="{F43FE5FC-7A67-4107-A09C-4EEE99A2627C}" srcId="{DDE4CA9E-7530-4268-A779-6B58E37E96D1}" destId="{F3367351-23B8-43FA-A85F-F6B5AED920C9}" srcOrd="2" destOrd="0" parTransId="{4596854A-C1A1-4DE9-BE81-098AFD7DEF13}" sibTransId="{57A97379-DE34-471E-A19A-A925614AD54B}"/>
    <dgm:cxn modelId="{53C7E8D6-A57C-49EC-B8DC-FC7BD25AE470}" type="presParOf" srcId="{FB4B008B-9275-424D-AA8D-7ADDEC88943D}" destId="{FAA0D6BE-5510-43A4-A42A-39CF01567C36}" srcOrd="0" destOrd="0" presId="urn:microsoft.com/office/officeart/2016/7/layout/HorizontalActionList"/>
    <dgm:cxn modelId="{6A1DE156-2173-43DE-9AEE-4E3096E6BD19}" type="presParOf" srcId="{FAA0D6BE-5510-43A4-A42A-39CF01567C36}" destId="{EFB349A7-5D64-49F4-A5BD-E0A7C36D7537}" srcOrd="0" destOrd="0" presId="urn:microsoft.com/office/officeart/2016/7/layout/HorizontalActionList"/>
    <dgm:cxn modelId="{69E0AFB5-D5EC-4EE5-86E6-3E4169400AD6}" type="presParOf" srcId="{FAA0D6BE-5510-43A4-A42A-39CF01567C36}" destId="{0E343AB6-4380-4680-A997-35D4A9158FD5}" srcOrd="1" destOrd="0" presId="urn:microsoft.com/office/officeart/2016/7/layout/HorizontalActionList"/>
    <dgm:cxn modelId="{988FBB75-1516-4429-B954-99ABC6396F90}" type="presParOf" srcId="{FB4B008B-9275-424D-AA8D-7ADDEC88943D}" destId="{D1B6D42A-28E8-424A-9085-11BC2DBFEEB5}" srcOrd="1" destOrd="0" presId="urn:microsoft.com/office/officeart/2016/7/layout/HorizontalActionList"/>
    <dgm:cxn modelId="{71E6A835-6A5F-40E4-A4FB-E2C8625E7E3E}" type="presParOf" srcId="{FB4B008B-9275-424D-AA8D-7ADDEC88943D}" destId="{01471D70-47AD-4C1F-A78E-4ECF1F274CA9}" srcOrd="2" destOrd="0" presId="urn:microsoft.com/office/officeart/2016/7/layout/HorizontalActionList"/>
    <dgm:cxn modelId="{9A20CBB9-D649-41D4-A0E6-1DBE9F115252}" type="presParOf" srcId="{01471D70-47AD-4C1F-A78E-4ECF1F274CA9}" destId="{6EE01B05-45B4-41EB-A1B7-12C9ADB83B0D}" srcOrd="0" destOrd="0" presId="urn:microsoft.com/office/officeart/2016/7/layout/HorizontalActionList"/>
    <dgm:cxn modelId="{66C6520D-FB65-4DF8-AC66-142D842ABB48}" type="presParOf" srcId="{01471D70-47AD-4C1F-A78E-4ECF1F274CA9}" destId="{155A340A-1BCC-4357-96CC-0E1AE8490F99}" srcOrd="1" destOrd="0" presId="urn:microsoft.com/office/officeart/2016/7/layout/HorizontalActionList"/>
    <dgm:cxn modelId="{A8054809-6051-4B1B-B147-13A94C58D56D}" type="presParOf" srcId="{FB4B008B-9275-424D-AA8D-7ADDEC88943D}" destId="{060E8A3C-70A7-4158-94BC-6D0B32F51F9B}" srcOrd="3" destOrd="0" presId="urn:microsoft.com/office/officeart/2016/7/layout/HorizontalActionList"/>
    <dgm:cxn modelId="{097FE807-6609-4E6D-A52E-8BD4E0967308}" type="presParOf" srcId="{FB4B008B-9275-424D-AA8D-7ADDEC88943D}" destId="{CDFE44B3-CA26-41E4-8B0E-D6574934E085}" srcOrd="4" destOrd="0" presId="urn:microsoft.com/office/officeart/2016/7/layout/HorizontalActionList"/>
    <dgm:cxn modelId="{84D14E9C-8F66-4BBC-8C32-89A3CCAEE5A7}" type="presParOf" srcId="{CDFE44B3-CA26-41E4-8B0E-D6574934E085}" destId="{0A9F0796-4CD5-4083-86F6-381E116B7328}" srcOrd="0" destOrd="0" presId="urn:microsoft.com/office/officeart/2016/7/layout/HorizontalActionList"/>
    <dgm:cxn modelId="{89683E04-7C79-439D-B0E5-296498CBF27E}" type="presParOf" srcId="{CDFE44B3-CA26-41E4-8B0E-D6574934E085}" destId="{DA1FA5C0-17FB-40B0-8A09-60C4921AD6C8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0D0040-E7C1-4F71-A0C8-A9E65C5FD0F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399ADB-4499-4BC5-9AB5-DEAFC36549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 dirty="0"/>
            <a:t>Pivot TABLE</a:t>
          </a:r>
          <a:endParaRPr lang="en-US" dirty="0"/>
        </a:p>
      </dgm:t>
    </dgm:pt>
    <dgm:pt modelId="{F175534E-38E5-4012-B33B-BD86481C91A6}" type="parTrans" cxnId="{258C048E-686E-4AFD-9AB6-38A6A302BDAC}">
      <dgm:prSet/>
      <dgm:spPr/>
      <dgm:t>
        <a:bodyPr/>
        <a:lstStyle/>
        <a:p>
          <a:endParaRPr lang="en-US"/>
        </a:p>
      </dgm:t>
    </dgm:pt>
    <dgm:pt modelId="{FEE436E2-F3A3-4EBD-B36C-C4962161BBD1}" type="sibTrans" cxnId="{258C048E-686E-4AFD-9AB6-38A6A302BDAC}">
      <dgm:prSet/>
      <dgm:spPr/>
      <dgm:t>
        <a:bodyPr/>
        <a:lstStyle/>
        <a:p>
          <a:endParaRPr lang="en-US"/>
        </a:p>
      </dgm:t>
    </dgm:pt>
    <dgm:pt modelId="{1BB924CF-4287-45C7-A65E-8702FDF16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Taking out the business unit, gender code, first name, and performance level</a:t>
          </a:r>
        </a:p>
      </dgm:t>
    </dgm:pt>
    <dgm:pt modelId="{5F1C3F40-A4F8-4782-A3D0-4A5351230202}" type="parTrans" cxnId="{B54418B1-A199-46CB-8C60-85AAD4F9752A}">
      <dgm:prSet/>
      <dgm:spPr/>
      <dgm:t>
        <a:bodyPr/>
        <a:lstStyle/>
        <a:p>
          <a:endParaRPr lang="en-US"/>
        </a:p>
      </dgm:t>
    </dgm:pt>
    <dgm:pt modelId="{68CD1634-A338-4E23-B534-686D7B32B4AC}" type="sibTrans" cxnId="{B54418B1-A199-46CB-8C60-85AAD4F9752A}">
      <dgm:prSet/>
      <dgm:spPr/>
      <dgm:t>
        <a:bodyPr/>
        <a:lstStyle/>
        <a:p>
          <a:endParaRPr lang="en-US"/>
        </a:p>
      </dgm:t>
    </dgm:pt>
    <dgm:pt modelId="{D5E8434E-91A7-41E2-BE8C-A3161150B3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Removing all the blank value by using filter option.</a:t>
          </a:r>
        </a:p>
      </dgm:t>
    </dgm:pt>
    <dgm:pt modelId="{FD7F9DCB-D251-4E18-AA06-00BA96DBFB3B}" type="parTrans" cxnId="{266587ED-7C9F-4435-8803-E56E4471D785}">
      <dgm:prSet/>
      <dgm:spPr/>
      <dgm:t>
        <a:bodyPr/>
        <a:lstStyle/>
        <a:p>
          <a:endParaRPr lang="en-US"/>
        </a:p>
      </dgm:t>
    </dgm:pt>
    <dgm:pt modelId="{DFDAE121-427A-49B7-AA51-B52285043DD8}" type="sibTrans" cxnId="{266587ED-7C9F-4435-8803-E56E4471D785}">
      <dgm:prSet/>
      <dgm:spPr/>
      <dgm:t>
        <a:bodyPr/>
        <a:lstStyle/>
        <a:p>
          <a:endParaRPr lang="en-US"/>
        </a:p>
      </dgm:t>
    </dgm:pt>
    <dgm:pt modelId="{B36B0B34-579C-4B21-B64B-824A52B192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your pivot-table is ready.</a:t>
          </a:r>
        </a:p>
      </dgm:t>
    </dgm:pt>
    <dgm:pt modelId="{B787E8AF-64E1-4B5E-92DD-0872C14171B5}" type="parTrans" cxnId="{0136F6A9-05E9-42C7-B26A-F7FE78E4282D}">
      <dgm:prSet/>
      <dgm:spPr/>
      <dgm:t>
        <a:bodyPr/>
        <a:lstStyle/>
        <a:p>
          <a:endParaRPr lang="en-US"/>
        </a:p>
      </dgm:t>
    </dgm:pt>
    <dgm:pt modelId="{D3A9843D-B9A6-4780-8BF0-806DF7CAC283}" type="sibTrans" cxnId="{0136F6A9-05E9-42C7-B26A-F7FE78E4282D}">
      <dgm:prSet/>
      <dgm:spPr/>
      <dgm:t>
        <a:bodyPr/>
        <a:lstStyle/>
        <a:p>
          <a:endParaRPr lang="en-US"/>
        </a:p>
      </dgm:t>
    </dgm:pt>
    <dgm:pt modelId="{0031A5D9-617E-49A0-A429-82214F3F3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sng"/>
            <a:t>GRAPH </a:t>
          </a:r>
          <a:endParaRPr lang="en-US"/>
        </a:p>
      </dgm:t>
    </dgm:pt>
    <dgm:pt modelId="{0017B59B-6327-47BE-9556-7521C9AB1F33}" type="parTrans" cxnId="{E751BE2A-5B7E-4734-A390-338C591CEFAE}">
      <dgm:prSet/>
      <dgm:spPr/>
      <dgm:t>
        <a:bodyPr/>
        <a:lstStyle/>
        <a:p>
          <a:endParaRPr lang="en-US"/>
        </a:p>
      </dgm:t>
    </dgm:pt>
    <dgm:pt modelId="{3C8B18A7-75FD-458E-A166-F8766A345342}" type="sibTrans" cxnId="{E751BE2A-5B7E-4734-A390-338C591CEFAE}">
      <dgm:prSet/>
      <dgm:spPr/>
      <dgm:t>
        <a:bodyPr/>
        <a:lstStyle/>
        <a:p>
          <a:endParaRPr lang="en-US"/>
        </a:p>
      </dgm:t>
    </dgm:pt>
    <dgm:pt modelId="{B895ECBD-F688-4142-A675-936D08401C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 the visual representation of the table to give us a clear view of the employe</a:t>
          </a:r>
        </a:p>
      </dgm:t>
    </dgm:pt>
    <dgm:pt modelId="{EF1DF977-DFBB-4268-8C55-F02BB3EBA042}" type="parTrans" cxnId="{93C0A4F5-793A-47C2-8CAD-968E6D448698}">
      <dgm:prSet/>
      <dgm:spPr/>
      <dgm:t>
        <a:bodyPr/>
        <a:lstStyle/>
        <a:p>
          <a:endParaRPr lang="en-US"/>
        </a:p>
      </dgm:t>
    </dgm:pt>
    <dgm:pt modelId="{4D67AC05-F2E4-4A72-AA3C-BE780673927C}" type="sibTrans" cxnId="{93C0A4F5-793A-47C2-8CAD-968E6D448698}">
      <dgm:prSet/>
      <dgm:spPr/>
      <dgm:t>
        <a:bodyPr/>
        <a:lstStyle/>
        <a:p>
          <a:endParaRPr lang="en-US"/>
        </a:p>
      </dgm:t>
    </dgm:pt>
    <dgm:pt modelId="{B6A46B39-0209-489D-ADF8-FB74C7E5B5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depict increase or decrease in the performance level</a:t>
          </a:r>
        </a:p>
      </dgm:t>
    </dgm:pt>
    <dgm:pt modelId="{E05B7BEE-B077-47F0-8490-8938FA23795B}" type="parTrans" cxnId="{FFC0DAB1-E879-40C4-86B7-9D851E83F063}">
      <dgm:prSet/>
      <dgm:spPr/>
      <dgm:t>
        <a:bodyPr/>
        <a:lstStyle/>
        <a:p>
          <a:endParaRPr lang="en-US"/>
        </a:p>
      </dgm:t>
    </dgm:pt>
    <dgm:pt modelId="{7B024092-A1A2-4D28-AF68-ECB86E225965}" type="sibTrans" cxnId="{FFC0DAB1-E879-40C4-86B7-9D851E83F063}">
      <dgm:prSet/>
      <dgm:spPr/>
      <dgm:t>
        <a:bodyPr/>
        <a:lstStyle/>
        <a:p>
          <a:endParaRPr lang="en-US"/>
        </a:p>
      </dgm:t>
    </dgm:pt>
    <dgm:pt modelId="{9EBEF511-EAFE-4F0C-8DF0-B4B51292BD78}" type="pres">
      <dgm:prSet presAssocID="{6E0D0040-E7C1-4F71-A0C8-A9E65C5FD0FB}" presName="root" presStyleCnt="0">
        <dgm:presLayoutVars>
          <dgm:dir/>
          <dgm:resizeHandles val="exact"/>
        </dgm:presLayoutVars>
      </dgm:prSet>
      <dgm:spPr/>
    </dgm:pt>
    <dgm:pt modelId="{25B70C9E-3872-44DE-BF71-3F57BDCF9122}" type="pres">
      <dgm:prSet presAssocID="{2A399ADB-4499-4BC5-9AB5-DEAFC36549AB}" presName="compNode" presStyleCnt="0"/>
      <dgm:spPr/>
    </dgm:pt>
    <dgm:pt modelId="{220EF877-EC00-4478-81B7-5F1DDC36BB9E}" type="pres">
      <dgm:prSet presAssocID="{2A399ADB-4499-4BC5-9AB5-DEAFC36549AB}" presName="bgRect" presStyleLbl="bgShp" presStyleIdx="0" presStyleCnt="7"/>
      <dgm:spPr/>
    </dgm:pt>
    <dgm:pt modelId="{2F92064D-8A46-449C-8502-714A4C466377}" type="pres">
      <dgm:prSet presAssocID="{2A399ADB-4499-4BC5-9AB5-DEAFC36549A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301EB9C-0FFC-41F4-801A-4BAC14977094}" type="pres">
      <dgm:prSet presAssocID="{2A399ADB-4499-4BC5-9AB5-DEAFC36549AB}" presName="spaceRect" presStyleCnt="0"/>
      <dgm:spPr/>
    </dgm:pt>
    <dgm:pt modelId="{318B58A5-8A32-4730-81B3-3570CEF88724}" type="pres">
      <dgm:prSet presAssocID="{2A399ADB-4499-4BC5-9AB5-DEAFC36549AB}" presName="parTx" presStyleLbl="revTx" presStyleIdx="0" presStyleCnt="7">
        <dgm:presLayoutVars>
          <dgm:chMax val="0"/>
          <dgm:chPref val="0"/>
        </dgm:presLayoutVars>
      </dgm:prSet>
      <dgm:spPr/>
    </dgm:pt>
    <dgm:pt modelId="{8CD4A758-2C27-4B9C-BC4D-F6B55B4B57A6}" type="pres">
      <dgm:prSet presAssocID="{FEE436E2-F3A3-4EBD-B36C-C4962161BBD1}" presName="sibTrans" presStyleCnt="0"/>
      <dgm:spPr/>
    </dgm:pt>
    <dgm:pt modelId="{84B42F23-9032-46EB-94B0-BD546502E975}" type="pres">
      <dgm:prSet presAssocID="{1BB924CF-4287-45C7-A65E-8702FDF16B8B}" presName="compNode" presStyleCnt="0"/>
      <dgm:spPr/>
    </dgm:pt>
    <dgm:pt modelId="{8F801DE5-70F0-4D4F-A344-71DCA772EC20}" type="pres">
      <dgm:prSet presAssocID="{1BB924CF-4287-45C7-A65E-8702FDF16B8B}" presName="bgRect" presStyleLbl="bgShp" presStyleIdx="1" presStyleCnt="7"/>
      <dgm:spPr/>
    </dgm:pt>
    <dgm:pt modelId="{03322A8E-EB72-41A9-9AD4-769E04CA9B5F}" type="pres">
      <dgm:prSet presAssocID="{1BB924CF-4287-45C7-A65E-8702FDF16B8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4776BF1-5AA1-4569-8B1A-1CFB89B06A91}" type="pres">
      <dgm:prSet presAssocID="{1BB924CF-4287-45C7-A65E-8702FDF16B8B}" presName="spaceRect" presStyleCnt="0"/>
      <dgm:spPr/>
    </dgm:pt>
    <dgm:pt modelId="{5D536CD2-50DB-4B62-84E9-41157061A896}" type="pres">
      <dgm:prSet presAssocID="{1BB924CF-4287-45C7-A65E-8702FDF16B8B}" presName="parTx" presStyleLbl="revTx" presStyleIdx="1" presStyleCnt="7">
        <dgm:presLayoutVars>
          <dgm:chMax val="0"/>
          <dgm:chPref val="0"/>
        </dgm:presLayoutVars>
      </dgm:prSet>
      <dgm:spPr/>
    </dgm:pt>
    <dgm:pt modelId="{0088F042-414B-401A-BFB8-DD80F5C401C7}" type="pres">
      <dgm:prSet presAssocID="{68CD1634-A338-4E23-B534-686D7B32B4AC}" presName="sibTrans" presStyleCnt="0"/>
      <dgm:spPr/>
    </dgm:pt>
    <dgm:pt modelId="{8178620C-7C37-49BE-8571-EC4354E26A8E}" type="pres">
      <dgm:prSet presAssocID="{D5E8434E-91A7-41E2-BE8C-A3161150B356}" presName="compNode" presStyleCnt="0"/>
      <dgm:spPr/>
    </dgm:pt>
    <dgm:pt modelId="{3B9782EA-C839-42CD-A393-EC10D8A87E3E}" type="pres">
      <dgm:prSet presAssocID="{D5E8434E-91A7-41E2-BE8C-A3161150B356}" presName="bgRect" presStyleLbl="bgShp" presStyleIdx="2" presStyleCnt="7"/>
      <dgm:spPr/>
    </dgm:pt>
    <dgm:pt modelId="{E81A2F61-10C4-4174-BD7D-29EDA1063453}" type="pres">
      <dgm:prSet presAssocID="{D5E8434E-91A7-41E2-BE8C-A3161150B35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E4EE8D4-84E0-4B81-9BA3-4A04F5651F9A}" type="pres">
      <dgm:prSet presAssocID="{D5E8434E-91A7-41E2-BE8C-A3161150B356}" presName="spaceRect" presStyleCnt="0"/>
      <dgm:spPr/>
    </dgm:pt>
    <dgm:pt modelId="{36A497E6-27BF-4015-9738-250CAE1B4485}" type="pres">
      <dgm:prSet presAssocID="{D5E8434E-91A7-41E2-BE8C-A3161150B356}" presName="parTx" presStyleLbl="revTx" presStyleIdx="2" presStyleCnt="7">
        <dgm:presLayoutVars>
          <dgm:chMax val="0"/>
          <dgm:chPref val="0"/>
        </dgm:presLayoutVars>
      </dgm:prSet>
      <dgm:spPr/>
    </dgm:pt>
    <dgm:pt modelId="{9D3B897B-93F1-4A6C-8E3A-2C5FF9C9FBBF}" type="pres">
      <dgm:prSet presAssocID="{DFDAE121-427A-49B7-AA51-B52285043DD8}" presName="sibTrans" presStyleCnt="0"/>
      <dgm:spPr/>
    </dgm:pt>
    <dgm:pt modelId="{38166695-50E9-4AC4-ADE5-F6C398915CB6}" type="pres">
      <dgm:prSet presAssocID="{B36B0B34-579C-4B21-B64B-824A52B192CB}" presName="compNode" presStyleCnt="0"/>
      <dgm:spPr/>
    </dgm:pt>
    <dgm:pt modelId="{E964FFC4-A99B-4984-B9A9-B3962559E72C}" type="pres">
      <dgm:prSet presAssocID="{B36B0B34-579C-4B21-B64B-824A52B192CB}" presName="bgRect" presStyleLbl="bgShp" presStyleIdx="3" presStyleCnt="7"/>
      <dgm:spPr/>
    </dgm:pt>
    <dgm:pt modelId="{F1866CD1-B882-47AF-93AD-7B61BE8EBC6B}" type="pres">
      <dgm:prSet presAssocID="{B36B0B34-579C-4B21-B64B-824A52B192C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BF1CB7A9-89CD-4721-85B7-DC0CBAB26474}" type="pres">
      <dgm:prSet presAssocID="{B36B0B34-579C-4B21-B64B-824A52B192CB}" presName="spaceRect" presStyleCnt="0"/>
      <dgm:spPr/>
    </dgm:pt>
    <dgm:pt modelId="{9C31D313-20A9-419D-A4DF-B3FA540CF5AC}" type="pres">
      <dgm:prSet presAssocID="{B36B0B34-579C-4B21-B64B-824A52B192CB}" presName="parTx" presStyleLbl="revTx" presStyleIdx="3" presStyleCnt="7">
        <dgm:presLayoutVars>
          <dgm:chMax val="0"/>
          <dgm:chPref val="0"/>
        </dgm:presLayoutVars>
      </dgm:prSet>
      <dgm:spPr/>
    </dgm:pt>
    <dgm:pt modelId="{825E76FC-1888-4C4A-B242-5B6E4E351A0B}" type="pres">
      <dgm:prSet presAssocID="{D3A9843D-B9A6-4780-8BF0-806DF7CAC283}" presName="sibTrans" presStyleCnt="0"/>
      <dgm:spPr/>
    </dgm:pt>
    <dgm:pt modelId="{DFDC21E7-9698-4E0C-AC63-732A69A4EC01}" type="pres">
      <dgm:prSet presAssocID="{0031A5D9-617E-49A0-A429-82214F3F3667}" presName="compNode" presStyleCnt="0"/>
      <dgm:spPr/>
    </dgm:pt>
    <dgm:pt modelId="{E9EA595B-B2C7-4B98-9C53-2B011F62F587}" type="pres">
      <dgm:prSet presAssocID="{0031A5D9-617E-49A0-A429-82214F3F3667}" presName="bgRect" presStyleLbl="bgShp" presStyleIdx="4" presStyleCnt="7"/>
      <dgm:spPr/>
    </dgm:pt>
    <dgm:pt modelId="{5DE134FD-9632-465B-BEBB-A99032B5545E}" type="pres">
      <dgm:prSet presAssocID="{0031A5D9-617E-49A0-A429-82214F3F366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CB08E4B-DDB4-463B-84A8-0C971F896FC0}" type="pres">
      <dgm:prSet presAssocID="{0031A5D9-617E-49A0-A429-82214F3F3667}" presName="spaceRect" presStyleCnt="0"/>
      <dgm:spPr/>
    </dgm:pt>
    <dgm:pt modelId="{8589D936-9473-49A2-9FCB-5D8CB72774DA}" type="pres">
      <dgm:prSet presAssocID="{0031A5D9-617E-49A0-A429-82214F3F3667}" presName="parTx" presStyleLbl="revTx" presStyleIdx="4" presStyleCnt="7">
        <dgm:presLayoutVars>
          <dgm:chMax val="0"/>
          <dgm:chPref val="0"/>
        </dgm:presLayoutVars>
      </dgm:prSet>
      <dgm:spPr/>
    </dgm:pt>
    <dgm:pt modelId="{A663ED24-3F85-44A3-B83D-176FFA978E1A}" type="pres">
      <dgm:prSet presAssocID="{3C8B18A7-75FD-458E-A166-F8766A345342}" presName="sibTrans" presStyleCnt="0"/>
      <dgm:spPr/>
    </dgm:pt>
    <dgm:pt modelId="{B95F15F4-2A83-4484-9B02-FB5B951AB02C}" type="pres">
      <dgm:prSet presAssocID="{B895ECBD-F688-4142-A675-936D08401C2D}" presName="compNode" presStyleCnt="0"/>
      <dgm:spPr/>
    </dgm:pt>
    <dgm:pt modelId="{502303EB-7A06-4FB3-A37B-77726A3DBF44}" type="pres">
      <dgm:prSet presAssocID="{B895ECBD-F688-4142-A675-936D08401C2D}" presName="bgRect" presStyleLbl="bgShp" presStyleIdx="5" presStyleCnt="7"/>
      <dgm:spPr/>
    </dgm:pt>
    <dgm:pt modelId="{BF4F6306-6623-47EB-9E4E-2472BBA67D79}" type="pres">
      <dgm:prSet presAssocID="{B895ECBD-F688-4142-A675-936D08401C2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9B2BE85A-6957-4B50-8183-8C35E9287D63}" type="pres">
      <dgm:prSet presAssocID="{B895ECBD-F688-4142-A675-936D08401C2D}" presName="spaceRect" presStyleCnt="0"/>
      <dgm:spPr/>
    </dgm:pt>
    <dgm:pt modelId="{A1EA05E9-FE5B-4411-B7A9-06CF502D1120}" type="pres">
      <dgm:prSet presAssocID="{B895ECBD-F688-4142-A675-936D08401C2D}" presName="parTx" presStyleLbl="revTx" presStyleIdx="5" presStyleCnt="7">
        <dgm:presLayoutVars>
          <dgm:chMax val="0"/>
          <dgm:chPref val="0"/>
        </dgm:presLayoutVars>
      </dgm:prSet>
      <dgm:spPr/>
    </dgm:pt>
    <dgm:pt modelId="{8202CADF-BBCF-4BF5-B3E3-04C6EC66856E}" type="pres">
      <dgm:prSet presAssocID="{4D67AC05-F2E4-4A72-AA3C-BE780673927C}" presName="sibTrans" presStyleCnt="0"/>
      <dgm:spPr/>
    </dgm:pt>
    <dgm:pt modelId="{F3C5A8A7-1E5B-4D97-9A4D-5AAEEBA99AFF}" type="pres">
      <dgm:prSet presAssocID="{B6A46B39-0209-489D-ADF8-FB74C7E5B5CB}" presName="compNode" presStyleCnt="0"/>
      <dgm:spPr/>
    </dgm:pt>
    <dgm:pt modelId="{C1731168-5429-415E-97B8-45C57D1BAC8B}" type="pres">
      <dgm:prSet presAssocID="{B6A46B39-0209-489D-ADF8-FB74C7E5B5CB}" presName="bgRect" presStyleLbl="bgShp" presStyleIdx="6" presStyleCnt="7"/>
      <dgm:spPr/>
    </dgm:pt>
    <dgm:pt modelId="{DC56FEC3-AB88-4A19-94FA-31BFB5D317E2}" type="pres">
      <dgm:prSet presAssocID="{B6A46B39-0209-489D-ADF8-FB74C7E5B5C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6504838-9748-4EC5-A5DD-12E3EDDFFE8E}" type="pres">
      <dgm:prSet presAssocID="{B6A46B39-0209-489D-ADF8-FB74C7E5B5CB}" presName="spaceRect" presStyleCnt="0"/>
      <dgm:spPr/>
    </dgm:pt>
    <dgm:pt modelId="{3400CEC8-EDEB-46AC-98DA-622E45986A55}" type="pres">
      <dgm:prSet presAssocID="{B6A46B39-0209-489D-ADF8-FB74C7E5B5C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1765B10-3180-4A7E-94A9-1DDDD7C8F749}" type="presOf" srcId="{B36B0B34-579C-4B21-B64B-824A52B192CB}" destId="{9C31D313-20A9-419D-A4DF-B3FA540CF5AC}" srcOrd="0" destOrd="0" presId="urn:microsoft.com/office/officeart/2018/2/layout/IconVerticalSolidList"/>
    <dgm:cxn modelId="{E751BE2A-5B7E-4734-A390-338C591CEFAE}" srcId="{6E0D0040-E7C1-4F71-A0C8-A9E65C5FD0FB}" destId="{0031A5D9-617E-49A0-A429-82214F3F3667}" srcOrd="4" destOrd="0" parTransId="{0017B59B-6327-47BE-9556-7521C9AB1F33}" sibTransId="{3C8B18A7-75FD-458E-A166-F8766A345342}"/>
    <dgm:cxn modelId="{63563A2D-56D5-4F37-9C75-5502DE22B127}" type="presOf" srcId="{0031A5D9-617E-49A0-A429-82214F3F3667}" destId="{8589D936-9473-49A2-9FCB-5D8CB72774DA}" srcOrd="0" destOrd="0" presId="urn:microsoft.com/office/officeart/2018/2/layout/IconVerticalSolidList"/>
    <dgm:cxn modelId="{38983D5C-282A-4A2C-8FAB-59D09927C27B}" type="presOf" srcId="{B895ECBD-F688-4142-A675-936D08401C2D}" destId="{A1EA05E9-FE5B-4411-B7A9-06CF502D1120}" srcOrd="0" destOrd="0" presId="urn:microsoft.com/office/officeart/2018/2/layout/IconVerticalSolidList"/>
    <dgm:cxn modelId="{16B8145D-37D1-41CF-B405-B961255C7A75}" type="presOf" srcId="{2A399ADB-4499-4BC5-9AB5-DEAFC36549AB}" destId="{318B58A5-8A32-4730-81B3-3570CEF88724}" srcOrd="0" destOrd="0" presId="urn:microsoft.com/office/officeart/2018/2/layout/IconVerticalSolidList"/>
    <dgm:cxn modelId="{79993C73-E0A8-4E8C-B605-221D9E2D53A0}" type="presOf" srcId="{1BB924CF-4287-45C7-A65E-8702FDF16B8B}" destId="{5D536CD2-50DB-4B62-84E9-41157061A896}" srcOrd="0" destOrd="0" presId="urn:microsoft.com/office/officeart/2018/2/layout/IconVerticalSolidList"/>
    <dgm:cxn modelId="{8376815A-1D09-4917-91DE-90B78DF8CD1C}" type="presOf" srcId="{D5E8434E-91A7-41E2-BE8C-A3161150B356}" destId="{36A497E6-27BF-4015-9738-250CAE1B4485}" srcOrd="0" destOrd="0" presId="urn:microsoft.com/office/officeart/2018/2/layout/IconVerticalSolidList"/>
    <dgm:cxn modelId="{258C048E-686E-4AFD-9AB6-38A6A302BDAC}" srcId="{6E0D0040-E7C1-4F71-A0C8-A9E65C5FD0FB}" destId="{2A399ADB-4499-4BC5-9AB5-DEAFC36549AB}" srcOrd="0" destOrd="0" parTransId="{F175534E-38E5-4012-B33B-BD86481C91A6}" sibTransId="{FEE436E2-F3A3-4EBD-B36C-C4962161BBD1}"/>
    <dgm:cxn modelId="{0136F6A9-05E9-42C7-B26A-F7FE78E4282D}" srcId="{6E0D0040-E7C1-4F71-A0C8-A9E65C5FD0FB}" destId="{B36B0B34-579C-4B21-B64B-824A52B192CB}" srcOrd="3" destOrd="0" parTransId="{B787E8AF-64E1-4B5E-92DD-0872C14171B5}" sibTransId="{D3A9843D-B9A6-4780-8BF0-806DF7CAC283}"/>
    <dgm:cxn modelId="{B54418B1-A199-46CB-8C60-85AAD4F9752A}" srcId="{6E0D0040-E7C1-4F71-A0C8-A9E65C5FD0FB}" destId="{1BB924CF-4287-45C7-A65E-8702FDF16B8B}" srcOrd="1" destOrd="0" parTransId="{5F1C3F40-A4F8-4782-A3D0-4A5351230202}" sibTransId="{68CD1634-A338-4E23-B534-686D7B32B4AC}"/>
    <dgm:cxn modelId="{FFC0DAB1-E879-40C4-86B7-9D851E83F063}" srcId="{6E0D0040-E7C1-4F71-A0C8-A9E65C5FD0FB}" destId="{B6A46B39-0209-489D-ADF8-FB74C7E5B5CB}" srcOrd="6" destOrd="0" parTransId="{E05B7BEE-B077-47F0-8490-8938FA23795B}" sibTransId="{7B024092-A1A2-4D28-AF68-ECB86E225965}"/>
    <dgm:cxn modelId="{FB7FFABB-75CF-418B-A781-FAAEBF9C8E6C}" type="presOf" srcId="{B6A46B39-0209-489D-ADF8-FB74C7E5B5CB}" destId="{3400CEC8-EDEB-46AC-98DA-622E45986A55}" srcOrd="0" destOrd="0" presId="urn:microsoft.com/office/officeart/2018/2/layout/IconVerticalSolidList"/>
    <dgm:cxn modelId="{266587ED-7C9F-4435-8803-E56E4471D785}" srcId="{6E0D0040-E7C1-4F71-A0C8-A9E65C5FD0FB}" destId="{D5E8434E-91A7-41E2-BE8C-A3161150B356}" srcOrd="2" destOrd="0" parTransId="{FD7F9DCB-D251-4E18-AA06-00BA96DBFB3B}" sibTransId="{DFDAE121-427A-49B7-AA51-B52285043DD8}"/>
    <dgm:cxn modelId="{93C0A4F5-793A-47C2-8CAD-968E6D448698}" srcId="{6E0D0040-E7C1-4F71-A0C8-A9E65C5FD0FB}" destId="{B895ECBD-F688-4142-A675-936D08401C2D}" srcOrd="5" destOrd="0" parTransId="{EF1DF977-DFBB-4268-8C55-F02BB3EBA042}" sibTransId="{4D67AC05-F2E4-4A72-AA3C-BE780673927C}"/>
    <dgm:cxn modelId="{4C31E8F6-31AF-4DB6-93AC-B0E14A341DC8}" type="presOf" srcId="{6E0D0040-E7C1-4F71-A0C8-A9E65C5FD0FB}" destId="{9EBEF511-EAFE-4F0C-8DF0-B4B51292BD78}" srcOrd="0" destOrd="0" presId="urn:microsoft.com/office/officeart/2018/2/layout/IconVerticalSolidList"/>
    <dgm:cxn modelId="{352D5E05-08AB-4F45-8560-BAED5C4E726B}" type="presParOf" srcId="{9EBEF511-EAFE-4F0C-8DF0-B4B51292BD78}" destId="{25B70C9E-3872-44DE-BF71-3F57BDCF9122}" srcOrd="0" destOrd="0" presId="urn:microsoft.com/office/officeart/2018/2/layout/IconVerticalSolidList"/>
    <dgm:cxn modelId="{733BE43F-97BB-4F71-8D67-143C0ED95041}" type="presParOf" srcId="{25B70C9E-3872-44DE-BF71-3F57BDCF9122}" destId="{220EF877-EC00-4478-81B7-5F1DDC36BB9E}" srcOrd="0" destOrd="0" presId="urn:microsoft.com/office/officeart/2018/2/layout/IconVerticalSolidList"/>
    <dgm:cxn modelId="{6160CE64-0B47-49EC-B4C4-A2E8D9EE2A63}" type="presParOf" srcId="{25B70C9E-3872-44DE-BF71-3F57BDCF9122}" destId="{2F92064D-8A46-449C-8502-714A4C466377}" srcOrd="1" destOrd="0" presId="urn:microsoft.com/office/officeart/2018/2/layout/IconVerticalSolidList"/>
    <dgm:cxn modelId="{121BF35C-A5D5-488F-811F-94A9124AF8AC}" type="presParOf" srcId="{25B70C9E-3872-44DE-BF71-3F57BDCF9122}" destId="{C301EB9C-0FFC-41F4-801A-4BAC14977094}" srcOrd="2" destOrd="0" presId="urn:microsoft.com/office/officeart/2018/2/layout/IconVerticalSolidList"/>
    <dgm:cxn modelId="{C002115C-322D-4AF3-AC73-F5BD77183F7A}" type="presParOf" srcId="{25B70C9E-3872-44DE-BF71-3F57BDCF9122}" destId="{318B58A5-8A32-4730-81B3-3570CEF88724}" srcOrd="3" destOrd="0" presId="urn:microsoft.com/office/officeart/2018/2/layout/IconVerticalSolidList"/>
    <dgm:cxn modelId="{0311DB92-3645-4455-AC08-3B09A8279FB2}" type="presParOf" srcId="{9EBEF511-EAFE-4F0C-8DF0-B4B51292BD78}" destId="{8CD4A758-2C27-4B9C-BC4D-F6B55B4B57A6}" srcOrd="1" destOrd="0" presId="urn:microsoft.com/office/officeart/2018/2/layout/IconVerticalSolidList"/>
    <dgm:cxn modelId="{0478543B-E056-46CD-8AEB-5FD46B8B2E20}" type="presParOf" srcId="{9EBEF511-EAFE-4F0C-8DF0-B4B51292BD78}" destId="{84B42F23-9032-46EB-94B0-BD546502E975}" srcOrd="2" destOrd="0" presId="urn:microsoft.com/office/officeart/2018/2/layout/IconVerticalSolidList"/>
    <dgm:cxn modelId="{8188EE18-4A0F-4976-AA3B-1D28F2B254BA}" type="presParOf" srcId="{84B42F23-9032-46EB-94B0-BD546502E975}" destId="{8F801DE5-70F0-4D4F-A344-71DCA772EC20}" srcOrd="0" destOrd="0" presId="urn:microsoft.com/office/officeart/2018/2/layout/IconVerticalSolidList"/>
    <dgm:cxn modelId="{1DDED621-8677-433D-AE5A-92DEF9BA16CA}" type="presParOf" srcId="{84B42F23-9032-46EB-94B0-BD546502E975}" destId="{03322A8E-EB72-41A9-9AD4-769E04CA9B5F}" srcOrd="1" destOrd="0" presId="urn:microsoft.com/office/officeart/2018/2/layout/IconVerticalSolidList"/>
    <dgm:cxn modelId="{C4596E8B-5EFD-4028-8FC2-DA4BACEC11E7}" type="presParOf" srcId="{84B42F23-9032-46EB-94B0-BD546502E975}" destId="{54776BF1-5AA1-4569-8B1A-1CFB89B06A91}" srcOrd="2" destOrd="0" presId="urn:microsoft.com/office/officeart/2018/2/layout/IconVerticalSolidList"/>
    <dgm:cxn modelId="{D0571394-5497-4080-AC73-D6522803B599}" type="presParOf" srcId="{84B42F23-9032-46EB-94B0-BD546502E975}" destId="{5D536CD2-50DB-4B62-84E9-41157061A896}" srcOrd="3" destOrd="0" presId="urn:microsoft.com/office/officeart/2018/2/layout/IconVerticalSolidList"/>
    <dgm:cxn modelId="{7770057A-3692-45F9-88EC-9F63AB44D947}" type="presParOf" srcId="{9EBEF511-EAFE-4F0C-8DF0-B4B51292BD78}" destId="{0088F042-414B-401A-BFB8-DD80F5C401C7}" srcOrd="3" destOrd="0" presId="urn:microsoft.com/office/officeart/2018/2/layout/IconVerticalSolidList"/>
    <dgm:cxn modelId="{EB6A821A-6EB3-488B-A72C-039F86D02698}" type="presParOf" srcId="{9EBEF511-EAFE-4F0C-8DF0-B4B51292BD78}" destId="{8178620C-7C37-49BE-8571-EC4354E26A8E}" srcOrd="4" destOrd="0" presId="urn:microsoft.com/office/officeart/2018/2/layout/IconVerticalSolidList"/>
    <dgm:cxn modelId="{48C849AF-6C9D-46A5-854C-CDEB766621DA}" type="presParOf" srcId="{8178620C-7C37-49BE-8571-EC4354E26A8E}" destId="{3B9782EA-C839-42CD-A393-EC10D8A87E3E}" srcOrd="0" destOrd="0" presId="urn:microsoft.com/office/officeart/2018/2/layout/IconVerticalSolidList"/>
    <dgm:cxn modelId="{B038576C-F128-4F0F-B845-FF9F33031F6A}" type="presParOf" srcId="{8178620C-7C37-49BE-8571-EC4354E26A8E}" destId="{E81A2F61-10C4-4174-BD7D-29EDA1063453}" srcOrd="1" destOrd="0" presId="urn:microsoft.com/office/officeart/2018/2/layout/IconVerticalSolidList"/>
    <dgm:cxn modelId="{08D657DB-3A18-4EA5-AD9C-EF4DC58AD023}" type="presParOf" srcId="{8178620C-7C37-49BE-8571-EC4354E26A8E}" destId="{7E4EE8D4-84E0-4B81-9BA3-4A04F5651F9A}" srcOrd="2" destOrd="0" presId="urn:microsoft.com/office/officeart/2018/2/layout/IconVerticalSolidList"/>
    <dgm:cxn modelId="{2446C163-0DB9-4420-9A91-6B2AD188A5AC}" type="presParOf" srcId="{8178620C-7C37-49BE-8571-EC4354E26A8E}" destId="{36A497E6-27BF-4015-9738-250CAE1B4485}" srcOrd="3" destOrd="0" presId="urn:microsoft.com/office/officeart/2018/2/layout/IconVerticalSolidList"/>
    <dgm:cxn modelId="{EABE1B12-8BC9-4351-89DA-183447D49D82}" type="presParOf" srcId="{9EBEF511-EAFE-4F0C-8DF0-B4B51292BD78}" destId="{9D3B897B-93F1-4A6C-8E3A-2C5FF9C9FBBF}" srcOrd="5" destOrd="0" presId="urn:microsoft.com/office/officeart/2018/2/layout/IconVerticalSolidList"/>
    <dgm:cxn modelId="{C3716C92-7049-415A-AC6F-73B5EE012B99}" type="presParOf" srcId="{9EBEF511-EAFE-4F0C-8DF0-B4B51292BD78}" destId="{38166695-50E9-4AC4-ADE5-F6C398915CB6}" srcOrd="6" destOrd="0" presId="urn:microsoft.com/office/officeart/2018/2/layout/IconVerticalSolidList"/>
    <dgm:cxn modelId="{F43AC68C-1E2F-46B1-9AB8-9DDFEF06EDF9}" type="presParOf" srcId="{38166695-50E9-4AC4-ADE5-F6C398915CB6}" destId="{E964FFC4-A99B-4984-B9A9-B3962559E72C}" srcOrd="0" destOrd="0" presId="urn:microsoft.com/office/officeart/2018/2/layout/IconVerticalSolidList"/>
    <dgm:cxn modelId="{DFB7488D-028E-4352-80DE-5F01074BD009}" type="presParOf" srcId="{38166695-50E9-4AC4-ADE5-F6C398915CB6}" destId="{F1866CD1-B882-47AF-93AD-7B61BE8EBC6B}" srcOrd="1" destOrd="0" presId="urn:microsoft.com/office/officeart/2018/2/layout/IconVerticalSolidList"/>
    <dgm:cxn modelId="{3AE4A802-A96C-4FB6-ACA3-9E6FC23D68A6}" type="presParOf" srcId="{38166695-50E9-4AC4-ADE5-F6C398915CB6}" destId="{BF1CB7A9-89CD-4721-85B7-DC0CBAB26474}" srcOrd="2" destOrd="0" presId="urn:microsoft.com/office/officeart/2018/2/layout/IconVerticalSolidList"/>
    <dgm:cxn modelId="{BBB5AD7F-48E4-47D3-8D7C-579750900A38}" type="presParOf" srcId="{38166695-50E9-4AC4-ADE5-F6C398915CB6}" destId="{9C31D313-20A9-419D-A4DF-B3FA540CF5AC}" srcOrd="3" destOrd="0" presId="urn:microsoft.com/office/officeart/2018/2/layout/IconVerticalSolidList"/>
    <dgm:cxn modelId="{1F0106C3-8433-4786-97B8-586036E27903}" type="presParOf" srcId="{9EBEF511-EAFE-4F0C-8DF0-B4B51292BD78}" destId="{825E76FC-1888-4C4A-B242-5B6E4E351A0B}" srcOrd="7" destOrd="0" presId="urn:microsoft.com/office/officeart/2018/2/layout/IconVerticalSolidList"/>
    <dgm:cxn modelId="{2D26633E-6246-463D-8816-CCE4B86BA17A}" type="presParOf" srcId="{9EBEF511-EAFE-4F0C-8DF0-B4B51292BD78}" destId="{DFDC21E7-9698-4E0C-AC63-732A69A4EC01}" srcOrd="8" destOrd="0" presId="urn:microsoft.com/office/officeart/2018/2/layout/IconVerticalSolidList"/>
    <dgm:cxn modelId="{9A28E52A-4BA0-4079-A77A-B8891F68175B}" type="presParOf" srcId="{DFDC21E7-9698-4E0C-AC63-732A69A4EC01}" destId="{E9EA595B-B2C7-4B98-9C53-2B011F62F587}" srcOrd="0" destOrd="0" presId="urn:microsoft.com/office/officeart/2018/2/layout/IconVerticalSolidList"/>
    <dgm:cxn modelId="{5980F1E7-0E7F-434F-A16D-F6310F367E23}" type="presParOf" srcId="{DFDC21E7-9698-4E0C-AC63-732A69A4EC01}" destId="{5DE134FD-9632-465B-BEBB-A99032B5545E}" srcOrd="1" destOrd="0" presId="urn:microsoft.com/office/officeart/2018/2/layout/IconVerticalSolidList"/>
    <dgm:cxn modelId="{11008163-E012-47C9-B102-C571B065AA0C}" type="presParOf" srcId="{DFDC21E7-9698-4E0C-AC63-732A69A4EC01}" destId="{2CB08E4B-DDB4-463B-84A8-0C971F896FC0}" srcOrd="2" destOrd="0" presId="urn:microsoft.com/office/officeart/2018/2/layout/IconVerticalSolidList"/>
    <dgm:cxn modelId="{555E17AE-C8F0-4256-AABF-34434D0A155E}" type="presParOf" srcId="{DFDC21E7-9698-4E0C-AC63-732A69A4EC01}" destId="{8589D936-9473-49A2-9FCB-5D8CB72774DA}" srcOrd="3" destOrd="0" presId="urn:microsoft.com/office/officeart/2018/2/layout/IconVerticalSolidList"/>
    <dgm:cxn modelId="{873D8207-29FF-488B-91CB-B90AD07E67EE}" type="presParOf" srcId="{9EBEF511-EAFE-4F0C-8DF0-B4B51292BD78}" destId="{A663ED24-3F85-44A3-B83D-176FFA978E1A}" srcOrd="9" destOrd="0" presId="urn:microsoft.com/office/officeart/2018/2/layout/IconVerticalSolidList"/>
    <dgm:cxn modelId="{F6C691CB-CA02-4A0A-86B4-1A57EAC00A36}" type="presParOf" srcId="{9EBEF511-EAFE-4F0C-8DF0-B4B51292BD78}" destId="{B95F15F4-2A83-4484-9B02-FB5B951AB02C}" srcOrd="10" destOrd="0" presId="urn:microsoft.com/office/officeart/2018/2/layout/IconVerticalSolidList"/>
    <dgm:cxn modelId="{070C1314-DA4F-406B-8F80-92D5DE0038A5}" type="presParOf" srcId="{B95F15F4-2A83-4484-9B02-FB5B951AB02C}" destId="{502303EB-7A06-4FB3-A37B-77726A3DBF44}" srcOrd="0" destOrd="0" presId="urn:microsoft.com/office/officeart/2018/2/layout/IconVerticalSolidList"/>
    <dgm:cxn modelId="{0FD50A6A-9359-4587-9BB0-F217E236CA25}" type="presParOf" srcId="{B95F15F4-2A83-4484-9B02-FB5B951AB02C}" destId="{BF4F6306-6623-47EB-9E4E-2472BBA67D79}" srcOrd="1" destOrd="0" presId="urn:microsoft.com/office/officeart/2018/2/layout/IconVerticalSolidList"/>
    <dgm:cxn modelId="{3BCDE4CD-08CD-4634-A070-AC9557D85E48}" type="presParOf" srcId="{B95F15F4-2A83-4484-9B02-FB5B951AB02C}" destId="{9B2BE85A-6957-4B50-8183-8C35E9287D63}" srcOrd="2" destOrd="0" presId="urn:microsoft.com/office/officeart/2018/2/layout/IconVerticalSolidList"/>
    <dgm:cxn modelId="{1274F753-15F1-4AE0-ACC7-50529D82D811}" type="presParOf" srcId="{B95F15F4-2A83-4484-9B02-FB5B951AB02C}" destId="{A1EA05E9-FE5B-4411-B7A9-06CF502D1120}" srcOrd="3" destOrd="0" presId="urn:microsoft.com/office/officeart/2018/2/layout/IconVerticalSolidList"/>
    <dgm:cxn modelId="{4D05F864-6629-4517-9F62-572EFA9B1B59}" type="presParOf" srcId="{9EBEF511-EAFE-4F0C-8DF0-B4B51292BD78}" destId="{8202CADF-BBCF-4BF5-B3E3-04C6EC66856E}" srcOrd="11" destOrd="0" presId="urn:microsoft.com/office/officeart/2018/2/layout/IconVerticalSolidList"/>
    <dgm:cxn modelId="{091D84F7-6842-414E-AFDB-6D6B22742272}" type="presParOf" srcId="{9EBEF511-EAFE-4F0C-8DF0-B4B51292BD78}" destId="{F3C5A8A7-1E5B-4D97-9A4D-5AAEEBA99AFF}" srcOrd="12" destOrd="0" presId="urn:microsoft.com/office/officeart/2018/2/layout/IconVerticalSolidList"/>
    <dgm:cxn modelId="{E2B8DD68-61C5-4A94-BA63-A7A26AA1597A}" type="presParOf" srcId="{F3C5A8A7-1E5B-4D97-9A4D-5AAEEBA99AFF}" destId="{C1731168-5429-415E-97B8-45C57D1BAC8B}" srcOrd="0" destOrd="0" presId="urn:microsoft.com/office/officeart/2018/2/layout/IconVerticalSolidList"/>
    <dgm:cxn modelId="{914B4CB7-B486-482F-BB46-4A932F87F12F}" type="presParOf" srcId="{F3C5A8A7-1E5B-4D97-9A4D-5AAEEBA99AFF}" destId="{DC56FEC3-AB88-4A19-94FA-31BFB5D317E2}" srcOrd="1" destOrd="0" presId="urn:microsoft.com/office/officeart/2018/2/layout/IconVerticalSolidList"/>
    <dgm:cxn modelId="{34D0C6C1-3FEA-40A7-A2CE-14753FC69801}" type="presParOf" srcId="{F3C5A8A7-1E5B-4D97-9A4D-5AAEEBA99AFF}" destId="{D6504838-9748-4EC5-A5DD-12E3EDDFFE8E}" srcOrd="2" destOrd="0" presId="urn:microsoft.com/office/officeart/2018/2/layout/IconVerticalSolidList"/>
    <dgm:cxn modelId="{C1257026-458E-49A1-B9CE-FD90F39E65E6}" type="presParOf" srcId="{F3C5A8A7-1E5B-4D97-9A4D-5AAEEBA99AFF}" destId="{3400CEC8-EDEB-46AC-98DA-622E45986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4D883B-2349-41E4-B614-67945BC62C0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1693692-8468-4C8F-AF0E-C3DE1CB644F3}">
      <dgm:prSet/>
      <dgm:spPr/>
      <dgm:t>
        <a:bodyPr/>
        <a:lstStyle/>
        <a:p>
          <a:r>
            <a:rPr lang="en-US"/>
            <a:t>The highest performance level is </a:t>
          </a:r>
          <a:r>
            <a:rPr lang="en-US" b="1" u="sng"/>
            <a:t>WBL</a:t>
          </a:r>
          <a:endParaRPr lang="en-US"/>
        </a:p>
      </dgm:t>
    </dgm:pt>
    <dgm:pt modelId="{2C7130C3-E590-4024-AE04-3A5AEE5FC939}" type="parTrans" cxnId="{B6DDEEB1-8A77-4028-A196-F93BA935501D}">
      <dgm:prSet/>
      <dgm:spPr/>
      <dgm:t>
        <a:bodyPr/>
        <a:lstStyle/>
        <a:p>
          <a:endParaRPr lang="en-US"/>
        </a:p>
      </dgm:t>
    </dgm:pt>
    <dgm:pt modelId="{D101DAFB-BBEE-4D16-B4D3-161B0D69285C}" type="sibTrans" cxnId="{B6DDEEB1-8A77-4028-A196-F93BA935501D}">
      <dgm:prSet/>
      <dgm:spPr/>
      <dgm:t>
        <a:bodyPr/>
        <a:lstStyle/>
        <a:p>
          <a:endParaRPr lang="en-US"/>
        </a:p>
      </dgm:t>
    </dgm:pt>
    <dgm:pt modelId="{5B8BB801-957E-4A42-8FE7-A444DD0F76C4}">
      <dgm:prSet/>
      <dgm:spPr/>
      <dgm:t>
        <a:bodyPr/>
        <a:lstStyle/>
        <a:p>
          <a:r>
            <a:rPr lang="en-US"/>
            <a:t>THE LOWEST PERFORMANCE LEVEL IS </a:t>
          </a:r>
          <a:r>
            <a:rPr lang="en-US" b="1" u="sng"/>
            <a:t>PL</a:t>
          </a:r>
          <a:endParaRPr lang="en-US"/>
        </a:p>
      </dgm:t>
    </dgm:pt>
    <dgm:pt modelId="{DC02CE59-FA37-4AD3-9AB5-C0A8C2369542}" type="parTrans" cxnId="{05D26B77-83BD-4406-8420-A2F7EAD4C337}">
      <dgm:prSet/>
      <dgm:spPr/>
      <dgm:t>
        <a:bodyPr/>
        <a:lstStyle/>
        <a:p>
          <a:endParaRPr lang="en-US"/>
        </a:p>
      </dgm:t>
    </dgm:pt>
    <dgm:pt modelId="{6224014B-FAF8-4A67-B49A-B809D3C03F4E}" type="sibTrans" cxnId="{05D26B77-83BD-4406-8420-A2F7EAD4C337}">
      <dgm:prSet/>
      <dgm:spPr/>
      <dgm:t>
        <a:bodyPr/>
        <a:lstStyle/>
        <a:p>
          <a:endParaRPr lang="en-US"/>
        </a:p>
      </dgm:t>
    </dgm:pt>
    <dgm:pt modelId="{2F48D556-E7A6-407B-9580-D04F8606B376}" type="pres">
      <dgm:prSet presAssocID="{D64D883B-2349-41E4-B614-67945BC62C06}" presName="root" presStyleCnt="0">
        <dgm:presLayoutVars>
          <dgm:dir/>
          <dgm:resizeHandles val="exact"/>
        </dgm:presLayoutVars>
      </dgm:prSet>
      <dgm:spPr/>
    </dgm:pt>
    <dgm:pt modelId="{0B6168FA-203C-4AB5-BCB1-DBD84B23EE96}" type="pres">
      <dgm:prSet presAssocID="{21693692-8468-4C8F-AF0E-C3DE1CB644F3}" presName="compNode" presStyleCnt="0"/>
      <dgm:spPr/>
    </dgm:pt>
    <dgm:pt modelId="{D2C178DA-6DB7-44B2-9446-12D4C2CB4661}" type="pres">
      <dgm:prSet presAssocID="{21693692-8468-4C8F-AF0E-C3DE1CB644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1B35D10-6D0A-43A0-A702-0A5AAB192E1F}" type="pres">
      <dgm:prSet presAssocID="{21693692-8468-4C8F-AF0E-C3DE1CB644F3}" presName="spaceRect" presStyleCnt="0"/>
      <dgm:spPr/>
    </dgm:pt>
    <dgm:pt modelId="{A7D6178C-CDCC-43DD-B955-05238DEA6F98}" type="pres">
      <dgm:prSet presAssocID="{21693692-8468-4C8F-AF0E-C3DE1CB644F3}" presName="textRect" presStyleLbl="revTx" presStyleIdx="0" presStyleCnt="2">
        <dgm:presLayoutVars>
          <dgm:chMax val="1"/>
          <dgm:chPref val="1"/>
        </dgm:presLayoutVars>
      </dgm:prSet>
      <dgm:spPr/>
    </dgm:pt>
    <dgm:pt modelId="{EBE45BCD-D9F1-4257-939E-0AC40831F15E}" type="pres">
      <dgm:prSet presAssocID="{D101DAFB-BBEE-4D16-B4D3-161B0D69285C}" presName="sibTrans" presStyleCnt="0"/>
      <dgm:spPr/>
    </dgm:pt>
    <dgm:pt modelId="{FCBE9B6A-4E2C-4665-997D-8A61EB4B6966}" type="pres">
      <dgm:prSet presAssocID="{5B8BB801-957E-4A42-8FE7-A444DD0F76C4}" presName="compNode" presStyleCnt="0"/>
      <dgm:spPr/>
    </dgm:pt>
    <dgm:pt modelId="{9E902B79-8CA6-4E74-B56D-2518B8DEFF3A}" type="pres">
      <dgm:prSet presAssocID="{5B8BB801-957E-4A42-8FE7-A444DD0F76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0F08001-7085-4EEC-90DE-E4ACB8F122A3}" type="pres">
      <dgm:prSet presAssocID="{5B8BB801-957E-4A42-8FE7-A444DD0F76C4}" presName="spaceRect" presStyleCnt="0"/>
      <dgm:spPr/>
    </dgm:pt>
    <dgm:pt modelId="{9BB2B9DB-E467-4D39-8EFC-1F9895BFABC4}" type="pres">
      <dgm:prSet presAssocID="{5B8BB801-957E-4A42-8FE7-A444DD0F76C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59EB824-E767-4630-A560-149E7F3C5143}" type="presOf" srcId="{21693692-8468-4C8F-AF0E-C3DE1CB644F3}" destId="{A7D6178C-CDCC-43DD-B955-05238DEA6F98}" srcOrd="0" destOrd="0" presId="urn:microsoft.com/office/officeart/2018/2/layout/IconLabelList"/>
    <dgm:cxn modelId="{2AE20337-B364-48AC-89DA-42E82F32F0F0}" type="presOf" srcId="{5B8BB801-957E-4A42-8FE7-A444DD0F76C4}" destId="{9BB2B9DB-E467-4D39-8EFC-1F9895BFABC4}" srcOrd="0" destOrd="0" presId="urn:microsoft.com/office/officeart/2018/2/layout/IconLabelList"/>
    <dgm:cxn modelId="{05D26B77-83BD-4406-8420-A2F7EAD4C337}" srcId="{D64D883B-2349-41E4-B614-67945BC62C06}" destId="{5B8BB801-957E-4A42-8FE7-A444DD0F76C4}" srcOrd="1" destOrd="0" parTransId="{DC02CE59-FA37-4AD3-9AB5-C0A8C2369542}" sibTransId="{6224014B-FAF8-4A67-B49A-B809D3C03F4E}"/>
    <dgm:cxn modelId="{B6DDEEB1-8A77-4028-A196-F93BA935501D}" srcId="{D64D883B-2349-41E4-B614-67945BC62C06}" destId="{21693692-8468-4C8F-AF0E-C3DE1CB644F3}" srcOrd="0" destOrd="0" parTransId="{2C7130C3-E590-4024-AE04-3A5AEE5FC939}" sibTransId="{D101DAFB-BBEE-4D16-B4D3-161B0D69285C}"/>
    <dgm:cxn modelId="{B0B427B3-21AD-41B3-9D66-E75C81026941}" type="presOf" srcId="{D64D883B-2349-41E4-B614-67945BC62C06}" destId="{2F48D556-E7A6-407B-9580-D04F8606B376}" srcOrd="0" destOrd="0" presId="urn:microsoft.com/office/officeart/2018/2/layout/IconLabelList"/>
    <dgm:cxn modelId="{CB185D9B-DEAD-4D10-B72E-854839A56BC1}" type="presParOf" srcId="{2F48D556-E7A6-407B-9580-D04F8606B376}" destId="{0B6168FA-203C-4AB5-BCB1-DBD84B23EE96}" srcOrd="0" destOrd="0" presId="urn:microsoft.com/office/officeart/2018/2/layout/IconLabelList"/>
    <dgm:cxn modelId="{93A86EF3-29D0-49E9-AE10-831511B6D3E6}" type="presParOf" srcId="{0B6168FA-203C-4AB5-BCB1-DBD84B23EE96}" destId="{D2C178DA-6DB7-44B2-9446-12D4C2CB4661}" srcOrd="0" destOrd="0" presId="urn:microsoft.com/office/officeart/2018/2/layout/IconLabelList"/>
    <dgm:cxn modelId="{16D2ADD9-8612-4EC8-A20C-102EE1591876}" type="presParOf" srcId="{0B6168FA-203C-4AB5-BCB1-DBD84B23EE96}" destId="{71B35D10-6D0A-43A0-A702-0A5AAB192E1F}" srcOrd="1" destOrd="0" presId="urn:microsoft.com/office/officeart/2018/2/layout/IconLabelList"/>
    <dgm:cxn modelId="{8F298557-8CCD-4F2C-9980-36E95186C1E4}" type="presParOf" srcId="{0B6168FA-203C-4AB5-BCB1-DBD84B23EE96}" destId="{A7D6178C-CDCC-43DD-B955-05238DEA6F98}" srcOrd="2" destOrd="0" presId="urn:microsoft.com/office/officeart/2018/2/layout/IconLabelList"/>
    <dgm:cxn modelId="{E9C0355F-8713-48A6-B0D2-A0F5495639ED}" type="presParOf" srcId="{2F48D556-E7A6-407B-9580-D04F8606B376}" destId="{EBE45BCD-D9F1-4257-939E-0AC40831F15E}" srcOrd="1" destOrd="0" presId="urn:microsoft.com/office/officeart/2018/2/layout/IconLabelList"/>
    <dgm:cxn modelId="{D8A6C283-EAD9-4BBF-BEAE-7ACD53357441}" type="presParOf" srcId="{2F48D556-E7A6-407B-9580-D04F8606B376}" destId="{FCBE9B6A-4E2C-4665-997D-8A61EB4B6966}" srcOrd="2" destOrd="0" presId="urn:microsoft.com/office/officeart/2018/2/layout/IconLabelList"/>
    <dgm:cxn modelId="{9C10BC0F-3AC3-42BA-864E-14C55D129D7A}" type="presParOf" srcId="{FCBE9B6A-4E2C-4665-997D-8A61EB4B6966}" destId="{9E902B79-8CA6-4E74-B56D-2518B8DEFF3A}" srcOrd="0" destOrd="0" presId="urn:microsoft.com/office/officeart/2018/2/layout/IconLabelList"/>
    <dgm:cxn modelId="{93B4FD9E-7CD1-4C4E-AD68-23BBC7440FF9}" type="presParOf" srcId="{FCBE9B6A-4E2C-4665-997D-8A61EB4B6966}" destId="{30F08001-7085-4EEC-90DE-E4ACB8F122A3}" srcOrd="1" destOrd="0" presId="urn:microsoft.com/office/officeart/2018/2/layout/IconLabelList"/>
    <dgm:cxn modelId="{70179944-0D6D-4629-8A63-4BEA02A98F50}" type="presParOf" srcId="{FCBE9B6A-4E2C-4665-997D-8A61EB4B6966}" destId="{9BB2B9DB-E467-4D39-8EFC-1F9895BFAB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9BF8-D471-4FA3-9271-8BD1BD334654}">
      <dsp:nvSpPr>
        <dsp:cNvPr id="0" name=""/>
        <dsp:cNvSpPr/>
      </dsp:nvSpPr>
      <dsp:spPr>
        <a:xfrm>
          <a:off x="82613" y="90072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D6B88-528E-45A7-956F-EFD95B58958F}">
      <dsp:nvSpPr>
        <dsp:cNvPr id="0" name=""/>
        <dsp:cNvSpPr/>
      </dsp:nvSpPr>
      <dsp:spPr>
        <a:xfrm>
          <a:off x="271034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89C0A-9931-4B82-95E3-6EDEDC796C00}">
      <dsp:nvSpPr>
        <dsp:cNvPr id="0" name=""/>
        <dsp:cNvSpPr/>
      </dsp:nvSpPr>
      <dsp:spPr>
        <a:xfrm>
          <a:off x="1172126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Employee performance analysis is valuable tool for various stakeholders within an organization. Here are some of the key end users:</a:t>
          </a:r>
          <a:endParaRPr lang="en-IN" sz="1400" kern="1200" dirty="0"/>
        </a:p>
      </dsp:txBody>
      <dsp:txXfrm>
        <a:off x="1172126" y="90072"/>
        <a:ext cx="2114937" cy="897246"/>
      </dsp:txXfrm>
    </dsp:sp>
    <dsp:sp modelId="{0BF123E1-8E27-4C76-A868-3E2DC4B2E4E2}">
      <dsp:nvSpPr>
        <dsp:cNvPr id="0" name=""/>
        <dsp:cNvSpPr/>
      </dsp:nvSpPr>
      <dsp:spPr>
        <a:xfrm>
          <a:off x="3655575" y="90072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8E853-EFF2-46B2-8CF1-7646C76BE7EB}">
      <dsp:nvSpPr>
        <dsp:cNvPr id="0" name=""/>
        <dsp:cNvSpPr/>
      </dsp:nvSpPr>
      <dsp:spPr>
        <a:xfrm>
          <a:off x="3843996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160DD-8BAC-461F-8092-C9EB6917A295}">
      <dsp:nvSpPr>
        <dsp:cNvPr id="0" name=""/>
        <dsp:cNvSpPr/>
      </dsp:nvSpPr>
      <dsp:spPr>
        <a:xfrm>
          <a:off x="4745088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Human resource department</a:t>
          </a:r>
        </a:p>
      </dsp:txBody>
      <dsp:txXfrm>
        <a:off x="4745088" y="90072"/>
        <a:ext cx="2114937" cy="897246"/>
      </dsp:txXfrm>
    </dsp:sp>
    <dsp:sp modelId="{F68AD98A-52F0-49FA-9BD8-28791090EEF1}">
      <dsp:nvSpPr>
        <dsp:cNvPr id="0" name=""/>
        <dsp:cNvSpPr/>
      </dsp:nvSpPr>
      <dsp:spPr>
        <a:xfrm>
          <a:off x="7228536" y="90072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EA347-A291-46D3-8914-4BA846A7F540}">
      <dsp:nvSpPr>
        <dsp:cNvPr id="0" name=""/>
        <dsp:cNvSpPr/>
      </dsp:nvSpPr>
      <dsp:spPr>
        <a:xfrm>
          <a:off x="7416958" y="278494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A7EAD-EAF3-4668-BCB5-3ACC5DB290B9}">
      <dsp:nvSpPr>
        <dsp:cNvPr id="0" name=""/>
        <dsp:cNvSpPr/>
      </dsp:nvSpPr>
      <dsp:spPr>
        <a:xfrm>
          <a:off x="8318049" y="9007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Managers and team leaders</a:t>
          </a:r>
        </a:p>
      </dsp:txBody>
      <dsp:txXfrm>
        <a:off x="8318049" y="90072"/>
        <a:ext cx="2114937" cy="897246"/>
      </dsp:txXfrm>
    </dsp:sp>
    <dsp:sp modelId="{6A715036-64F8-4F05-AF2F-30B69E11170C}">
      <dsp:nvSpPr>
        <dsp:cNvPr id="0" name=""/>
        <dsp:cNvSpPr/>
      </dsp:nvSpPr>
      <dsp:spPr>
        <a:xfrm>
          <a:off x="82613" y="1727045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47A04-E9C9-45BD-8170-50EBFBEB0D44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14DAB-D1D1-4DE7-9143-93DB675B52C1}">
      <dsp:nvSpPr>
        <dsp:cNvPr id="0" name=""/>
        <dsp:cNvSpPr/>
      </dsp:nvSpPr>
      <dsp:spPr>
        <a:xfrm>
          <a:off x="1172126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Executives and senior management</a:t>
          </a:r>
        </a:p>
      </dsp:txBody>
      <dsp:txXfrm>
        <a:off x="1172126" y="1727045"/>
        <a:ext cx="2114937" cy="897246"/>
      </dsp:txXfrm>
    </dsp:sp>
    <dsp:sp modelId="{03EB58A6-24F2-4CB9-8418-BCE08E9D3D9A}">
      <dsp:nvSpPr>
        <dsp:cNvPr id="0" name=""/>
        <dsp:cNvSpPr/>
      </dsp:nvSpPr>
      <dsp:spPr>
        <a:xfrm>
          <a:off x="3655575" y="1727045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13CEA-BB85-40AA-A6DB-94B60D2F71F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194C94-E648-4E09-9567-D25EA66BA988}">
      <dsp:nvSpPr>
        <dsp:cNvPr id="0" name=""/>
        <dsp:cNvSpPr/>
      </dsp:nvSpPr>
      <dsp:spPr>
        <a:xfrm>
          <a:off x="4745088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Employees</a:t>
          </a:r>
        </a:p>
      </dsp:txBody>
      <dsp:txXfrm>
        <a:off x="4745088" y="1727045"/>
        <a:ext cx="2114937" cy="897246"/>
      </dsp:txXfrm>
    </dsp:sp>
    <dsp:sp modelId="{DEB44866-42A8-4AF4-9493-19C345E828F4}">
      <dsp:nvSpPr>
        <dsp:cNvPr id="0" name=""/>
        <dsp:cNvSpPr/>
      </dsp:nvSpPr>
      <dsp:spPr>
        <a:xfrm>
          <a:off x="7228536" y="1727045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CBFD6-B4C6-4462-88D0-AC5E9A4A71DF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D5AB1-292B-4175-849E-660A5B36353D}">
      <dsp:nvSpPr>
        <dsp:cNvPr id="0" name=""/>
        <dsp:cNvSpPr/>
      </dsp:nvSpPr>
      <dsp:spPr>
        <a:xfrm>
          <a:off x="8318049" y="1727045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Training and development teams</a:t>
          </a:r>
        </a:p>
      </dsp:txBody>
      <dsp:txXfrm>
        <a:off x="8318049" y="1727045"/>
        <a:ext cx="2114937" cy="897246"/>
      </dsp:txXfrm>
    </dsp:sp>
    <dsp:sp modelId="{D79F85FD-931A-42FA-BD1C-D545DF20BE01}">
      <dsp:nvSpPr>
        <dsp:cNvPr id="0" name=""/>
        <dsp:cNvSpPr/>
      </dsp:nvSpPr>
      <dsp:spPr>
        <a:xfrm>
          <a:off x="82613" y="3364019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ED4BA-D263-40A5-B37F-EAEB9C67781B}">
      <dsp:nvSpPr>
        <dsp:cNvPr id="0" name=""/>
        <dsp:cNvSpPr/>
      </dsp:nvSpPr>
      <dsp:spPr>
        <a:xfrm>
          <a:off x="271034" y="3552441"/>
          <a:ext cx="520402" cy="52040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9EC5A-FE4E-48CF-880B-8EBF020F7AAF}">
      <dsp:nvSpPr>
        <dsp:cNvPr id="0" name=""/>
        <dsp:cNvSpPr/>
      </dsp:nvSpPr>
      <dsp:spPr>
        <a:xfrm>
          <a:off x="1172126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Data analysts</a:t>
          </a:r>
        </a:p>
      </dsp:txBody>
      <dsp:txXfrm>
        <a:off x="1172126" y="3364019"/>
        <a:ext cx="2114937" cy="897246"/>
      </dsp:txXfrm>
    </dsp:sp>
    <dsp:sp modelId="{0F07068A-EED6-4C0F-95C3-F86C815A4B5A}">
      <dsp:nvSpPr>
        <dsp:cNvPr id="0" name=""/>
        <dsp:cNvSpPr/>
      </dsp:nvSpPr>
      <dsp:spPr>
        <a:xfrm>
          <a:off x="3655575" y="3364019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EE87C-4C05-40E4-97F4-93278DC042FD}">
      <dsp:nvSpPr>
        <dsp:cNvPr id="0" name=""/>
        <dsp:cNvSpPr/>
      </dsp:nvSpPr>
      <dsp:spPr>
        <a:xfrm>
          <a:off x="3843996" y="3552441"/>
          <a:ext cx="520402" cy="520402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7464-940A-4F19-AF61-73EC8EDC095B}">
      <dsp:nvSpPr>
        <dsp:cNvPr id="0" name=""/>
        <dsp:cNvSpPr/>
      </dsp:nvSpPr>
      <dsp:spPr>
        <a:xfrm>
          <a:off x="4745088" y="336401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/>
        </a:p>
      </dsp:txBody>
      <dsp:txXfrm>
        <a:off x="4745088" y="3364019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4C6E8F-3C13-4E7C-B798-264EC41BDD70}">
      <dsp:nvSpPr>
        <dsp:cNvPr id="0" name=""/>
        <dsp:cNvSpPr/>
      </dsp:nvSpPr>
      <dsp:spPr>
        <a:xfrm>
          <a:off x="342659" y="531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5AA1B-A63E-4530-B534-08E7ADAC3107}">
      <dsp:nvSpPr>
        <dsp:cNvPr id="0" name=""/>
        <dsp:cNvSpPr/>
      </dsp:nvSpPr>
      <dsp:spPr>
        <a:xfrm>
          <a:off x="570261" y="232919"/>
          <a:ext cx="612773" cy="612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3321A-DF70-4856-BB87-AF73F4F7FD19}">
      <dsp:nvSpPr>
        <dsp:cNvPr id="0" name=""/>
        <dsp:cNvSpPr/>
      </dsp:nvSpPr>
      <dsp:spPr>
        <a:xfrm>
          <a:off x="1257" y="140594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Comprehensive Performance Analysis Project Overview</a:t>
          </a:r>
          <a:endParaRPr lang="en-US" sz="1100" kern="1200"/>
        </a:p>
      </dsp:txBody>
      <dsp:txXfrm>
        <a:off x="1257" y="1405942"/>
        <a:ext cx="1750781" cy="1006699"/>
      </dsp:txXfrm>
    </dsp:sp>
    <dsp:sp modelId="{5573AD46-F560-4773-96F4-730B3D16EE31}">
      <dsp:nvSpPr>
        <dsp:cNvPr id="0" name=""/>
        <dsp:cNvSpPr/>
      </dsp:nvSpPr>
      <dsp:spPr>
        <a:xfrm>
          <a:off x="2399827" y="531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4DD60-2DC1-45D3-88C8-E2429F54F43D}">
      <dsp:nvSpPr>
        <dsp:cNvPr id="0" name=""/>
        <dsp:cNvSpPr/>
      </dsp:nvSpPr>
      <dsp:spPr>
        <a:xfrm>
          <a:off x="2627429" y="232919"/>
          <a:ext cx="612773" cy="612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905C1-8931-42DA-833F-3F8B3E56B46C}">
      <dsp:nvSpPr>
        <dsp:cNvPr id="0" name=""/>
        <dsp:cNvSpPr/>
      </dsp:nvSpPr>
      <dsp:spPr>
        <a:xfrm>
          <a:off x="2058425" y="140594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Objective</a:t>
          </a:r>
          <a:r>
            <a:rPr lang="en-US" sz="1100" b="0" i="0" kern="1200"/>
            <a:t>: Analyze [Companies’s financial, operational, customer, and market performance to inform strategic decisions.</a:t>
          </a:r>
          <a:endParaRPr lang="en-US" sz="1100" kern="1200"/>
        </a:p>
      </dsp:txBody>
      <dsp:txXfrm>
        <a:off x="2058425" y="1405942"/>
        <a:ext cx="1750781" cy="1006699"/>
      </dsp:txXfrm>
    </dsp:sp>
    <dsp:sp modelId="{11B66CDA-AFCD-4973-87B9-0A0FA113D652}">
      <dsp:nvSpPr>
        <dsp:cNvPr id="0" name=""/>
        <dsp:cNvSpPr/>
      </dsp:nvSpPr>
      <dsp:spPr>
        <a:xfrm>
          <a:off x="4456995" y="531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2D98D-BE99-473B-8B17-5A56F0644A9F}">
      <dsp:nvSpPr>
        <dsp:cNvPr id="0" name=""/>
        <dsp:cNvSpPr/>
      </dsp:nvSpPr>
      <dsp:spPr>
        <a:xfrm>
          <a:off x="4684597" y="232919"/>
          <a:ext cx="612773" cy="612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45B5-DC9A-4A9E-822F-175F02010981}">
      <dsp:nvSpPr>
        <dsp:cNvPr id="0" name=""/>
        <dsp:cNvSpPr/>
      </dsp:nvSpPr>
      <dsp:spPr>
        <a:xfrm>
          <a:off x="4115593" y="140594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Scope</a:t>
          </a:r>
          <a:r>
            <a:rPr lang="en-US" sz="1100" b="0" i="0" kern="1200"/>
            <a:t>: Financial, operational, customer, and market analysis.</a:t>
          </a:r>
          <a:endParaRPr lang="en-US" sz="1100" kern="1200"/>
        </a:p>
      </dsp:txBody>
      <dsp:txXfrm>
        <a:off x="4115593" y="1405942"/>
        <a:ext cx="1750781" cy="1006699"/>
      </dsp:txXfrm>
    </dsp:sp>
    <dsp:sp modelId="{82B696EB-315B-4791-8080-61EDB3D514CA}">
      <dsp:nvSpPr>
        <dsp:cNvPr id="0" name=""/>
        <dsp:cNvSpPr/>
      </dsp:nvSpPr>
      <dsp:spPr>
        <a:xfrm>
          <a:off x="6514163" y="531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A7A5-6E70-40B6-8DBD-242442BD3673}">
      <dsp:nvSpPr>
        <dsp:cNvPr id="0" name=""/>
        <dsp:cNvSpPr/>
      </dsp:nvSpPr>
      <dsp:spPr>
        <a:xfrm>
          <a:off x="6741765" y="232919"/>
          <a:ext cx="612773" cy="61277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5D6BA-24A4-48B7-8D9B-B0C77D2014A1}">
      <dsp:nvSpPr>
        <dsp:cNvPr id="0" name=""/>
        <dsp:cNvSpPr/>
      </dsp:nvSpPr>
      <dsp:spPr>
        <a:xfrm>
          <a:off x="6172761" y="140594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Deliverables</a:t>
          </a:r>
          <a:r>
            <a:rPr lang="en-US" sz="1100" b="0" i="0" kern="1200"/>
            <a:t>: Report, KPI dashboard, recommendations, and presentation.</a:t>
          </a:r>
          <a:endParaRPr lang="en-US" sz="1100" kern="1200"/>
        </a:p>
      </dsp:txBody>
      <dsp:txXfrm>
        <a:off x="6172761" y="1405942"/>
        <a:ext cx="1750781" cy="1006699"/>
      </dsp:txXfrm>
    </dsp:sp>
    <dsp:sp modelId="{1D87FED3-68FA-47C1-99C3-1433D4974C2A}">
      <dsp:nvSpPr>
        <dsp:cNvPr id="0" name=""/>
        <dsp:cNvSpPr/>
      </dsp:nvSpPr>
      <dsp:spPr>
        <a:xfrm>
          <a:off x="342659" y="285033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F68FF-FDE9-4B17-93CD-D680F5FC59E6}">
      <dsp:nvSpPr>
        <dsp:cNvPr id="0" name=""/>
        <dsp:cNvSpPr/>
      </dsp:nvSpPr>
      <dsp:spPr>
        <a:xfrm>
          <a:off x="570261" y="3077938"/>
          <a:ext cx="612773" cy="6127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831BF-2E7D-4FA1-94A8-712279A5B133}">
      <dsp:nvSpPr>
        <dsp:cNvPr id="0" name=""/>
        <dsp:cNvSpPr/>
      </dsp:nvSpPr>
      <dsp:spPr>
        <a:xfrm>
          <a:off x="1257" y="425096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Timeline</a:t>
          </a:r>
          <a:r>
            <a:rPr lang="en-US" sz="1100" b="0" i="0" kern="1200"/>
            <a:t>: 6 weeks.</a:t>
          </a:r>
          <a:endParaRPr lang="en-US" sz="1100" kern="1200"/>
        </a:p>
      </dsp:txBody>
      <dsp:txXfrm>
        <a:off x="1257" y="4250962"/>
        <a:ext cx="1750781" cy="1006699"/>
      </dsp:txXfrm>
    </dsp:sp>
    <dsp:sp modelId="{0D3EE9BE-EE68-4C25-A90F-6CE30147AEAE}">
      <dsp:nvSpPr>
        <dsp:cNvPr id="0" name=""/>
        <dsp:cNvSpPr/>
      </dsp:nvSpPr>
      <dsp:spPr>
        <a:xfrm>
          <a:off x="2399827" y="285033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590D-DB58-4A33-A81E-C1E2F45B8896}">
      <dsp:nvSpPr>
        <dsp:cNvPr id="0" name=""/>
        <dsp:cNvSpPr/>
      </dsp:nvSpPr>
      <dsp:spPr>
        <a:xfrm>
          <a:off x="2627429" y="3077938"/>
          <a:ext cx="612773" cy="6127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3D5CF-E102-4A5A-B614-D46B293A6027}">
      <dsp:nvSpPr>
        <dsp:cNvPr id="0" name=""/>
        <dsp:cNvSpPr/>
      </dsp:nvSpPr>
      <dsp:spPr>
        <a:xfrm>
          <a:off x="2058425" y="425096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Resources</a:t>
          </a:r>
          <a:r>
            <a:rPr lang="en-US" sz="1100" b="0" i="0" kern="1200"/>
            <a:t>: Project lead, data analyst, subject matter experts, and company data.</a:t>
          </a:r>
          <a:endParaRPr lang="en-US" sz="1100" kern="1200"/>
        </a:p>
      </dsp:txBody>
      <dsp:txXfrm>
        <a:off x="2058425" y="4250962"/>
        <a:ext cx="1750781" cy="1006699"/>
      </dsp:txXfrm>
    </dsp:sp>
    <dsp:sp modelId="{272A6175-E1FE-4DA6-AE26-B3237ADC20F9}">
      <dsp:nvSpPr>
        <dsp:cNvPr id="0" name=""/>
        <dsp:cNvSpPr/>
      </dsp:nvSpPr>
      <dsp:spPr>
        <a:xfrm>
          <a:off x="4456995" y="285033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EF54D-EFD5-4DCE-89B8-69B5E913449A}">
      <dsp:nvSpPr>
        <dsp:cNvPr id="0" name=""/>
        <dsp:cNvSpPr/>
      </dsp:nvSpPr>
      <dsp:spPr>
        <a:xfrm>
          <a:off x="4684597" y="3077938"/>
          <a:ext cx="612773" cy="61277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EA5917-D935-4217-A9E5-E4E750BB4EBD}">
      <dsp:nvSpPr>
        <dsp:cNvPr id="0" name=""/>
        <dsp:cNvSpPr/>
      </dsp:nvSpPr>
      <dsp:spPr>
        <a:xfrm>
          <a:off x="4115593" y="425096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i="0" kern="1200"/>
            <a:t>Methodology</a:t>
          </a:r>
          <a:r>
            <a:rPr lang="en-US" sz="1100" b="0" i="0" kern="1200"/>
            <a:t>: Data analysis, benchmarking, stakeholder feedback, and root cause analysis.</a:t>
          </a:r>
          <a:endParaRPr lang="en-US" sz="1100" kern="1200"/>
        </a:p>
      </dsp:txBody>
      <dsp:txXfrm>
        <a:off x="4115593" y="4250962"/>
        <a:ext cx="1750781" cy="1006699"/>
      </dsp:txXfrm>
    </dsp:sp>
    <dsp:sp modelId="{68169D10-6E0C-4458-8637-04481A796983}">
      <dsp:nvSpPr>
        <dsp:cNvPr id="0" name=""/>
        <dsp:cNvSpPr/>
      </dsp:nvSpPr>
      <dsp:spPr>
        <a:xfrm>
          <a:off x="6514163" y="2850337"/>
          <a:ext cx="1067976" cy="106797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A7828-6947-4A43-9798-F2D37F13263C}">
      <dsp:nvSpPr>
        <dsp:cNvPr id="0" name=""/>
        <dsp:cNvSpPr/>
      </dsp:nvSpPr>
      <dsp:spPr>
        <a:xfrm>
          <a:off x="6741765" y="3077938"/>
          <a:ext cx="612773" cy="61277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A4561-DF9B-4B13-B908-832D32F1B1CA}">
      <dsp:nvSpPr>
        <dsp:cNvPr id="0" name=""/>
        <dsp:cNvSpPr/>
      </dsp:nvSpPr>
      <dsp:spPr>
        <a:xfrm>
          <a:off x="6172761" y="4250962"/>
          <a:ext cx="1750781" cy="100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This project aims to provide a thorough understanding of the company's performance and identify areas for improvement.</a:t>
          </a:r>
          <a:endParaRPr lang="en-US" sz="1100" kern="1200"/>
        </a:p>
      </dsp:txBody>
      <dsp:txXfrm>
        <a:off x="6172761" y="4250962"/>
        <a:ext cx="1750781" cy="1006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CB0C0-A158-4674-9FEE-D2279EA3867A}">
      <dsp:nvSpPr>
        <dsp:cNvPr id="0" name=""/>
        <dsp:cNvSpPr/>
      </dsp:nvSpPr>
      <dsp:spPr>
        <a:xfrm>
          <a:off x="0" y="365099"/>
          <a:ext cx="8534018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C51DA-AAB0-47B8-A80E-2902D2DF8C0C}">
      <dsp:nvSpPr>
        <dsp:cNvPr id="0" name=""/>
        <dsp:cNvSpPr/>
      </dsp:nvSpPr>
      <dsp:spPr>
        <a:xfrm>
          <a:off x="203894" y="516756"/>
          <a:ext cx="370716" cy="370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383D0-929A-4A9A-AF36-B64398F77CE9}">
      <dsp:nvSpPr>
        <dsp:cNvPr id="0" name=""/>
        <dsp:cNvSpPr/>
      </dsp:nvSpPr>
      <dsp:spPr>
        <a:xfrm>
          <a:off x="778505" y="365099"/>
          <a:ext cx="7755512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Formul</a:t>
          </a:r>
          <a:r>
            <a:rPr lang="en-US" sz="1700" kern="1200"/>
            <a:t>a used for finding the performance levelof employees </a:t>
          </a:r>
        </a:p>
      </dsp:txBody>
      <dsp:txXfrm>
        <a:off x="778505" y="365099"/>
        <a:ext cx="7755512" cy="674030"/>
      </dsp:txXfrm>
    </dsp:sp>
    <dsp:sp modelId="{DDBEFFFA-B439-40AE-8CE6-BA893FFE7E0B}">
      <dsp:nvSpPr>
        <dsp:cNvPr id="0" name=""/>
        <dsp:cNvSpPr/>
      </dsp:nvSpPr>
      <dsp:spPr>
        <a:xfrm>
          <a:off x="0" y="1207638"/>
          <a:ext cx="8534018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4577B-4A2C-47A5-B2FD-568D8F008879}">
      <dsp:nvSpPr>
        <dsp:cNvPr id="0" name=""/>
        <dsp:cNvSpPr/>
      </dsp:nvSpPr>
      <dsp:spPr>
        <a:xfrm>
          <a:off x="203894" y="1359295"/>
          <a:ext cx="370716" cy="370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3751D-9D97-4F41-8DC2-6D2926A1EEE5}">
      <dsp:nvSpPr>
        <dsp:cNvPr id="0" name=""/>
        <dsp:cNvSpPr/>
      </dsp:nvSpPr>
      <dsp:spPr>
        <a:xfrm>
          <a:off x="778505" y="1207638"/>
          <a:ext cx="7755512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=IFS(Z8&gt;=5,"VERY HIGH",Z8&gt;=4,"HIGH",Z8&gt;=3,"MED",Z8&gt;=2,"LOW",Z8&gt;=1,"VERY LOW")</a:t>
          </a:r>
          <a:endParaRPr lang="en-US" sz="1700" kern="1200"/>
        </a:p>
      </dsp:txBody>
      <dsp:txXfrm>
        <a:off x="778505" y="1207638"/>
        <a:ext cx="7755512" cy="674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349A7-5D64-49F4-A5BD-E0A7C36D7537}">
      <dsp:nvSpPr>
        <dsp:cNvPr id="0" name=""/>
        <dsp:cNvSpPr/>
      </dsp:nvSpPr>
      <dsp:spPr>
        <a:xfrm>
          <a:off x="10090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heavy" kern="1200"/>
            <a:t>DATA COLLECTION</a:t>
          </a:r>
          <a:endParaRPr lang="en-US" sz="2200" kern="1200"/>
        </a:p>
      </dsp:txBody>
      <dsp:txXfrm>
        <a:off x="10090" y="506145"/>
        <a:ext cx="3426543" cy="1027963"/>
      </dsp:txXfrm>
    </dsp:sp>
    <dsp:sp modelId="{0E343AB6-4380-4680-A997-35D4A9158FD5}">
      <dsp:nvSpPr>
        <dsp:cNvPr id="0" name=""/>
        <dsp:cNvSpPr/>
      </dsp:nvSpPr>
      <dsp:spPr>
        <a:xfrm>
          <a:off x="10090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Downloaded the data set from Edunet dashboard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Opened the data in excel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Saved the file in the desktop as an (.xls) file</a:t>
          </a:r>
        </a:p>
      </dsp:txBody>
      <dsp:txXfrm>
        <a:off x="10090" y="1534109"/>
        <a:ext cx="3426543" cy="2311083"/>
      </dsp:txXfrm>
    </dsp:sp>
    <dsp:sp modelId="{6EE01B05-45B4-41EB-A1B7-12C9ADB83B0D}">
      <dsp:nvSpPr>
        <dsp:cNvPr id="0" name=""/>
        <dsp:cNvSpPr/>
      </dsp:nvSpPr>
      <dsp:spPr>
        <a:xfrm>
          <a:off x="3544528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heavy" kern="1200"/>
            <a:t>FEATURE COLLECTION</a:t>
          </a:r>
          <a:endParaRPr lang="en-US" sz="2200" kern="1200"/>
        </a:p>
      </dsp:txBody>
      <dsp:txXfrm>
        <a:off x="3544528" y="506145"/>
        <a:ext cx="3426543" cy="1027963"/>
      </dsp:txXfrm>
    </dsp:sp>
    <dsp:sp modelId="{155A340A-1BCC-4357-96CC-0E1AE8490F99}">
      <dsp:nvSpPr>
        <dsp:cNvPr id="0" name=""/>
        <dsp:cNvSpPr/>
      </dsp:nvSpPr>
      <dsp:spPr>
        <a:xfrm>
          <a:off x="3544528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conditional formatting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fill color option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filter option to separate blanks in the column</a:t>
          </a:r>
        </a:p>
      </dsp:txBody>
      <dsp:txXfrm>
        <a:off x="3544528" y="1534109"/>
        <a:ext cx="3426543" cy="2311083"/>
      </dsp:txXfrm>
    </dsp:sp>
    <dsp:sp modelId="{0A9F0796-4CD5-4083-86F6-381E116B7328}">
      <dsp:nvSpPr>
        <dsp:cNvPr id="0" name=""/>
        <dsp:cNvSpPr/>
      </dsp:nvSpPr>
      <dsp:spPr>
        <a:xfrm>
          <a:off x="7078966" y="506145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u="sng" kern="1200" dirty="0"/>
            <a:t>DATA CLEANING</a:t>
          </a:r>
          <a:endParaRPr lang="en-US" sz="2200" kern="1200" dirty="0"/>
        </a:p>
      </dsp:txBody>
      <dsp:txXfrm>
        <a:off x="7078966" y="506145"/>
        <a:ext cx="3426543" cy="1027963"/>
      </dsp:txXfrm>
    </dsp:sp>
    <dsp:sp modelId="{DA1FA5C0-17FB-40B0-8A09-60C4921AD6C8}">
      <dsp:nvSpPr>
        <dsp:cNvPr id="0" name=""/>
        <dsp:cNvSpPr/>
      </dsp:nvSpPr>
      <dsp:spPr>
        <a:xfrm>
          <a:off x="7078966" y="1534109"/>
          <a:ext cx="3426543" cy="23110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filtering the data according tour needs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making the data into a structured data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and separating the important columns </a:t>
          </a:r>
        </a:p>
      </dsp:txBody>
      <dsp:txXfrm>
        <a:off x="7078966" y="1534109"/>
        <a:ext cx="3426543" cy="23110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EF877-EC00-4478-81B7-5F1DDC36BB9E}">
      <dsp:nvSpPr>
        <dsp:cNvPr id="0" name=""/>
        <dsp:cNvSpPr/>
      </dsp:nvSpPr>
      <dsp:spPr>
        <a:xfrm>
          <a:off x="0" y="37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2064D-8A46-449C-8502-714A4C466377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B58A5-8A32-4730-81B3-3570CEF88724}">
      <dsp:nvSpPr>
        <dsp:cNvPr id="0" name=""/>
        <dsp:cNvSpPr/>
      </dsp:nvSpPr>
      <dsp:spPr>
        <a:xfrm>
          <a:off x="591168" y="37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/>
            <a:t>Pivot TABLE</a:t>
          </a:r>
          <a:endParaRPr lang="en-US" sz="1600" kern="1200" dirty="0"/>
        </a:p>
      </dsp:txBody>
      <dsp:txXfrm>
        <a:off x="591168" y="371"/>
        <a:ext cx="9924431" cy="511834"/>
      </dsp:txXfrm>
    </dsp:sp>
    <dsp:sp modelId="{8F801DE5-70F0-4D4F-A344-71DCA772EC20}">
      <dsp:nvSpPr>
        <dsp:cNvPr id="0" name=""/>
        <dsp:cNvSpPr/>
      </dsp:nvSpPr>
      <dsp:spPr>
        <a:xfrm>
          <a:off x="0" y="640165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22A8E-EB72-41A9-9AD4-769E04CA9B5F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36CD2-50DB-4B62-84E9-41157061A896}">
      <dsp:nvSpPr>
        <dsp:cNvPr id="0" name=""/>
        <dsp:cNvSpPr/>
      </dsp:nvSpPr>
      <dsp:spPr>
        <a:xfrm>
          <a:off x="591168" y="640165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Taking out the business unit, gender code, first name, and performance level</a:t>
          </a:r>
        </a:p>
      </dsp:txBody>
      <dsp:txXfrm>
        <a:off x="591168" y="640165"/>
        <a:ext cx="9924431" cy="511834"/>
      </dsp:txXfrm>
    </dsp:sp>
    <dsp:sp modelId="{3B9782EA-C839-42CD-A393-EC10D8A87E3E}">
      <dsp:nvSpPr>
        <dsp:cNvPr id="0" name=""/>
        <dsp:cNvSpPr/>
      </dsp:nvSpPr>
      <dsp:spPr>
        <a:xfrm>
          <a:off x="0" y="127995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A2F61-10C4-4174-BD7D-29EDA1063453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497E6-27BF-4015-9738-250CAE1B4485}">
      <dsp:nvSpPr>
        <dsp:cNvPr id="0" name=""/>
        <dsp:cNvSpPr/>
      </dsp:nvSpPr>
      <dsp:spPr>
        <a:xfrm>
          <a:off x="591168" y="127995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Removing all the blank value by using filter option.</a:t>
          </a:r>
        </a:p>
      </dsp:txBody>
      <dsp:txXfrm>
        <a:off x="591168" y="1279958"/>
        <a:ext cx="9924431" cy="511834"/>
      </dsp:txXfrm>
    </dsp:sp>
    <dsp:sp modelId="{E964FFC4-A99B-4984-B9A9-B3962559E72C}">
      <dsp:nvSpPr>
        <dsp:cNvPr id="0" name=""/>
        <dsp:cNvSpPr/>
      </dsp:nvSpPr>
      <dsp:spPr>
        <a:xfrm>
          <a:off x="0" y="191975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66CD1-B882-47AF-93AD-7B61BE8EBC6B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1D313-20A9-419D-A4DF-B3FA540CF5AC}">
      <dsp:nvSpPr>
        <dsp:cNvPr id="0" name=""/>
        <dsp:cNvSpPr/>
      </dsp:nvSpPr>
      <dsp:spPr>
        <a:xfrm>
          <a:off x="591168" y="191975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And your pivot-table is ready.</a:t>
          </a:r>
        </a:p>
      </dsp:txBody>
      <dsp:txXfrm>
        <a:off x="591168" y="1919751"/>
        <a:ext cx="9924431" cy="511834"/>
      </dsp:txXfrm>
    </dsp:sp>
    <dsp:sp modelId="{E9EA595B-B2C7-4B98-9C53-2B011F62F587}">
      <dsp:nvSpPr>
        <dsp:cNvPr id="0" name=""/>
        <dsp:cNvSpPr/>
      </dsp:nvSpPr>
      <dsp:spPr>
        <a:xfrm>
          <a:off x="0" y="2559544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134FD-9632-465B-BEBB-A99032B5545E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9D936-9473-49A2-9FCB-5D8CB72774DA}">
      <dsp:nvSpPr>
        <dsp:cNvPr id="0" name=""/>
        <dsp:cNvSpPr/>
      </dsp:nvSpPr>
      <dsp:spPr>
        <a:xfrm>
          <a:off x="591168" y="2559544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/>
            <a:t>GRAPH </a:t>
          </a:r>
          <a:endParaRPr lang="en-US" sz="1600" kern="1200"/>
        </a:p>
      </dsp:txBody>
      <dsp:txXfrm>
        <a:off x="591168" y="2559544"/>
        <a:ext cx="9924431" cy="511834"/>
      </dsp:txXfrm>
    </dsp:sp>
    <dsp:sp modelId="{502303EB-7A06-4FB3-A37B-77726A3DBF44}">
      <dsp:nvSpPr>
        <dsp:cNvPr id="0" name=""/>
        <dsp:cNvSpPr/>
      </dsp:nvSpPr>
      <dsp:spPr>
        <a:xfrm>
          <a:off x="0" y="3199338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F6306-6623-47EB-9E4E-2472BBA67D7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A05E9-FE5B-4411-B7A9-06CF502D1120}">
      <dsp:nvSpPr>
        <dsp:cNvPr id="0" name=""/>
        <dsp:cNvSpPr/>
      </dsp:nvSpPr>
      <dsp:spPr>
        <a:xfrm>
          <a:off x="591168" y="3199338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for the visual representation of the table to give us a clear view of the employe</a:t>
          </a:r>
        </a:p>
      </dsp:txBody>
      <dsp:txXfrm>
        <a:off x="591168" y="3199338"/>
        <a:ext cx="9924431" cy="511834"/>
      </dsp:txXfrm>
    </dsp:sp>
    <dsp:sp modelId="{C1731168-5429-415E-97B8-45C57D1BAC8B}">
      <dsp:nvSpPr>
        <dsp:cNvPr id="0" name=""/>
        <dsp:cNvSpPr/>
      </dsp:nvSpPr>
      <dsp:spPr>
        <a:xfrm>
          <a:off x="0" y="3839131"/>
          <a:ext cx="10515600" cy="51183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6FEC3-AB88-4A19-94FA-31BFB5D317E2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CEC8-EDEB-46AC-98DA-622E45986A55}">
      <dsp:nvSpPr>
        <dsp:cNvPr id="0" name=""/>
        <dsp:cNvSpPr/>
      </dsp:nvSpPr>
      <dsp:spPr>
        <a:xfrm>
          <a:off x="591168" y="3839131"/>
          <a:ext cx="9924431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Can depict increase or decrease in the performance level</a:t>
          </a:r>
        </a:p>
      </dsp:txBody>
      <dsp:txXfrm>
        <a:off x="591168" y="3839131"/>
        <a:ext cx="9924431" cy="5118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178DA-6DB7-44B2-9446-12D4C2CB4661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6178C-CDCC-43DD-B955-05238DEA6F98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highest performance level is </a:t>
          </a:r>
          <a:r>
            <a:rPr lang="en-US" sz="2500" b="1" u="sng" kern="1200"/>
            <a:t>WBL</a:t>
          </a:r>
          <a:endParaRPr lang="en-US" sz="2500" kern="1200"/>
        </a:p>
      </dsp:txBody>
      <dsp:txXfrm>
        <a:off x="765914" y="2943510"/>
        <a:ext cx="4320000" cy="720000"/>
      </dsp:txXfrm>
    </dsp:sp>
    <dsp:sp modelId="{9E902B79-8CA6-4E74-B56D-2518B8DEFF3A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B2B9DB-E467-4D39-8EFC-1F9895BFABC4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LOWEST PERFORMANCE LEVEL IS </a:t>
          </a:r>
          <a:r>
            <a:rPr lang="en-US" sz="2500" b="1" u="sng" kern="1200"/>
            <a:t>PL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0609-9ED7-7D49-0B02-BB38796EC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7419E-DCB1-49B2-4637-ABCB52A7C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03CC8-473D-2EBA-2D01-329AA12B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71DC0-9B12-21E2-E05F-EE6ED45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7DC0F-3BB4-B7A3-BEA7-C48EA64B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5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E28-EBAF-6F1D-A205-0919AA67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515E-FCBF-07FA-E86A-708314FAB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7A3DF-1CFC-84B7-8D56-DC120A0D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EB1FF-4600-0EC3-22BE-13AB12FD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DB777-2F00-95EA-CC15-29E529D8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DAC6C-CAAE-222B-5985-4DF83B610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05DD2-BFC8-4843-B46F-B2F729F0E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BCFF7-9893-9920-7716-48E597AC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6CE85-136F-57A8-38A5-861D0BCC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8F07-B236-93AC-BBBD-FFC2A97B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8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40864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F3B7-6548-E701-F21A-95602B4E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3247-7829-ECE9-29DE-A6386F2B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4EFE6-1D63-7E8C-0301-2E52438E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8667E-E440-4B7E-4363-0A9FB702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688E5-6105-BEBC-BAE2-F5AAEFE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2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7220-C72D-9657-C348-486FE9F1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94E96-08EA-1010-EE93-F806F239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BB9A4-8BE1-5BD3-7296-5AAFE5C4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24A5-439C-E894-71E1-DA7E6A58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0EED-7CF0-BEC4-322A-E7EAF031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4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482A-00C4-4934-0F93-2519EEE6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C5CB-FFA0-28C8-4513-D0900634A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00D0F-A6D3-374E-2C47-745D49ABC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D269-EE76-47AC-272C-E7658201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15873-900D-E943-9392-5F311129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D1C0A-3F1D-9C4D-2862-DADC2E53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7269F-CDE0-2C25-7634-15F58FF6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A29F-D447-3FF1-5A6B-46F97F0FB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5030D-5C7B-863E-7964-B057CF888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2621-668A-A1A9-B5FC-85CA0C0D2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4B2E4-19D2-831D-26AA-6032790BF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3C046-6B5E-3FCB-19C8-3E4104E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3F924-9330-67E0-10AE-34531A84D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8285E2-35F0-8630-0BFA-D9EB33C5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4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5E0B-D3EF-9151-6B4D-3CA2AC96F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BF69D-F5EC-4728-1689-668B4C7CB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56B8F-9E09-639B-348C-B33083EB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8400D-F7B5-E0C9-71F7-AC365FF2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6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6A84C-7599-BB54-2B91-63440775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1BC819-1A76-4346-653A-8EEFC273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B970-72F4-9BAA-37FE-2DAA844E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4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24B0-A23D-DC29-5769-86F4E6DA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67A0E-3872-D60B-2F01-DEF141A35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B41E9-C304-DE31-8B41-60D9ADE1E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2439-0B12-80EF-766A-294B5199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35EF5-D2CE-D85C-2DA5-2E0AD127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8179A-A1E5-0A70-BFCD-A49963C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3CB7-52F9-736D-8BF7-36642B83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28130-E6C8-AFD2-73C4-6080E2A8E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7C33-520E-0B48-BBD7-099F2CBAB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B000E-43B7-0129-1533-0091B94A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6C0-76A1-914E-522C-1A404877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F2A6-4681-C209-1633-6AD177D3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9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20E7EC-5F1B-B35D-1649-A37950250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1CC7-7F90-8835-E145-52D1B5E86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1CA11-E2B0-149E-41E0-8BD03C4C91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30366-4F44-4C50-A300-E261DA02B22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7CD4-58C1-8835-E753-49EB68B31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FD63-5C1E-F804-4256-9C1CA3E9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C13686-215A-4FBF-853B-70316915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8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hyperlink" Target="https://www.kaggle.com/datasets/tawfikelmetwally/employee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96187D8-B32D-4D1A-8C48-A15933DD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3530B724-DF74-5BDF-293D-5F4B79FE6E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019BB32-A409-4C93-9090-8BDDC45E5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657600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5646A-0D8D-F779-CE9F-C29D74381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1088571"/>
            <a:ext cx="9958356" cy="2050908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lang="en-US" sz="9600" dirty="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97558"/>
            <a:ext cx="804195" cy="0"/>
          </a:xfrm>
          <a:prstGeom prst="line">
            <a:avLst/>
          </a:prstGeom>
          <a:ln w="8572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4ED70DB-1943-4E5C-A1B6-D49DFE440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677195"/>
            <a:ext cx="12192000" cy="2180805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55526-7C50-8F8F-6F7C-32B234053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960483"/>
            <a:ext cx="9874429" cy="2874563"/>
          </a:xfrm>
        </p:spPr>
        <p:txBody>
          <a:bodyPr anchor="b">
            <a:normAutofit/>
          </a:bodyPr>
          <a:lstStyle/>
          <a:p>
            <a:r>
              <a:rPr lang="en-US" sz="2000" dirty="0"/>
              <a:t>STUDENT NAME: SAVITRI </a:t>
            </a:r>
          </a:p>
          <a:p>
            <a:r>
              <a:rPr lang="en-US" sz="2000" dirty="0"/>
              <a:t>REGISTER NO: 312209171   NAAN MUDALVAN ID:asunm1353312209171</a:t>
            </a:r>
          </a:p>
          <a:p>
            <a:r>
              <a:rPr lang="en-US" sz="2000" dirty="0"/>
              <a:t>DEPARTMENT : </a:t>
            </a:r>
            <a:r>
              <a:rPr lang="en-US" sz="2000" dirty="0" err="1"/>
              <a:t>B.Com</a:t>
            </a:r>
            <a:r>
              <a:rPr lang="en-US" sz="2000" dirty="0"/>
              <a:t> (Commerce)</a:t>
            </a:r>
          </a:p>
          <a:p>
            <a:r>
              <a:rPr lang="en-US" sz="2000" dirty="0"/>
              <a:t>COLLEGE: ANNA ADARSH COLLEGE FOR WOMEN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8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CA29-BDF9-5803-7845-0C93CC2B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696A223-65D2-9B45-14CA-DBF54A79C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247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58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A5E6-DDC8-F9A0-B247-5803D3B3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B869FE2C-6DCB-502B-A19D-C8E8A5876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659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680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000" kern="1200" spc="-4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fld id="{81D60167-4931-47E6-BA6A-407CBD079E47}" type="slidenum">
              <a:rPr lang="en-US" sz="2000" kern="1200" spc="1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ts val="1000"/>
                </a:spcBef>
              </a:pPr>
              <a:t>12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60FE9-0E2D-27E8-5885-67FD2AA88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676755"/>
            <a:ext cx="7225748" cy="35044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FBD4B-1B5A-77DA-4B64-F9308F00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4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</a:t>
            </a:r>
            <a:r>
              <a:rPr lang="en-US" sz="40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000" kern="1200" spc="-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</a:t>
            </a:r>
            <a:r>
              <a:rPr lang="en-US" sz="4000" kern="1200" spc="-4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</a:t>
            </a: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A7FA6F-7810-02CE-C377-CB4DEC9C0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423922"/>
              </p:ext>
            </p:extLst>
          </p:nvPr>
        </p:nvGraphicFramePr>
        <p:xfrm>
          <a:off x="4974086" y="1559859"/>
          <a:ext cx="6044896" cy="421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928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F1D56-AD0B-A86C-E14D-5B1047AB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C81B32-1C2E-0197-7C9E-42BFB1942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252244"/>
            <a:ext cx="7225748" cy="435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3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9EF00B-DCCC-2D5F-3558-BA25020F22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6669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634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9AF4-742B-9564-89FE-FA90D829E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3F11C-E7F1-2CC5-95F4-ADA2CE7847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B86EBC-8633-DA15-3513-24616BE9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3785596" cy="2042160"/>
          </a:xfrm>
        </p:spPr>
        <p:txBody>
          <a:bodyPr>
            <a:normAutofit/>
          </a:bodyPr>
          <a:lstStyle/>
          <a:p>
            <a:r>
              <a:rPr lang="en-US" sz="4000" spc="5"/>
              <a:t>PROJECT</a:t>
            </a:r>
            <a:r>
              <a:rPr lang="en-US" sz="4000" spc="-85"/>
              <a:t> </a:t>
            </a:r>
            <a:r>
              <a:rPr lang="en-US" sz="4000" spc="25"/>
              <a:t>TITLE</a:t>
            </a:r>
            <a:endParaRPr lang="en-US" sz="4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7CA2-5D9E-41CB-8375-458EF3D1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04755"/>
            <a:ext cx="3675826" cy="295750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31D3B702-8382-7AB9-9015-9033D80A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70" r="32833" b="-1"/>
          <a:stretch/>
        </p:blipFill>
        <p:spPr>
          <a:xfrm>
            <a:off x="5524500" y="10"/>
            <a:ext cx="666750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B168A7-66FE-4359-9866-CBB841A7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C0B70-436C-0C8C-C7B0-6A116273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04" y="1091868"/>
            <a:ext cx="4147804" cy="2042160"/>
          </a:xfrm>
        </p:spPr>
        <p:txBody>
          <a:bodyPr>
            <a:normAutofit/>
          </a:bodyPr>
          <a:lstStyle/>
          <a:p>
            <a:r>
              <a:rPr lang="en-US" sz="4000" spc="25"/>
              <a:t>A</a:t>
            </a:r>
            <a:r>
              <a:rPr lang="en-US" sz="4000" spc="-5"/>
              <a:t>G</a:t>
            </a:r>
            <a:r>
              <a:rPr lang="en-US" sz="4000" spc="-35"/>
              <a:t>E</a:t>
            </a:r>
            <a:r>
              <a:rPr lang="en-US" sz="4000" spc="15"/>
              <a:t>N</a:t>
            </a:r>
            <a:r>
              <a:rPr lang="en-US" sz="4000"/>
              <a:t>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800" y="1186344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919F-D09B-BB87-3431-6381EE2C186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20232" y="1699491"/>
            <a:ext cx="4147804" cy="4587009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2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Check List">
            <a:extLst>
              <a:ext uri="{FF2B5EF4-FFF2-40B4-BE49-F238E27FC236}">
                <a16:creationId xmlns:a16="http://schemas.microsoft.com/office/drawing/2014/main" id="{C481F244-8422-E874-A83F-61E7494B0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438" y="1143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36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1B1731-39D9-4145-8343-C209E1F09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F6ED895-9D39-C718-4DDB-5FE0743D4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4948" y="976696"/>
            <a:ext cx="6308775" cy="566467"/>
          </a:xfrm>
          <a:prstGeom prst="rect">
            <a:avLst/>
          </a:prstGeom>
        </p:spPr>
        <p:txBody>
          <a:bodyPr vert="horz" lIns="0" tIns="16510" rIns="0" bIns="0" rtlCol="0">
            <a:normAutofit fontScale="90000"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lang="en-US" sz="4000" spc="-20" dirty="0"/>
              <a:t>P</a:t>
            </a:r>
            <a:r>
              <a:rPr lang="en-US" sz="4000" spc="15" dirty="0"/>
              <a:t>ROB</a:t>
            </a:r>
            <a:r>
              <a:rPr lang="en-US" sz="4000" spc="55" dirty="0"/>
              <a:t>L</a:t>
            </a:r>
            <a:r>
              <a:rPr lang="en-US" sz="4000" spc="-20" dirty="0"/>
              <a:t>E</a:t>
            </a:r>
            <a:r>
              <a:rPr lang="en-US" sz="4000" spc="20" dirty="0"/>
              <a:t>M </a:t>
            </a:r>
            <a:r>
              <a:rPr lang="en-US" sz="4000" spc="10" dirty="0"/>
              <a:t>S</a:t>
            </a:r>
            <a:r>
              <a:rPr lang="en-US" sz="4000" spc="-370" dirty="0"/>
              <a:t>T</a:t>
            </a:r>
            <a:r>
              <a:rPr lang="en-US" sz="4000" spc="-375" dirty="0"/>
              <a:t>A</a:t>
            </a:r>
            <a:r>
              <a:rPr lang="en-US" sz="4000" spc="15" dirty="0"/>
              <a:t>T</a:t>
            </a:r>
            <a:r>
              <a:rPr lang="en-US" sz="4000" spc="-10" dirty="0"/>
              <a:t>E</a:t>
            </a:r>
            <a:r>
              <a:rPr lang="en-US" sz="4000" spc="-20" dirty="0"/>
              <a:t>ME</a:t>
            </a:r>
            <a:r>
              <a:rPr lang="en-US" sz="4000" spc="10" dirty="0"/>
              <a:t>NT</a:t>
            </a:r>
            <a:endParaRPr lang="en-US" sz="40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748755-DDBC-46D0-91EC-1212A8EE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6683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Desk with productivity items">
            <a:extLst>
              <a:ext uri="{FF2B5EF4-FFF2-40B4-BE49-F238E27FC236}">
                <a16:creationId xmlns:a16="http://schemas.microsoft.com/office/drawing/2014/main" id="{38A844E7-3237-1A26-405C-431A4436F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5" r="24575" b="-1"/>
          <a:stretch/>
        </p:blipFill>
        <p:spPr>
          <a:xfrm>
            <a:off x="8534400" y="10"/>
            <a:ext cx="3657601" cy="6857990"/>
          </a:xfrm>
          <a:prstGeom prst="rect">
            <a:avLst/>
          </a:prstGeom>
        </p:spPr>
      </p:pic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F925176-A34B-933A-CCD4-D696CB271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9" y="1662339"/>
            <a:ext cx="8556171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Analyzing employee data sets is crucial for several reasons: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Improving Employee Experience</a:t>
            </a:r>
            <a:endParaRPr lang="en-US" sz="28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Enhancing Productivity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Informed Decision-Making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Identifying Trends and Patterns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Ensuring Fairness and Compliance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/>
              <a:t>Strategic Planning</a:t>
            </a:r>
          </a:p>
        </p:txBody>
      </p:sp>
    </p:spTree>
    <p:extLst>
      <p:ext uri="{BB962C8B-B14F-4D97-AF65-F5344CB8AC3E}">
        <p14:creationId xmlns:p14="http://schemas.microsoft.com/office/powerpoint/2010/main" val="29709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F007C-3186-7088-5853-0C0AAA7EA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pc="25">
                <a:solidFill>
                  <a:srgbClr val="FFFFFF"/>
                </a:solidFill>
              </a:rPr>
              <a:t>W</a:t>
            </a:r>
            <a:r>
              <a:rPr lang="en-US" spc="-20">
                <a:solidFill>
                  <a:srgbClr val="FFFFFF"/>
                </a:solidFill>
              </a:rPr>
              <a:t>H</a:t>
            </a:r>
            <a:r>
              <a:rPr lang="en-US" spc="20">
                <a:solidFill>
                  <a:srgbClr val="FFFFFF"/>
                </a:solidFill>
              </a:rPr>
              <a:t>O</a:t>
            </a:r>
            <a:r>
              <a:rPr lang="en-US" spc="-235">
                <a:solidFill>
                  <a:srgbClr val="FFFFFF"/>
                </a:solidFill>
              </a:rPr>
              <a:t> </a:t>
            </a:r>
            <a:r>
              <a:rPr lang="en-US" spc="-10">
                <a:solidFill>
                  <a:srgbClr val="FFFFFF"/>
                </a:solidFill>
              </a:rPr>
              <a:t>AR</a:t>
            </a:r>
            <a:r>
              <a:rPr lang="en-US" spc="15">
                <a:solidFill>
                  <a:srgbClr val="FFFFFF"/>
                </a:solidFill>
              </a:rPr>
              <a:t>E</a:t>
            </a:r>
            <a:r>
              <a:rPr lang="en-US" spc="-35">
                <a:solidFill>
                  <a:srgbClr val="FFFFFF"/>
                </a:solidFill>
              </a:rPr>
              <a:t> </a:t>
            </a:r>
            <a:r>
              <a:rPr lang="en-US" spc="-10">
                <a:solidFill>
                  <a:srgbClr val="FFFFFF"/>
                </a:solidFill>
              </a:rPr>
              <a:t>T</a:t>
            </a:r>
            <a:r>
              <a:rPr lang="en-US" spc="-15">
                <a:solidFill>
                  <a:srgbClr val="FFFFFF"/>
                </a:solidFill>
              </a:rPr>
              <a:t>H</a:t>
            </a:r>
            <a:r>
              <a:rPr lang="en-US" spc="15">
                <a:solidFill>
                  <a:srgbClr val="FFFFFF"/>
                </a:solidFill>
              </a:rPr>
              <a:t>E</a:t>
            </a:r>
            <a:r>
              <a:rPr lang="en-US" spc="-35">
                <a:solidFill>
                  <a:srgbClr val="FFFFFF"/>
                </a:solidFill>
              </a:rPr>
              <a:t> </a:t>
            </a:r>
            <a:r>
              <a:rPr lang="en-US" spc="-20">
                <a:solidFill>
                  <a:srgbClr val="FFFFFF"/>
                </a:solidFill>
              </a:rPr>
              <a:t>E</a:t>
            </a:r>
            <a:r>
              <a:rPr lang="en-US" spc="30">
                <a:solidFill>
                  <a:srgbClr val="FFFFFF"/>
                </a:solidFill>
              </a:rPr>
              <a:t>N</a:t>
            </a:r>
            <a:r>
              <a:rPr lang="en-US" spc="15">
                <a:solidFill>
                  <a:srgbClr val="FFFFFF"/>
                </a:solidFill>
              </a:rPr>
              <a:t>D</a:t>
            </a:r>
            <a:r>
              <a:rPr lang="en-US" spc="-45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U</a:t>
            </a:r>
            <a:r>
              <a:rPr lang="en-US" spc="10">
                <a:solidFill>
                  <a:srgbClr val="FFFFFF"/>
                </a:solidFill>
              </a:rPr>
              <a:t>S</a:t>
            </a:r>
            <a:r>
              <a:rPr lang="en-US" spc="-25">
                <a:solidFill>
                  <a:srgbClr val="FFFFFF"/>
                </a:solidFill>
              </a:rPr>
              <a:t>E</a:t>
            </a:r>
            <a:r>
              <a:rPr lang="en-US" spc="-10">
                <a:solidFill>
                  <a:srgbClr val="FFFFFF"/>
                </a:solidFill>
              </a:rPr>
              <a:t>R</a:t>
            </a:r>
            <a:r>
              <a:rPr lang="en-US" spc="5">
                <a:solidFill>
                  <a:srgbClr val="FFFFFF"/>
                </a:solidFill>
              </a:rPr>
              <a:t>S?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9ABD78-1FEC-E8BC-9122-1AF55FD8A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31370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65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4502" y="782273"/>
            <a:ext cx="6085898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graphicFrame>
        <p:nvGraphicFramePr>
          <p:cNvPr id="15" name="TextBox 10">
            <a:extLst>
              <a:ext uri="{FF2B5EF4-FFF2-40B4-BE49-F238E27FC236}">
                <a16:creationId xmlns:a16="http://schemas.microsoft.com/office/drawing/2014/main" id="{8F285195-1578-C4D1-F471-0381E522CD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334866"/>
              </p:ext>
            </p:extLst>
          </p:nvPr>
        </p:nvGraphicFramePr>
        <p:xfrm>
          <a:off x="385763" y="1595021"/>
          <a:ext cx="7924800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191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7655" y="320675"/>
            <a:ext cx="10515600" cy="13255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2D936B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CF155965-31C5-3F3E-D1CA-8837C2A6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SOLUTION FOR EMPLOYEE PERFORMANCE ANALYSIS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Data collection and integration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Performance metrics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Advanced analytics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Personalised insights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Continuous feedback and improvement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D1455FB8-CF3B-70A9-CE26-D970EA8F6468}"/>
              </a:ext>
            </a:extLst>
          </p:cNvPr>
          <p:cNvSpPr txBox="1">
            <a:spLocks/>
          </p:cNvSpPr>
          <p:nvPr/>
        </p:nvSpPr>
        <p:spPr>
          <a:xfrm>
            <a:off x="7217229" y="1722438"/>
            <a:ext cx="4084320" cy="39703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dirty="0"/>
              <a:t>V</a:t>
            </a:r>
            <a:r>
              <a:rPr lang="en-IN" sz="2000" dirty="0"/>
              <a:t>ALUE PROPOSITION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Enhanced productivity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Employee engagement and retention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Data-driven decisions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Improved organizational performance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Scalability and flexibility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5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Dataset Description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46BF-B2B4-672D-F686-E3CFAEF99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/>
              <a:t>Employee data set : Kaggle </a:t>
            </a:r>
            <a:r>
              <a:rPr lang="en-US" sz="2200">
                <a:hlinkClick r:id="rId2"/>
              </a:rPr>
              <a:t>https://www.kaggle.com/datasets/tawfikelmetwally/employee-dataset</a:t>
            </a:r>
            <a:endParaRPr lang="en-US" sz="2200"/>
          </a:p>
          <a:p>
            <a:r>
              <a:rPr lang="en-US" sz="2200"/>
              <a:t>26 Features </a:t>
            </a:r>
          </a:p>
          <a:p>
            <a:r>
              <a:rPr lang="en-US" sz="2200"/>
              <a:t>9 Features</a:t>
            </a:r>
          </a:p>
          <a:p>
            <a:r>
              <a:rPr lang="en-US" sz="2200"/>
              <a:t>Employee ID: Num</a:t>
            </a:r>
          </a:p>
          <a:p>
            <a:r>
              <a:rPr lang="en-US" sz="2200"/>
              <a:t>Name: Text</a:t>
            </a:r>
          </a:p>
          <a:p>
            <a:r>
              <a:rPr lang="en-US" sz="2200"/>
              <a:t>Employe Type</a:t>
            </a:r>
          </a:p>
          <a:p>
            <a:r>
              <a:rPr lang="en-US" sz="2200"/>
              <a:t>Performance level</a:t>
            </a:r>
          </a:p>
          <a:p>
            <a:r>
              <a:rPr lang="en-US" sz="2200"/>
              <a:t>Gender: Male, Female, All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4478B-D4F8-3D63-8DC5-AED59C9D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15" r="22770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0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4" name="TextBox 8">
            <a:extLst>
              <a:ext uri="{FF2B5EF4-FFF2-40B4-BE49-F238E27FC236}">
                <a16:creationId xmlns:a16="http://schemas.microsoft.com/office/drawing/2014/main" id="{FB27552D-AB0B-8F12-E6B4-F24BA1678CD4}"/>
              </a:ext>
            </a:extLst>
          </p:cNvPr>
          <p:cNvGraphicFramePr/>
          <p:nvPr/>
        </p:nvGraphicFramePr>
        <p:xfrm>
          <a:off x="2743200" y="2354703"/>
          <a:ext cx="8534018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627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523</Words>
  <Application>Microsoft Office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Trebuchet MS</vt:lpstr>
      <vt:lpstr>Wingdings</vt:lpstr>
      <vt:lpstr>Office Theme</vt:lpstr>
      <vt:lpstr>Employee Data Analysis using Excel</vt:lpstr>
      <vt:lpstr>PROJECT TITLE</vt:lpstr>
      <vt:lpstr>AGENDA</vt:lpstr>
      <vt:lpstr>PROBLEM STATEMENT</vt:lpstr>
      <vt:lpstr>WHO ARE THE END USERS?</vt:lpstr>
      <vt:lpstr>PROJECT OVERVIEW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RESULTS</vt:lpstr>
      <vt:lpstr>RESULTS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Ranade</dc:creator>
  <cp:lastModifiedBy>Savitri jat</cp:lastModifiedBy>
  <cp:revision>5</cp:revision>
  <dcterms:created xsi:type="dcterms:W3CDTF">2024-08-28T03:02:59Z</dcterms:created>
  <dcterms:modified xsi:type="dcterms:W3CDTF">2024-08-30T03:04:29Z</dcterms:modified>
</cp:coreProperties>
</file>