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75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chemeClr val="tx1"/>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sz="4000" b="1"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
            <a:ext cx="18287999" cy="10286999"/>
          </a:xfrm>
          <a:prstGeom prst="rect">
            <a:avLst/>
          </a:prstGeom>
        </p:spPr>
      </p:pic>
      <p:sp>
        <p:nvSpPr>
          <p:cNvPr id="17" name="bg object 17"/>
          <p:cNvSpPr/>
          <p:nvPr/>
        </p:nvSpPr>
        <p:spPr>
          <a:xfrm>
            <a:off x="0" y="14290"/>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p:txBody>
      </p:sp>
      <p:sp>
        <p:nvSpPr>
          <p:cNvPr id="18" name="bg object 18"/>
          <p:cNvSpPr/>
          <p:nvPr/>
        </p:nvSpPr>
        <p:spPr>
          <a:xfrm>
            <a:off x="11687929" y="8616174"/>
            <a:ext cx="6600190" cy="1671320"/>
          </a:xfrm>
          <a:custGeom>
            <a:avLst/>
            <a:gdLst/>
            <a:ahLst/>
            <a:cxnLst/>
            <a:rect l="l" t="t" r="r" b="b"/>
            <a:pathLst>
              <a:path w="6600190" h="1671320">
                <a:moveTo>
                  <a:pt x="6600069" y="1670825"/>
                </a:moveTo>
                <a:lnTo>
                  <a:pt x="0" y="1670825"/>
                </a:lnTo>
                <a:lnTo>
                  <a:pt x="1695665" y="715675"/>
                </a:lnTo>
                <a:lnTo>
                  <a:pt x="1733424" y="694934"/>
                </a:lnTo>
                <a:lnTo>
                  <a:pt x="1772937" y="674294"/>
                </a:lnTo>
                <a:lnTo>
                  <a:pt x="1814092" y="653787"/>
                </a:lnTo>
                <a:lnTo>
                  <a:pt x="1856775" y="633449"/>
                </a:lnTo>
                <a:lnTo>
                  <a:pt x="1900874" y="613315"/>
                </a:lnTo>
                <a:lnTo>
                  <a:pt x="1946277" y="593417"/>
                </a:lnTo>
                <a:lnTo>
                  <a:pt x="1992871" y="573792"/>
                </a:lnTo>
                <a:lnTo>
                  <a:pt x="2040544" y="554473"/>
                </a:lnTo>
                <a:lnTo>
                  <a:pt x="2089182" y="535494"/>
                </a:lnTo>
                <a:lnTo>
                  <a:pt x="2138673" y="516890"/>
                </a:lnTo>
                <a:lnTo>
                  <a:pt x="2188905" y="498696"/>
                </a:lnTo>
                <a:lnTo>
                  <a:pt x="2239764" y="480945"/>
                </a:lnTo>
                <a:lnTo>
                  <a:pt x="2291139" y="463673"/>
                </a:lnTo>
                <a:lnTo>
                  <a:pt x="2342917" y="446913"/>
                </a:lnTo>
                <a:lnTo>
                  <a:pt x="2394968" y="430705"/>
                </a:lnTo>
                <a:lnTo>
                  <a:pt x="2447229" y="415067"/>
                </a:lnTo>
                <a:lnTo>
                  <a:pt x="2499539" y="400051"/>
                </a:lnTo>
                <a:lnTo>
                  <a:pt x="2551801" y="385685"/>
                </a:lnTo>
                <a:lnTo>
                  <a:pt x="2603903" y="372003"/>
                </a:lnTo>
                <a:lnTo>
                  <a:pt x="2655732" y="359039"/>
                </a:lnTo>
                <a:lnTo>
                  <a:pt x="2707175" y="346829"/>
                </a:lnTo>
                <a:lnTo>
                  <a:pt x="2758120" y="335407"/>
                </a:lnTo>
                <a:lnTo>
                  <a:pt x="2808454" y="324806"/>
                </a:lnTo>
                <a:lnTo>
                  <a:pt x="2858064" y="315062"/>
                </a:lnTo>
                <a:lnTo>
                  <a:pt x="2906839" y="306208"/>
                </a:lnTo>
                <a:lnTo>
                  <a:pt x="2954664" y="298279"/>
                </a:lnTo>
                <a:lnTo>
                  <a:pt x="3001429" y="291310"/>
                </a:lnTo>
                <a:lnTo>
                  <a:pt x="3047019" y="285334"/>
                </a:lnTo>
                <a:lnTo>
                  <a:pt x="3091323" y="280387"/>
                </a:lnTo>
                <a:lnTo>
                  <a:pt x="3134228" y="276502"/>
                </a:lnTo>
                <a:lnTo>
                  <a:pt x="6600069" y="0"/>
                </a:lnTo>
                <a:lnTo>
                  <a:pt x="6600069" y="1670825"/>
                </a:lnTo>
                <a:close/>
              </a:path>
            </a:pathLst>
          </a:custGeom>
          <a:solidFill>
            <a:srgbClr val="006F7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950" b="1" i="0">
                <a:solidFill>
                  <a:schemeClr val="tx1"/>
                </a:solidFill>
                <a:latin typeface="Verdana" panose="020B0604030504040204"/>
                <a:cs typeface="Verdana" panose="020B060403050404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7999" cy="10286999"/>
          </a:xfrm>
          <a:prstGeom prst="rect">
            <a:avLst/>
          </a:prstGeom>
        </p:spPr>
      </p:pic>
      <p:sp>
        <p:nvSpPr>
          <p:cNvPr id="17" name="bg object 17"/>
          <p:cNvSpPr/>
          <p:nvPr/>
        </p:nvSpPr>
        <p:spPr>
          <a:xfrm>
            <a:off x="0" y="14289"/>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p:txBody>
      </p:sp>
      <p:sp>
        <p:nvSpPr>
          <p:cNvPr id="18" name="bg object 18"/>
          <p:cNvSpPr/>
          <p:nvPr/>
        </p:nvSpPr>
        <p:spPr>
          <a:xfrm>
            <a:off x="11687933" y="8616175"/>
            <a:ext cx="6600190" cy="1671320"/>
          </a:xfrm>
          <a:custGeom>
            <a:avLst/>
            <a:gdLst/>
            <a:ahLst/>
            <a:cxnLst/>
            <a:rect l="l" t="t" r="r" b="b"/>
            <a:pathLst>
              <a:path w="6600190" h="1671320">
                <a:moveTo>
                  <a:pt x="6600066" y="1670823"/>
                </a:moveTo>
                <a:lnTo>
                  <a:pt x="0" y="1670824"/>
                </a:lnTo>
                <a:lnTo>
                  <a:pt x="1695663" y="715675"/>
                </a:lnTo>
                <a:lnTo>
                  <a:pt x="1733422" y="694934"/>
                </a:lnTo>
                <a:lnTo>
                  <a:pt x="1772935" y="674294"/>
                </a:lnTo>
                <a:lnTo>
                  <a:pt x="1814089" y="653787"/>
                </a:lnTo>
                <a:lnTo>
                  <a:pt x="1856772" y="633449"/>
                </a:lnTo>
                <a:lnTo>
                  <a:pt x="1900872" y="613315"/>
                </a:lnTo>
                <a:lnTo>
                  <a:pt x="1946275" y="593417"/>
                </a:lnTo>
                <a:lnTo>
                  <a:pt x="1992869" y="573792"/>
                </a:lnTo>
                <a:lnTo>
                  <a:pt x="2040541" y="554473"/>
                </a:lnTo>
                <a:lnTo>
                  <a:pt x="2089179" y="535494"/>
                </a:lnTo>
                <a:lnTo>
                  <a:pt x="2138670" y="516890"/>
                </a:lnTo>
                <a:lnTo>
                  <a:pt x="2188902" y="498696"/>
                </a:lnTo>
                <a:lnTo>
                  <a:pt x="2239762" y="480945"/>
                </a:lnTo>
                <a:lnTo>
                  <a:pt x="2291136" y="463673"/>
                </a:lnTo>
                <a:lnTo>
                  <a:pt x="2342914" y="446913"/>
                </a:lnTo>
                <a:lnTo>
                  <a:pt x="2394948" y="430710"/>
                </a:lnTo>
                <a:lnTo>
                  <a:pt x="2447227" y="415067"/>
                </a:lnTo>
                <a:lnTo>
                  <a:pt x="2499537" y="400051"/>
                </a:lnTo>
                <a:lnTo>
                  <a:pt x="2551799" y="385685"/>
                </a:lnTo>
                <a:lnTo>
                  <a:pt x="2603900" y="372003"/>
                </a:lnTo>
                <a:lnTo>
                  <a:pt x="2655729" y="359039"/>
                </a:lnTo>
                <a:lnTo>
                  <a:pt x="2707172" y="346829"/>
                </a:lnTo>
                <a:lnTo>
                  <a:pt x="2758117" y="335407"/>
                </a:lnTo>
                <a:lnTo>
                  <a:pt x="2808451" y="324806"/>
                </a:lnTo>
                <a:lnTo>
                  <a:pt x="2858062" y="315062"/>
                </a:lnTo>
                <a:lnTo>
                  <a:pt x="2906836" y="306208"/>
                </a:lnTo>
                <a:lnTo>
                  <a:pt x="2954662" y="298279"/>
                </a:lnTo>
                <a:lnTo>
                  <a:pt x="3001426" y="291310"/>
                </a:lnTo>
                <a:lnTo>
                  <a:pt x="3047016" y="285334"/>
                </a:lnTo>
                <a:lnTo>
                  <a:pt x="3091320" y="280387"/>
                </a:lnTo>
                <a:lnTo>
                  <a:pt x="3134225" y="276502"/>
                </a:lnTo>
                <a:lnTo>
                  <a:pt x="6600066" y="0"/>
                </a:lnTo>
                <a:lnTo>
                  <a:pt x="6600066" y="1670823"/>
                </a:lnTo>
                <a:close/>
              </a:path>
            </a:pathLst>
          </a:custGeom>
          <a:solidFill>
            <a:srgbClr val="006F7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950" b="1" i="0">
                <a:solidFill>
                  <a:schemeClr val="tx1"/>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1"/>
            <a:ext cx="18287999" cy="10286999"/>
          </a:xfrm>
          <a:prstGeom prst="rect">
            <a:avLst/>
          </a:prstGeom>
        </p:spPr>
      </p:pic>
      <p:sp>
        <p:nvSpPr>
          <p:cNvPr id="17" name="bg object 17"/>
          <p:cNvSpPr/>
          <p:nvPr/>
        </p:nvSpPr>
        <p:spPr>
          <a:xfrm>
            <a:off x="0" y="14289"/>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p:txBody>
      </p:sp>
      <p:sp>
        <p:nvSpPr>
          <p:cNvPr id="2" name="Holder 2"/>
          <p:cNvSpPr>
            <a:spLocks noGrp="1"/>
          </p:cNvSpPr>
          <p:nvPr>
            <p:ph type="title"/>
          </p:nvPr>
        </p:nvSpPr>
        <p:spPr>
          <a:xfrm>
            <a:off x="227196" y="99523"/>
            <a:ext cx="17409795" cy="1825625"/>
          </a:xfrm>
          <a:prstGeom prst="rect">
            <a:avLst/>
          </a:prstGeom>
        </p:spPr>
        <p:txBody>
          <a:bodyPr wrap="square" lIns="0" tIns="0" rIns="0" bIns="0">
            <a:spAutoFit/>
          </a:bodyPr>
          <a:lstStyle>
            <a:lvl1pPr>
              <a:defRPr sz="2950" b="1" i="0">
                <a:solidFill>
                  <a:schemeClr val="tx1"/>
                </a:solidFill>
                <a:latin typeface="Verdana" panose="020B0604030504040204"/>
                <a:cs typeface="Verdana" panose="020B0604030504040204"/>
              </a:defRPr>
            </a:lvl1pPr>
          </a:lstStyle>
          <a:p/>
        </p:txBody>
      </p:sp>
      <p:sp>
        <p:nvSpPr>
          <p:cNvPr id="3" name="Holder 3"/>
          <p:cNvSpPr>
            <a:spLocks noGrp="1"/>
          </p:cNvSpPr>
          <p:nvPr>
            <p:ph type="body" idx="1"/>
          </p:nvPr>
        </p:nvSpPr>
        <p:spPr>
          <a:xfrm>
            <a:off x="397009" y="3138474"/>
            <a:ext cx="17493981" cy="6502400"/>
          </a:xfrm>
          <a:prstGeom prst="rect">
            <a:avLst/>
          </a:prstGeom>
        </p:spPr>
        <p:txBody>
          <a:bodyPr wrap="square" lIns="0" tIns="0" rIns="0" bIns="0">
            <a:spAutoFit/>
          </a:bodyPr>
          <a:lstStyle>
            <a:lvl1pPr>
              <a:defRPr sz="4000" b="1"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8287999" cy="10286999"/>
          </a:xfrm>
          <a:prstGeom prst="rect">
            <a:avLst/>
          </a:prstGeom>
        </p:spPr>
      </p:pic>
      <p:sp>
        <p:nvSpPr>
          <p:cNvPr id="3" name="object 3"/>
          <p:cNvSpPr txBox="1"/>
          <p:nvPr/>
        </p:nvSpPr>
        <p:spPr>
          <a:xfrm>
            <a:off x="32657" y="14287"/>
            <a:ext cx="18255342" cy="6104235"/>
          </a:xfrm>
          <a:prstGeom prst="rect">
            <a:avLst/>
          </a:prstGeom>
        </p:spPr>
        <p:txBody>
          <a:bodyPr vert="horz" wrap="square" lIns="0" tIns="279400" rIns="0" bIns="0" rtlCol="0">
            <a:spAutoFit/>
          </a:bodyPr>
          <a:lstStyle/>
          <a:p>
            <a:pPr marL="12700" marR="5080">
              <a:lnSpc>
                <a:spcPts val="10820"/>
              </a:lnSpc>
              <a:spcBef>
                <a:spcPts val="2200"/>
              </a:spcBef>
            </a:pPr>
            <a:r>
              <a:rPr sz="10750" i="1" spc="735" dirty="0">
                <a:latin typeface="Cambria" panose="02040503050406030204"/>
                <a:cs typeface="Cambria" panose="02040503050406030204"/>
              </a:rPr>
              <a:t>Hybrid</a:t>
            </a:r>
            <a:r>
              <a:rPr sz="10750" i="1" spc="145" dirty="0">
                <a:latin typeface="Cambria" panose="02040503050406030204"/>
                <a:cs typeface="Cambria" panose="02040503050406030204"/>
              </a:rPr>
              <a:t> </a:t>
            </a:r>
            <a:r>
              <a:rPr sz="10750" i="1" spc="490" dirty="0">
                <a:latin typeface="Cambria" panose="02040503050406030204"/>
                <a:cs typeface="Cambria" panose="02040503050406030204"/>
              </a:rPr>
              <a:t>Neural</a:t>
            </a:r>
            <a:r>
              <a:rPr sz="10750" i="1" spc="145" dirty="0">
                <a:latin typeface="Cambria" panose="02040503050406030204"/>
                <a:cs typeface="Cambria" panose="02040503050406030204"/>
              </a:rPr>
              <a:t> </a:t>
            </a:r>
            <a:r>
              <a:rPr sz="10750" i="1" spc="405" dirty="0">
                <a:latin typeface="Cambria" panose="02040503050406030204"/>
                <a:cs typeface="Cambria" panose="02040503050406030204"/>
              </a:rPr>
              <a:t>Network: </a:t>
            </a:r>
            <a:r>
              <a:rPr sz="10750" i="1" spc="-2355" dirty="0">
                <a:latin typeface="Cambria" panose="02040503050406030204"/>
                <a:cs typeface="Cambria" panose="02040503050406030204"/>
              </a:rPr>
              <a:t> </a:t>
            </a:r>
            <a:r>
              <a:rPr sz="10750" i="1" spc="745" dirty="0">
                <a:latin typeface="Cambria" panose="02040503050406030204"/>
                <a:cs typeface="Cambria" panose="02040503050406030204"/>
              </a:rPr>
              <a:t>The </a:t>
            </a:r>
            <a:r>
              <a:rPr sz="10750" i="1" spc="409" dirty="0">
                <a:latin typeface="Cambria" panose="02040503050406030204"/>
                <a:cs typeface="Cambria" panose="02040503050406030204"/>
              </a:rPr>
              <a:t>Ultimate </a:t>
            </a:r>
            <a:r>
              <a:rPr sz="10750" i="1" spc="415" dirty="0">
                <a:latin typeface="Cambria" panose="02040503050406030204"/>
                <a:cs typeface="Cambria" panose="02040503050406030204"/>
              </a:rPr>
              <a:t>Defender </a:t>
            </a:r>
            <a:r>
              <a:rPr sz="10750" i="1" spc="420" dirty="0">
                <a:latin typeface="Cambria" panose="02040503050406030204"/>
                <a:cs typeface="Cambria" panose="02040503050406030204"/>
              </a:rPr>
              <a:t> </a:t>
            </a:r>
            <a:r>
              <a:rPr sz="10750" i="1" spc="475" dirty="0">
                <a:latin typeface="Cambria" panose="02040503050406030204"/>
                <a:cs typeface="Cambria" panose="02040503050406030204"/>
              </a:rPr>
              <a:t>Against </a:t>
            </a:r>
            <a:r>
              <a:rPr sz="10750" i="1" spc="430" dirty="0">
                <a:latin typeface="Cambria" panose="02040503050406030204"/>
                <a:cs typeface="Cambria" panose="02040503050406030204"/>
              </a:rPr>
              <a:t>Network </a:t>
            </a:r>
            <a:r>
              <a:rPr sz="10750" i="1" spc="434" dirty="0">
                <a:latin typeface="Cambria" panose="02040503050406030204"/>
                <a:cs typeface="Cambria" panose="02040503050406030204"/>
              </a:rPr>
              <a:t> </a:t>
            </a:r>
            <a:r>
              <a:rPr sz="10750" i="1" spc="409" dirty="0" smtClean="0">
                <a:latin typeface="Cambria" panose="02040503050406030204"/>
                <a:cs typeface="Cambria" panose="02040503050406030204"/>
              </a:rPr>
              <a:t>Intrusion</a:t>
            </a:r>
            <a:endParaRPr lang="en-IN" sz="10750" i="1" spc="409" dirty="0" smtClean="0">
              <a:latin typeface="Cambria" panose="02040503050406030204"/>
              <a:cs typeface="Cambria" panose="02040503050406030204"/>
            </a:endParaRPr>
          </a:p>
          <a:p>
            <a:pPr marL="12700" marR="5080" algn="ctr">
              <a:lnSpc>
                <a:spcPts val="10820"/>
              </a:lnSpc>
              <a:spcBef>
                <a:spcPts val="2200"/>
              </a:spcBef>
            </a:pPr>
            <a:r>
              <a:rPr lang="en-IN" sz="4000" dirty="0"/>
              <a:t>P. Ganesh </a:t>
            </a:r>
            <a:r>
              <a:rPr lang="en-IN" sz="4000" dirty="0" smtClean="0"/>
              <a:t>Kumar </a:t>
            </a:r>
            <a:r>
              <a:rPr lang="en-IN" sz="4000" dirty="0"/>
              <a:t>and D. </a:t>
            </a:r>
            <a:r>
              <a:rPr lang="en-IN" sz="4000" dirty="0" err="1" smtClean="0"/>
              <a:t>Devaraj</a:t>
            </a:r>
            <a:r>
              <a:rPr lang="en-IN" sz="4000" dirty="0" smtClean="0"/>
              <a:t>[Scopus Indexed]</a:t>
            </a:r>
            <a:endParaRPr sz="3200" dirty="0">
              <a:latin typeface="Cambria" panose="02040503050406030204"/>
              <a:cs typeface="Cambria" panose="02040503050406030204"/>
            </a:endParaRPr>
          </a:p>
        </p:txBody>
      </p:sp>
      <p:sp>
        <p:nvSpPr>
          <p:cNvPr id="4" name="object 4"/>
          <p:cNvSpPr txBox="1"/>
          <p:nvPr/>
        </p:nvSpPr>
        <p:spPr>
          <a:xfrm>
            <a:off x="1136437" y="8300488"/>
            <a:ext cx="5111963" cy="1334789"/>
          </a:xfrm>
          <a:prstGeom prst="rect">
            <a:avLst/>
          </a:prstGeom>
        </p:spPr>
        <p:txBody>
          <a:bodyPr vert="horz" wrap="square" lIns="0" tIns="12700" rIns="0" bIns="0" rtlCol="0">
            <a:spAutoFit/>
          </a:bodyPr>
          <a:lstStyle/>
          <a:p>
            <a:pPr marL="12700" marR="5080">
              <a:lnSpc>
                <a:spcPct val="108000"/>
              </a:lnSpc>
              <a:spcBef>
                <a:spcPts val="100"/>
              </a:spcBef>
            </a:pPr>
            <a:r>
              <a:rPr sz="2600" b="1" i="1" u="sng" spc="-330" dirty="0">
                <a:latin typeface="Verdana" panose="020B0604030504040204"/>
                <a:cs typeface="Verdana" panose="020B0604030504040204"/>
              </a:rPr>
              <a:t>S</a:t>
            </a:r>
            <a:r>
              <a:rPr sz="2600" b="1" i="1" u="sng" spc="-340" dirty="0">
                <a:latin typeface="Verdana" panose="020B0604030504040204"/>
                <a:cs typeface="Verdana" panose="020B0604030504040204"/>
              </a:rPr>
              <a:t>A</a:t>
            </a:r>
            <a:r>
              <a:rPr sz="2600" b="1" i="1" u="sng" spc="-300" dirty="0">
                <a:latin typeface="Verdana" panose="020B0604030504040204"/>
                <a:cs typeface="Verdana" panose="020B0604030504040204"/>
              </a:rPr>
              <a:t>V</a:t>
            </a:r>
            <a:r>
              <a:rPr sz="2600" b="1" i="1" u="sng" spc="-240" dirty="0">
                <a:latin typeface="Verdana" panose="020B0604030504040204"/>
                <a:cs typeface="Verdana" panose="020B0604030504040204"/>
              </a:rPr>
              <a:t>L</a:t>
            </a:r>
            <a:r>
              <a:rPr sz="2600" b="1" i="1" u="sng" spc="-235" dirty="0">
                <a:latin typeface="Verdana" panose="020B0604030504040204"/>
                <a:cs typeface="Verdana" panose="020B0604030504040204"/>
              </a:rPr>
              <a:t>EE</a:t>
            </a:r>
            <a:r>
              <a:rPr sz="2600" b="1" i="1" u="sng" spc="-330" dirty="0">
                <a:latin typeface="Verdana" panose="020B0604030504040204"/>
                <a:cs typeface="Verdana" panose="020B0604030504040204"/>
              </a:rPr>
              <a:t>N</a:t>
            </a:r>
            <a:r>
              <a:rPr sz="2600" b="1" i="1" u="sng" spc="-235" dirty="0">
                <a:latin typeface="Verdana" panose="020B0604030504040204"/>
                <a:cs typeface="Verdana" panose="020B0604030504040204"/>
              </a:rPr>
              <a:t> </a:t>
            </a:r>
            <a:r>
              <a:rPr sz="2600" b="1" i="1" u="sng" spc="-430" dirty="0">
                <a:latin typeface="Verdana" panose="020B0604030504040204"/>
                <a:cs typeface="Verdana" panose="020B0604030504040204"/>
              </a:rPr>
              <a:t>K</a:t>
            </a:r>
            <a:r>
              <a:rPr sz="2600" b="1" i="1" u="sng" spc="-340" dirty="0">
                <a:latin typeface="Verdana" panose="020B0604030504040204"/>
                <a:cs typeface="Verdana" panose="020B0604030504040204"/>
              </a:rPr>
              <a:t>A</a:t>
            </a:r>
            <a:r>
              <a:rPr sz="2600" b="1" i="1" u="sng" spc="-315" dirty="0">
                <a:latin typeface="Verdana" panose="020B0604030504040204"/>
                <a:cs typeface="Verdana" panose="020B0604030504040204"/>
              </a:rPr>
              <a:t>U</a:t>
            </a:r>
            <a:r>
              <a:rPr sz="2600" b="1" i="1" u="sng" spc="-390" dirty="0">
                <a:latin typeface="Verdana" panose="020B0604030504040204"/>
                <a:cs typeface="Verdana" panose="020B0604030504040204"/>
              </a:rPr>
              <a:t>R</a:t>
            </a:r>
            <a:r>
              <a:rPr sz="2600" b="1" i="1" u="sng" spc="-450" dirty="0">
                <a:latin typeface="Verdana" panose="020B0604030504040204"/>
                <a:cs typeface="Verdana" panose="020B0604030504040204"/>
              </a:rPr>
              <a:t>:</a:t>
            </a:r>
            <a:r>
              <a:rPr sz="2600" b="1" i="1" u="sng" spc="-235" dirty="0">
                <a:latin typeface="Verdana" panose="020B0604030504040204"/>
                <a:cs typeface="Verdana" panose="020B0604030504040204"/>
              </a:rPr>
              <a:t> </a:t>
            </a:r>
            <a:r>
              <a:rPr sz="2600" b="1" i="1" u="sng" spc="-434" dirty="0" smtClean="0">
                <a:latin typeface="Verdana" panose="020B0604030504040204"/>
                <a:cs typeface="Verdana" panose="020B0604030504040204"/>
              </a:rPr>
              <a:t>2</a:t>
            </a:r>
            <a:r>
              <a:rPr sz="2600" b="1" i="1" u="sng" spc="-245" dirty="0" smtClean="0">
                <a:latin typeface="Verdana" panose="020B0604030504040204"/>
                <a:cs typeface="Verdana" panose="020B0604030504040204"/>
              </a:rPr>
              <a:t>0</a:t>
            </a:r>
            <a:r>
              <a:rPr sz="2600" b="1" i="1" u="sng" spc="-434" dirty="0" smtClean="0">
                <a:latin typeface="Verdana" panose="020B0604030504040204"/>
                <a:cs typeface="Verdana" panose="020B0604030504040204"/>
              </a:rPr>
              <a:t>2</a:t>
            </a:r>
            <a:r>
              <a:rPr sz="2600" b="1" i="1" u="sng" spc="-245" dirty="0" smtClean="0">
                <a:latin typeface="Verdana" panose="020B0604030504040204"/>
                <a:cs typeface="Verdana" panose="020B0604030504040204"/>
              </a:rPr>
              <a:t>0</a:t>
            </a:r>
            <a:r>
              <a:rPr sz="2600" b="1" i="1" u="sng" dirty="0" smtClean="0">
                <a:latin typeface="Verdana" panose="020B0604030504040204"/>
                <a:cs typeface="Verdana" panose="020B0604030504040204"/>
              </a:rPr>
              <a:t>C</a:t>
            </a:r>
            <a:r>
              <a:rPr sz="2600" b="1" i="1" u="sng" spc="-330" dirty="0" smtClean="0">
                <a:latin typeface="Verdana" panose="020B0604030504040204"/>
                <a:cs typeface="Verdana" panose="020B0604030504040204"/>
              </a:rPr>
              <a:t>S</a:t>
            </a:r>
            <a:r>
              <a:rPr sz="2600" b="1" i="1" u="sng" dirty="0" smtClean="0">
                <a:latin typeface="Verdana" panose="020B0604030504040204"/>
                <a:cs typeface="Verdana" panose="020B0604030504040204"/>
              </a:rPr>
              <a:t>C</a:t>
            </a:r>
            <a:r>
              <a:rPr sz="2600" b="1" i="1" u="sng" spc="-869" dirty="0" smtClean="0">
                <a:latin typeface="Verdana" panose="020B0604030504040204"/>
                <a:cs typeface="Verdana" panose="020B0604030504040204"/>
              </a:rPr>
              <a:t>1</a:t>
            </a:r>
            <a:r>
              <a:rPr sz="2600" b="1" i="1" u="sng" spc="-245" dirty="0" smtClean="0">
                <a:latin typeface="Verdana" panose="020B0604030504040204"/>
                <a:cs typeface="Verdana" panose="020B0604030504040204"/>
              </a:rPr>
              <a:t>0</a:t>
            </a:r>
            <a:r>
              <a:rPr sz="2600" b="1" i="1" u="sng" spc="-415" dirty="0" smtClean="0">
                <a:latin typeface="Verdana" panose="020B0604030504040204"/>
                <a:cs typeface="Verdana" panose="020B0604030504040204"/>
              </a:rPr>
              <a:t>3</a:t>
            </a:r>
            <a:r>
              <a:rPr sz="2600" b="1" i="1" u="sng" spc="-245" dirty="0" smtClean="0">
                <a:latin typeface="Verdana" panose="020B0604030504040204"/>
                <a:cs typeface="Verdana" panose="020B0604030504040204"/>
              </a:rPr>
              <a:t>4</a:t>
            </a:r>
            <a:endParaRPr lang="en-IN" sz="2600" b="1" i="1" u="sng" spc="-245" dirty="0" smtClean="0">
              <a:latin typeface="Verdana" panose="020B0604030504040204"/>
              <a:cs typeface="Verdana" panose="020B0604030504040204"/>
            </a:endParaRPr>
          </a:p>
          <a:p>
            <a:pPr marL="12700" marR="5080">
              <a:lnSpc>
                <a:spcPct val="108000"/>
              </a:lnSpc>
              <a:spcBef>
                <a:spcPts val="100"/>
              </a:spcBef>
            </a:pPr>
            <a:endParaRPr lang="en-IN" sz="2600" b="1" i="1" u="sng" spc="-245" dirty="0" smtClean="0">
              <a:latin typeface="Verdana" panose="020B0604030504040204"/>
              <a:cs typeface="Verdana" panose="020B0604030504040204"/>
            </a:endParaRPr>
          </a:p>
          <a:p>
            <a:pPr marL="12700" marR="5080">
              <a:lnSpc>
                <a:spcPct val="108000"/>
              </a:lnSpc>
              <a:spcBef>
                <a:spcPts val="100"/>
              </a:spcBef>
            </a:pPr>
            <a:r>
              <a:rPr sz="2600" b="1" i="1" u="sng" spc="-245" dirty="0" smtClean="0">
                <a:latin typeface="Verdana" panose="020B0604030504040204"/>
                <a:cs typeface="Verdana" panose="020B0604030504040204"/>
              </a:rPr>
              <a:t>  </a:t>
            </a:r>
            <a:r>
              <a:rPr sz="2600" b="1" i="1" u="sng" spc="-235" dirty="0">
                <a:latin typeface="Verdana" panose="020B0604030504040204"/>
                <a:cs typeface="Verdana" panose="020B0604030504040204"/>
              </a:rPr>
              <a:t>ME</a:t>
            </a:r>
            <a:r>
              <a:rPr sz="2600" b="1" i="1" u="sng" spc="-335" dirty="0">
                <a:latin typeface="Verdana" panose="020B0604030504040204"/>
                <a:cs typeface="Verdana" panose="020B0604030504040204"/>
              </a:rPr>
              <a:t>H</a:t>
            </a:r>
            <a:r>
              <a:rPr sz="2600" b="1" i="1" u="sng" spc="-315" dirty="0">
                <a:latin typeface="Verdana" panose="020B0604030504040204"/>
                <a:cs typeface="Verdana" panose="020B0604030504040204"/>
              </a:rPr>
              <a:t>U</a:t>
            </a:r>
            <a:r>
              <a:rPr sz="2600" b="1" i="1" u="sng" spc="-235" dirty="0">
                <a:latin typeface="Verdana" panose="020B0604030504040204"/>
                <a:cs typeface="Verdana" panose="020B0604030504040204"/>
              </a:rPr>
              <a:t>L </a:t>
            </a:r>
            <a:r>
              <a:rPr sz="2600" b="1" i="1" u="sng" spc="-35" dirty="0">
                <a:latin typeface="Verdana" panose="020B0604030504040204"/>
                <a:cs typeface="Verdana" panose="020B0604030504040204"/>
              </a:rPr>
              <a:t>J</a:t>
            </a:r>
            <a:r>
              <a:rPr sz="2600" b="1" i="1" u="sng" spc="-340" dirty="0">
                <a:latin typeface="Verdana" panose="020B0604030504040204"/>
                <a:cs typeface="Verdana" panose="020B0604030504040204"/>
              </a:rPr>
              <a:t>A</a:t>
            </a:r>
            <a:r>
              <a:rPr sz="2600" b="1" i="1" u="sng" spc="-690" dirty="0">
                <a:latin typeface="Verdana" panose="020B0604030504040204"/>
                <a:cs typeface="Verdana" panose="020B0604030504040204"/>
              </a:rPr>
              <a:t>I</a:t>
            </a:r>
            <a:r>
              <a:rPr sz="2600" b="1" i="1" u="sng" spc="-335" dirty="0">
                <a:latin typeface="Verdana" panose="020B0604030504040204"/>
                <a:cs typeface="Verdana" panose="020B0604030504040204"/>
              </a:rPr>
              <a:t>N</a:t>
            </a:r>
            <a:r>
              <a:rPr sz="2600" b="1" i="1" u="sng" spc="-450" dirty="0">
                <a:latin typeface="Verdana" panose="020B0604030504040204"/>
                <a:cs typeface="Verdana" panose="020B0604030504040204"/>
              </a:rPr>
              <a:t>:</a:t>
            </a:r>
            <a:r>
              <a:rPr sz="2600" b="1" i="1" u="sng" spc="-235" dirty="0">
                <a:latin typeface="Verdana" panose="020B0604030504040204"/>
                <a:cs typeface="Verdana" panose="020B0604030504040204"/>
              </a:rPr>
              <a:t> </a:t>
            </a:r>
            <a:r>
              <a:rPr sz="2600" b="1" i="1" u="sng" spc="-434" dirty="0">
                <a:latin typeface="Verdana" panose="020B0604030504040204"/>
                <a:cs typeface="Verdana" panose="020B0604030504040204"/>
              </a:rPr>
              <a:t>2</a:t>
            </a:r>
            <a:r>
              <a:rPr sz="2600" b="1" i="1" u="sng" spc="-245" dirty="0">
                <a:latin typeface="Verdana" panose="020B0604030504040204"/>
                <a:cs typeface="Verdana" panose="020B0604030504040204"/>
              </a:rPr>
              <a:t>0</a:t>
            </a:r>
            <a:r>
              <a:rPr sz="2600" b="1" i="1" u="sng" spc="-434" dirty="0">
                <a:latin typeface="Verdana" panose="020B0604030504040204"/>
                <a:cs typeface="Verdana" panose="020B0604030504040204"/>
              </a:rPr>
              <a:t>2</a:t>
            </a:r>
            <a:r>
              <a:rPr sz="2600" b="1" i="1" u="sng" spc="-245" dirty="0">
                <a:latin typeface="Verdana" panose="020B0604030504040204"/>
                <a:cs typeface="Verdana" panose="020B0604030504040204"/>
              </a:rPr>
              <a:t>0</a:t>
            </a:r>
            <a:r>
              <a:rPr sz="2600" b="1" i="1" u="sng" dirty="0">
                <a:latin typeface="Verdana" panose="020B0604030504040204"/>
                <a:cs typeface="Verdana" panose="020B0604030504040204"/>
              </a:rPr>
              <a:t>C</a:t>
            </a:r>
            <a:r>
              <a:rPr sz="2600" b="1" i="1" u="sng" spc="-330" dirty="0">
                <a:latin typeface="Verdana" panose="020B0604030504040204"/>
                <a:cs typeface="Verdana" panose="020B0604030504040204"/>
              </a:rPr>
              <a:t>S</a:t>
            </a:r>
            <a:r>
              <a:rPr sz="2600" b="1" i="1" u="sng" dirty="0">
                <a:latin typeface="Verdana" panose="020B0604030504040204"/>
                <a:cs typeface="Verdana" panose="020B0604030504040204"/>
              </a:rPr>
              <a:t>C</a:t>
            </a:r>
            <a:r>
              <a:rPr sz="2600" b="1" i="1" u="sng" spc="-869" dirty="0">
                <a:latin typeface="Verdana" panose="020B0604030504040204"/>
                <a:cs typeface="Verdana" panose="020B0604030504040204"/>
              </a:rPr>
              <a:t>1</a:t>
            </a:r>
            <a:r>
              <a:rPr sz="2600" b="1" i="1" u="sng" spc="-245" dirty="0">
                <a:latin typeface="Verdana" panose="020B0604030504040204"/>
                <a:cs typeface="Verdana" panose="020B0604030504040204"/>
              </a:rPr>
              <a:t>0</a:t>
            </a:r>
            <a:r>
              <a:rPr sz="2600" b="1" i="1" u="sng" spc="-415" dirty="0">
                <a:latin typeface="Verdana" panose="020B0604030504040204"/>
                <a:cs typeface="Verdana" panose="020B0604030504040204"/>
              </a:rPr>
              <a:t>3</a:t>
            </a:r>
            <a:r>
              <a:rPr sz="2600" b="1" i="1" u="sng" spc="-355" dirty="0">
                <a:latin typeface="Verdana" panose="020B0604030504040204"/>
                <a:cs typeface="Verdana" panose="020B0604030504040204"/>
              </a:rPr>
              <a:t>5</a:t>
            </a:r>
            <a:endParaRPr sz="2600" i="1" u="sng" dirty="0">
              <a:latin typeface="Verdana" panose="020B0604030504040204"/>
              <a:cs typeface="Verdana" panose="020B0604030504040204"/>
            </a:endParaRPr>
          </a:p>
        </p:txBody>
      </p:sp>
      <p:sp>
        <p:nvSpPr>
          <p:cNvPr id="5" name="object 5"/>
          <p:cNvSpPr/>
          <p:nvPr/>
        </p:nvSpPr>
        <p:spPr>
          <a:xfrm>
            <a:off x="0" y="14287"/>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p:txBody>
      </p:sp>
      <p:sp>
        <p:nvSpPr>
          <p:cNvPr id="6" name="object 6"/>
          <p:cNvSpPr/>
          <p:nvPr/>
        </p:nvSpPr>
        <p:spPr>
          <a:xfrm>
            <a:off x="11035396" y="8351341"/>
            <a:ext cx="7252970" cy="1936114"/>
          </a:xfrm>
          <a:custGeom>
            <a:avLst/>
            <a:gdLst/>
            <a:ahLst/>
            <a:cxnLst/>
            <a:rect l="l" t="t" r="r" b="b"/>
            <a:pathLst>
              <a:path w="7252969" h="1936115">
                <a:moveTo>
                  <a:pt x="7252602" y="1935658"/>
                </a:moveTo>
                <a:lnTo>
                  <a:pt x="0" y="1935658"/>
                </a:lnTo>
                <a:lnTo>
                  <a:pt x="2135729" y="732625"/>
                </a:lnTo>
                <a:lnTo>
                  <a:pt x="2173488" y="711885"/>
                </a:lnTo>
                <a:lnTo>
                  <a:pt x="2213001" y="691244"/>
                </a:lnTo>
                <a:lnTo>
                  <a:pt x="2254155" y="670737"/>
                </a:lnTo>
                <a:lnTo>
                  <a:pt x="2296839" y="650399"/>
                </a:lnTo>
                <a:lnTo>
                  <a:pt x="2340938" y="630265"/>
                </a:lnTo>
                <a:lnTo>
                  <a:pt x="2386341" y="610367"/>
                </a:lnTo>
                <a:lnTo>
                  <a:pt x="2432935" y="590742"/>
                </a:lnTo>
                <a:lnTo>
                  <a:pt x="2480607" y="571423"/>
                </a:lnTo>
                <a:lnTo>
                  <a:pt x="2529245" y="552444"/>
                </a:lnTo>
                <a:lnTo>
                  <a:pt x="2578736" y="533840"/>
                </a:lnTo>
                <a:lnTo>
                  <a:pt x="2628968" y="515646"/>
                </a:lnTo>
                <a:lnTo>
                  <a:pt x="2679828" y="497895"/>
                </a:lnTo>
                <a:lnTo>
                  <a:pt x="2731202" y="480623"/>
                </a:lnTo>
                <a:lnTo>
                  <a:pt x="2782980" y="463862"/>
                </a:lnTo>
                <a:lnTo>
                  <a:pt x="2835048" y="447649"/>
                </a:lnTo>
                <a:lnTo>
                  <a:pt x="2887293" y="432017"/>
                </a:lnTo>
                <a:lnTo>
                  <a:pt x="2939602" y="417001"/>
                </a:lnTo>
                <a:lnTo>
                  <a:pt x="2991865" y="402634"/>
                </a:lnTo>
                <a:lnTo>
                  <a:pt x="3043966" y="388952"/>
                </a:lnTo>
                <a:lnTo>
                  <a:pt x="3095795" y="375989"/>
                </a:lnTo>
                <a:lnTo>
                  <a:pt x="3147238" y="363779"/>
                </a:lnTo>
                <a:lnTo>
                  <a:pt x="3198183" y="352356"/>
                </a:lnTo>
                <a:lnTo>
                  <a:pt x="3248517" y="341756"/>
                </a:lnTo>
                <a:lnTo>
                  <a:pt x="3298127" y="332011"/>
                </a:lnTo>
                <a:lnTo>
                  <a:pt x="3346902" y="323158"/>
                </a:lnTo>
                <a:lnTo>
                  <a:pt x="3394728" y="315229"/>
                </a:lnTo>
                <a:lnTo>
                  <a:pt x="3441492" y="308260"/>
                </a:lnTo>
                <a:lnTo>
                  <a:pt x="3487083" y="302284"/>
                </a:lnTo>
                <a:lnTo>
                  <a:pt x="3531387" y="297337"/>
                </a:lnTo>
                <a:lnTo>
                  <a:pt x="3574292" y="293452"/>
                </a:lnTo>
                <a:lnTo>
                  <a:pt x="7252602" y="0"/>
                </a:lnTo>
                <a:lnTo>
                  <a:pt x="7252602" y="1935658"/>
                </a:lnTo>
                <a:close/>
              </a:path>
            </a:pathLst>
          </a:custGeom>
          <a:solidFill>
            <a:srgbClr val="006F73"/>
          </a:solidFill>
        </p:spPr>
        <p:txBody>
          <a:bodyPr wrap="square" lIns="0" tIns="0" rIns="0" bIns="0" rtlCol="0"/>
          <a:lstStyl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68948" y="8838441"/>
            <a:ext cx="5719445" cy="1449070"/>
          </a:xfrm>
          <a:custGeom>
            <a:avLst/>
            <a:gdLst/>
            <a:ahLst/>
            <a:cxnLst/>
            <a:rect l="l" t="t" r="r" b="b"/>
            <a:pathLst>
              <a:path w="5719444" h="1449070">
                <a:moveTo>
                  <a:pt x="5719051" y="1448557"/>
                </a:moveTo>
                <a:lnTo>
                  <a:pt x="0" y="1448557"/>
                </a:lnTo>
                <a:lnTo>
                  <a:pt x="1381337" y="670465"/>
                </a:lnTo>
                <a:lnTo>
                  <a:pt x="1419095" y="649724"/>
                </a:lnTo>
                <a:lnTo>
                  <a:pt x="1458608" y="629084"/>
                </a:lnTo>
                <a:lnTo>
                  <a:pt x="1499763" y="608577"/>
                </a:lnTo>
                <a:lnTo>
                  <a:pt x="1542446" y="588239"/>
                </a:lnTo>
                <a:lnTo>
                  <a:pt x="1586545" y="568105"/>
                </a:lnTo>
                <a:lnTo>
                  <a:pt x="1631948" y="548207"/>
                </a:lnTo>
                <a:lnTo>
                  <a:pt x="1678542" y="528582"/>
                </a:lnTo>
                <a:lnTo>
                  <a:pt x="1726214" y="509263"/>
                </a:lnTo>
                <a:lnTo>
                  <a:pt x="1774852" y="490284"/>
                </a:lnTo>
                <a:lnTo>
                  <a:pt x="1824343" y="471680"/>
                </a:lnTo>
                <a:lnTo>
                  <a:pt x="1874575" y="453486"/>
                </a:lnTo>
                <a:lnTo>
                  <a:pt x="1925435" y="435735"/>
                </a:lnTo>
                <a:lnTo>
                  <a:pt x="1976810" y="418462"/>
                </a:lnTo>
                <a:lnTo>
                  <a:pt x="2028587" y="401702"/>
                </a:lnTo>
                <a:lnTo>
                  <a:pt x="2080655" y="385489"/>
                </a:lnTo>
                <a:lnTo>
                  <a:pt x="2132900" y="369857"/>
                </a:lnTo>
                <a:lnTo>
                  <a:pt x="2185210" y="354841"/>
                </a:lnTo>
                <a:lnTo>
                  <a:pt x="2237472" y="340474"/>
                </a:lnTo>
                <a:lnTo>
                  <a:pt x="2289574" y="326792"/>
                </a:lnTo>
                <a:lnTo>
                  <a:pt x="2341402" y="313829"/>
                </a:lnTo>
                <a:lnTo>
                  <a:pt x="2392845" y="301619"/>
                </a:lnTo>
                <a:lnTo>
                  <a:pt x="2443790" y="290197"/>
                </a:lnTo>
                <a:lnTo>
                  <a:pt x="2494124" y="279596"/>
                </a:lnTo>
                <a:lnTo>
                  <a:pt x="2543735" y="269851"/>
                </a:lnTo>
                <a:lnTo>
                  <a:pt x="2592509" y="260998"/>
                </a:lnTo>
                <a:lnTo>
                  <a:pt x="2640335" y="253069"/>
                </a:lnTo>
                <a:lnTo>
                  <a:pt x="2687099" y="246100"/>
                </a:lnTo>
                <a:lnTo>
                  <a:pt x="2732689" y="240124"/>
                </a:lnTo>
                <a:lnTo>
                  <a:pt x="2776993" y="235177"/>
                </a:lnTo>
                <a:lnTo>
                  <a:pt x="2819898" y="231292"/>
                </a:lnTo>
                <a:lnTo>
                  <a:pt x="5719051" y="0"/>
                </a:lnTo>
                <a:lnTo>
                  <a:pt x="5719051" y="1448557"/>
                </a:lnTo>
                <a:close/>
              </a:path>
            </a:pathLst>
          </a:custGeom>
          <a:solidFill>
            <a:srgbClr val="006F73"/>
          </a:solidFill>
        </p:spPr>
        <p:txBody>
          <a:bodyPr wrap="square" lIns="0" tIns="0" rIns="0" bIns="0" rtlCol="0"/>
          <a:lstStyle/>
          <a:p/>
        </p:txBody>
      </p:sp>
      <p:pic>
        <p:nvPicPr>
          <p:cNvPr id="3" name="object 3"/>
          <p:cNvPicPr/>
          <p:nvPr/>
        </p:nvPicPr>
        <p:blipFill>
          <a:blip r:embed="rId1" cstate="print"/>
          <a:stretch>
            <a:fillRect/>
          </a:stretch>
        </p:blipFill>
        <p:spPr>
          <a:xfrm>
            <a:off x="13493698" y="2273962"/>
            <a:ext cx="4791074" cy="4905374"/>
          </a:xfrm>
          <a:prstGeom prst="rect">
            <a:avLst/>
          </a:prstGeom>
        </p:spPr>
      </p:pic>
      <p:sp>
        <p:nvSpPr>
          <p:cNvPr id="4" name="object 4"/>
          <p:cNvSpPr txBox="1">
            <a:spLocks noGrp="1"/>
          </p:cNvSpPr>
          <p:nvPr>
            <p:ph type="title"/>
          </p:nvPr>
        </p:nvSpPr>
        <p:spPr>
          <a:xfrm>
            <a:off x="496681" y="474485"/>
            <a:ext cx="12489180" cy="2938145"/>
          </a:xfrm>
          <a:prstGeom prst="rect">
            <a:avLst/>
          </a:prstGeom>
        </p:spPr>
        <p:txBody>
          <a:bodyPr vert="horz" wrap="square" lIns="0" tIns="11430" rIns="0" bIns="0" rtlCol="0">
            <a:spAutoFit/>
          </a:bodyPr>
          <a:lstStyle/>
          <a:p>
            <a:pPr marL="12700">
              <a:lnSpc>
                <a:spcPct val="100000"/>
              </a:lnSpc>
              <a:spcBef>
                <a:spcPts val="90"/>
              </a:spcBef>
            </a:pPr>
            <a:r>
              <a:rPr sz="6700" spc="-835" dirty="0"/>
              <a:t>S</a:t>
            </a:r>
            <a:r>
              <a:rPr sz="6700" spc="-610" dirty="0"/>
              <a:t>e</a:t>
            </a:r>
            <a:r>
              <a:rPr sz="6700" spc="-525" dirty="0"/>
              <a:t>lf</a:t>
            </a:r>
            <a:r>
              <a:rPr sz="6700" spc="-605" dirty="0"/>
              <a:t> </a:t>
            </a:r>
            <a:r>
              <a:rPr sz="6700" spc="-650" dirty="0"/>
              <a:t>O</a:t>
            </a:r>
            <a:r>
              <a:rPr sz="6700" spc="-890" dirty="0"/>
              <a:t>r</a:t>
            </a:r>
            <a:r>
              <a:rPr sz="6700" spc="-720" dirty="0"/>
              <a:t>g</a:t>
            </a:r>
            <a:r>
              <a:rPr sz="6700" spc="-955" dirty="0"/>
              <a:t>a</a:t>
            </a:r>
            <a:r>
              <a:rPr sz="6700" spc="-844" dirty="0"/>
              <a:t>n</a:t>
            </a:r>
            <a:r>
              <a:rPr sz="6700" spc="-590" dirty="0"/>
              <a:t>i</a:t>
            </a:r>
            <a:r>
              <a:rPr sz="6700" spc="-950" dirty="0"/>
              <a:t>z</a:t>
            </a:r>
            <a:r>
              <a:rPr sz="6700" spc="-590" dirty="0"/>
              <a:t>i</a:t>
            </a:r>
            <a:r>
              <a:rPr sz="6700" spc="-844" dirty="0"/>
              <a:t>n</a:t>
            </a:r>
            <a:r>
              <a:rPr sz="6700" spc="-720" dirty="0"/>
              <a:t>g</a:t>
            </a:r>
            <a:r>
              <a:rPr sz="6700" spc="-605" dirty="0"/>
              <a:t> </a:t>
            </a:r>
            <a:r>
              <a:rPr sz="6700" spc="-590" dirty="0" smtClean="0"/>
              <a:t>M</a:t>
            </a:r>
            <a:r>
              <a:rPr sz="6700" spc="-955" dirty="0" smtClean="0"/>
              <a:t>a</a:t>
            </a:r>
            <a:r>
              <a:rPr sz="6700" spc="-665" dirty="0" smtClean="0"/>
              <a:t>p</a:t>
            </a:r>
            <a:r>
              <a:rPr sz="6700" spc="-819" dirty="0" smtClean="0"/>
              <a:t>s</a:t>
            </a:r>
            <a:r>
              <a:rPr sz="6700" spc="-1295" dirty="0" smtClean="0"/>
              <a:t>(</a:t>
            </a:r>
            <a:r>
              <a:rPr sz="6700" spc="-835" dirty="0" smtClean="0"/>
              <a:t>S</a:t>
            </a:r>
            <a:r>
              <a:rPr sz="6700" spc="-650" dirty="0" smtClean="0"/>
              <a:t>O</a:t>
            </a:r>
            <a:r>
              <a:rPr sz="6700" spc="-590" dirty="0" smtClean="0"/>
              <a:t>M</a:t>
            </a:r>
            <a:r>
              <a:rPr sz="6700" spc="-1295" dirty="0"/>
              <a:t>)</a:t>
            </a:r>
            <a:endParaRPr sz="6700" dirty="0"/>
          </a:p>
          <a:p>
            <a:pPr marL="12700" marR="5080">
              <a:lnSpc>
                <a:spcPct val="132000"/>
              </a:lnSpc>
              <a:spcBef>
                <a:spcPts val="1175"/>
              </a:spcBef>
            </a:pPr>
            <a:r>
              <a:rPr sz="2900" b="0" spc="-270" dirty="0"/>
              <a:t>Self</a:t>
            </a:r>
            <a:r>
              <a:rPr sz="2900" b="0" spc="-265" dirty="0"/>
              <a:t> </a:t>
            </a:r>
            <a:r>
              <a:rPr sz="2900" b="0" spc="-340" dirty="0"/>
              <a:t>Organizing</a:t>
            </a:r>
            <a:r>
              <a:rPr sz="2900" b="0" spc="-260" dirty="0"/>
              <a:t> </a:t>
            </a:r>
            <a:r>
              <a:rPr sz="2900" b="0" spc="-340" dirty="0"/>
              <a:t>Maps,</a:t>
            </a:r>
            <a:r>
              <a:rPr sz="2900" b="0" spc="-265" dirty="0"/>
              <a:t> </a:t>
            </a:r>
            <a:r>
              <a:rPr sz="2900" b="0" spc="-325" dirty="0"/>
              <a:t>also</a:t>
            </a:r>
            <a:r>
              <a:rPr sz="2900" b="0" spc="-260" dirty="0"/>
              <a:t> </a:t>
            </a:r>
            <a:r>
              <a:rPr sz="2900" b="0" spc="-430" dirty="0"/>
              <a:t>known</a:t>
            </a:r>
            <a:r>
              <a:rPr sz="2900" b="0" spc="-265" dirty="0"/>
              <a:t> </a:t>
            </a:r>
            <a:r>
              <a:rPr sz="2900" b="0" spc="-385" dirty="0"/>
              <a:t>as</a:t>
            </a:r>
            <a:r>
              <a:rPr sz="2900" b="0" spc="-260" dirty="0"/>
              <a:t> </a:t>
            </a:r>
            <a:r>
              <a:rPr sz="2900" b="0" spc="-345" dirty="0"/>
              <a:t>Kohonen</a:t>
            </a:r>
            <a:r>
              <a:rPr sz="2900" b="0" spc="-265" dirty="0"/>
              <a:t> </a:t>
            </a:r>
            <a:r>
              <a:rPr sz="2900" b="0" spc="-420" dirty="0"/>
              <a:t>maps,</a:t>
            </a:r>
            <a:r>
              <a:rPr sz="2900" b="0" spc="-260" dirty="0"/>
              <a:t> </a:t>
            </a:r>
            <a:r>
              <a:rPr sz="2900" b="0" spc="-355" dirty="0"/>
              <a:t>are</a:t>
            </a:r>
            <a:r>
              <a:rPr sz="2900" b="0" spc="-260" dirty="0"/>
              <a:t> </a:t>
            </a:r>
            <a:r>
              <a:rPr sz="2900" b="0" spc="-415" dirty="0"/>
              <a:t>a</a:t>
            </a:r>
            <a:r>
              <a:rPr sz="2900" b="0" spc="-265" dirty="0"/>
              <a:t> </a:t>
            </a:r>
            <a:r>
              <a:rPr sz="2900" b="0" spc="-300" dirty="0"/>
              <a:t>type</a:t>
            </a:r>
            <a:r>
              <a:rPr sz="2900" b="0" spc="-260" dirty="0"/>
              <a:t> of</a:t>
            </a:r>
            <a:r>
              <a:rPr sz="2900" b="0" spc="-265" dirty="0"/>
              <a:t> </a:t>
            </a:r>
            <a:r>
              <a:rPr sz="2900" b="0" spc="-280" dirty="0"/>
              <a:t>artificial </a:t>
            </a:r>
            <a:r>
              <a:rPr sz="2900" b="0" spc="-975" dirty="0"/>
              <a:t> </a:t>
            </a:r>
            <a:r>
              <a:rPr sz="2900" b="0" spc="-340" dirty="0"/>
              <a:t>neural</a:t>
            </a:r>
            <a:r>
              <a:rPr sz="2900" b="0" spc="-265" dirty="0"/>
              <a:t> </a:t>
            </a:r>
            <a:r>
              <a:rPr sz="2900" b="0" spc="-385" dirty="0"/>
              <a:t>network</a:t>
            </a:r>
            <a:r>
              <a:rPr sz="2900" b="0" spc="-265" dirty="0"/>
              <a:t> </a:t>
            </a:r>
            <a:r>
              <a:rPr sz="2900" b="0" spc="-320" dirty="0"/>
              <a:t>that</a:t>
            </a:r>
            <a:r>
              <a:rPr sz="2900" b="0" spc="-260" dirty="0"/>
              <a:t> </a:t>
            </a:r>
            <a:r>
              <a:rPr sz="2900" b="0" spc="-285" dirty="0"/>
              <a:t>can</a:t>
            </a:r>
            <a:r>
              <a:rPr sz="2900" b="0" spc="-265" dirty="0"/>
              <a:t> </a:t>
            </a:r>
            <a:r>
              <a:rPr sz="2900" b="0" spc="-270" dirty="0"/>
              <a:t>be</a:t>
            </a:r>
            <a:r>
              <a:rPr sz="2900" b="0" spc="-260" dirty="0"/>
              <a:t> </a:t>
            </a:r>
            <a:r>
              <a:rPr sz="2900" b="0" spc="-315" dirty="0"/>
              <a:t>used</a:t>
            </a:r>
            <a:r>
              <a:rPr sz="2900" b="0" spc="-265" dirty="0"/>
              <a:t> </a:t>
            </a:r>
            <a:r>
              <a:rPr sz="2900" b="0" spc="-305" dirty="0"/>
              <a:t>for</a:t>
            </a:r>
            <a:r>
              <a:rPr sz="2900" b="0" spc="-260" dirty="0"/>
              <a:t> </a:t>
            </a:r>
            <a:r>
              <a:rPr sz="2900" b="0" spc="-330" dirty="0"/>
              <a:t>unsupervised</a:t>
            </a:r>
            <a:r>
              <a:rPr sz="2900" b="0" spc="-265" dirty="0"/>
              <a:t> </a:t>
            </a:r>
            <a:r>
              <a:rPr sz="2900" b="0" spc="-335" dirty="0"/>
              <a:t>learning.</a:t>
            </a:r>
            <a:r>
              <a:rPr sz="2900" b="0" spc="-260" dirty="0"/>
              <a:t> </a:t>
            </a:r>
            <a:r>
              <a:rPr sz="2900" b="0" spc="-330" dirty="0"/>
              <a:t>They</a:t>
            </a:r>
            <a:r>
              <a:rPr sz="2900" b="0" spc="-265" dirty="0"/>
              <a:t> </a:t>
            </a:r>
            <a:r>
              <a:rPr sz="2900" b="0" spc="-355" dirty="0"/>
              <a:t>are </a:t>
            </a:r>
            <a:r>
              <a:rPr sz="2900" b="0" spc="-350" dirty="0"/>
              <a:t> </a:t>
            </a:r>
            <a:r>
              <a:rPr sz="2900" b="0" spc="-310" dirty="0"/>
              <a:t>particularly</a:t>
            </a:r>
            <a:r>
              <a:rPr sz="2900" b="0" spc="-265" dirty="0"/>
              <a:t> </a:t>
            </a:r>
            <a:r>
              <a:rPr sz="2900" b="0" spc="-305" dirty="0"/>
              <a:t>useful</a:t>
            </a:r>
            <a:r>
              <a:rPr sz="2900" b="0" spc="-260" dirty="0"/>
              <a:t> </a:t>
            </a:r>
            <a:r>
              <a:rPr sz="2900" b="0" spc="-305" dirty="0"/>
              <a:t>for</a:t>
            </a:r>
            <a:r>
              <a:rPr sz="2900" b="0" spc="-260" dirty="0"/>
              <a:t> </a:t>
            </a:r>
            <a:r>
              <a:rPr sz="2900" b="0" spc="-290" dirty="0"/>
              <a:t>clustering</a:t>
            </a:r>
            <a:r>
              <a:rPr sz="2900" b="0" spc="-260" dirty="0"/>
              <a:t> </a:t>
            </a:r>
            <a:r>
              <a:rPr sz="2900" b="0" spc="-355" dirty="0"/>
              <a:t>and</a:t>
            </a:r>
            <a:r>
              <a:rPr sz="2900" b="0" spc="-260" dirty="0"/>
              <a:t> </a:t>
            </a:r>
            <a:r>
              <a:rPr sz="2900" b="0" spc="-330" dirty="0"/>
              <a:t>visualizing</a:t>
            </a:r>
            <a:r>
              <a:rPr sz="2900" b="0" spc="-265" dirty="0"/>
              <a:t> </a:t>
            </a:r>
            <a:r>
              <a:rPr sz="2900" b="0" spc="-325" dirty="0"/>
              <a:t>high-dimensional</a:t>
            </a:r>
            <a:r>
              <a:rPr sz="2900" b="0" spc="-260" dirty="0"/>
              <a:t> </a:t>
            </a:r>
            <a:r>
              <a:rPr sz="2900" b="0" spc="-350" dirty="0"/>
              <a:t>data.</a:t>
            </a:r>
            <a:endParaRPr sz="2900" b="0" dirty="0"/>
          </a:p>
        </p:txBody>
      </p:sp>
      <p:sp>
        <p:nvSpPr>
          <p:cNvPr id="5" name="object 5"/>
          <p:cNvSpPr txBox="1"/>
          <p:nvPr/>
        </p:nvSpPr>
        <p:spPr>
          <a:xfrm>
            <a:off x="496681" y="3968047"/>
            <a:ext cx="12907010" cy="4092575"/>
          </a:xfrm>
          <a:prstGeom prst="rect">
            <a:avLst/>
          </a:prstGeom>
        </p:spPr>
        <p:txBody>
          <a:bodyPr vert="horz" wrap="square" lIns="0" tIns="12065" rIns="0" bIns="0" rtlCol="0">
            <a:spAutoFit/>
          </a:bodyPr>
          <a:lstStyle/>
          <a:p>
            <a:pPr marL="12700" marR="50800" algn="just">
              <a:lnSpc>
                <a:spcPct val="132000"/>
              </a:lnSpc>
              <a:spcBef>
                <a:spcPts val="95"/>
              </a:spcBef>
            </a:pPr>
            <a:r>
              <a:rPr sz="2900" spc="-315" dirty="0">
                <a:latin typeface="Verdana" panose="020B0604030504040204"/>
                <a:cs typeface="Verdana" panose="020B0604030504040204"/>
              </a:rPr>
              <a:t>SOMs </a:t>
            </a:r>
            <a:r>
              <a:rPr sz="2900" spc="-280" dirty="0">
                <a:latin typeface="Verdana" panose="020B0604030504040204"/>
                <a:cs typeface="Verdana" panose="020B0604030504040204"/>
              </a:rPr>
              <a:t>consist </a:t>
            </a:r>
            <a:r>
              <a:rPr sz="2900" spc="-260" dirty="0">
                <a:latin typeface="Verdana" panose="020B0604030504040204"/>
                <a:cs typeface="Verdana" panose="020B0604030504040204"/>
              </a:rPr>
              <a:t>of </a:t>
            </a:r>
            <a:r>
              <a:rPr sz="2900" spc="-390" dirty="0">
                <a:latin typeface="Verdana" panose="020B0604030504040204"/>
                <a:cs typeface="Verdana" panose="020B0604030504040204"/>
              </a:rPr>
              <a:t>an </a:t>
            </a:r>
            <a:r>
              <a:rPr sz="2900" spc="-310" dirty="0">
                <a:latin typeface="Verdana" panose="020B0604030504040204"/>
                <a:cs typeface="Verdana" panose="020B0604030504040204"/>
              </a:rPr>
              <a:t>input </a:t>
            </a:r>
            <a:r>
              <a:rPr sz="2900" spc="-345" dirty="0">
                <a:latin typeface="Verdana" panose="020B0604030504040204"/>
                <a:cs typeface="Verdana" panose="020B0604030504040204"/>
              </a:rPr>
              <a:t>layer, </a:t>
            </a:r>
            <a:r>
              <a:rPr sz="2900" spc="-415" dirty="0">
                <a:latin typeface="Verdana" panose="020B0604030504040204"/>
                <a:cs typeface="Verdana" panose="020B0604030504040204"/>
              </a:rPr>
              <a:t>a </a:t>
            </a:r>
            <a:r>
              <a:rPr sz="2900" spc="-295" dirty="0">
                <a:latin typeface="Verdana" panose="020B0604030504040204"/>
                <a:cs typeface="Verdana" panose="020B0604030504040204"/>
              </a:rPr>
              <a:t>competitive </a:t>
            </a:r>
            <a:r>
              <a:rPr sz="2900" spc="-345" dirty="0">
                <a:latin typeface="Verdana" panose="020B0604030504040204"/>
                <a:cs typeface="Verdana" panose="020B0604030504040204"/>
              </a:rPr>
              <a:t>layer, </a:t>
            </a:r>
            <a:r>
              <a:rPr sz="2900" spc="-355" dirty="0">
                <a:latin typeface="Verdana" panose="020B0604030504040204"/>
                <a:cs typeface="Verdana" panose="020B0604030504040204"/>
              </a:rPr>
              <a:t>and </a:t>
            </a:r>
            <a:r>
              <a:rPr sz="2900" spc="-390" dirty="0">
                <a:latin typeface="Verdana" panose="020B0604030504040204"/>
                <a:cs typeface="Verdana" panose="020B0604030504040204"/>
              </a:rPr>
              <a:t>an </a:t>
            </a:r>
            <a:r>
              <a:rPr sz="2900" spc="-305" dirty="0">
                <a:latin typeface="Verdana" panose="020B0604030504040204"/>
                <a:cs typeface="Verdana" panose="020B0604030504040204"/>
              </a:rPr>
              <a:t>output </a:t>
            </a:r>
            <a:r>
              <a:rPr sz="2900" spc="-345" dirty="0">
                <a:latin typeface="Verdana" panose="020B0604030504040204"/>
                <a:cs typeface="Verdana" panose="020B0604030504040204"/>
              </a:rPr>
              <a:t>layer. </a:t>
            </a:r>
            <a:r>
              <a:rPr sz="2900" spc="-310" dirty="0">
                <a:latin typeface="Verdana" panose="020B0604030504040204"/>
                <a:cs typeface="Verdana" panose="020B0604030504040204"/>
              </a:rPr>
              <a:t>The </a:t>
            </a:r>
            <a:r>
              <a:rPr sz="2900" spc="-305" dirty="0">
                <a:latin typeface="Verdana" panose="020B0604030504040204"/>
                <a:cs typeface="Verdana" panose="020B0604030504040204"/>
              </a:rPr>
              <a:t> </a:t>
            </a:r>
            <a:r>
              <a:rPr sz="2900" spc="-310" dirty="0">
                <a:latin typeface="Verdana" panose="020B0604030504040204"/>
                <a:cs typeface="Verdana" panose="020B0604030504040204"/>
              </a:rPr>
              <a:t>input </a:t>
            </a:r>
            <a:r>
              <a:rPr sz="2900" spc="-340" dirty="0">
                <a:latin typeface="Verdana" panose="020B0604030504040204"/>
                <a:cs typeface="Verdana" panose="020B0604030504040204"/>
              </a:rPr>
              <a:t>layer </a:t>
            </a:r>
            <a:r>
              <a:rPr sz="2900" spc="-285" dirty="0">
                <a:latin typeface="Verdana" panose="020B0604030504040204"/>
                <a:cs typeface="Verdana" panose="020B0604030504040204"/>
              </a:rPr>
              <a:t>receives </a:t>
            </a:r>
            <a:r>
              <a:rPr sz="2900" spc="-340" dirty="0">
                <a:latin typeface="Verdana" panose="020B0604030504040204"/>
                <a:cs typeface="Verdana" panose="020B0604030504040204"/>
              </a:rPr>
              <a:t>data </a:t>
            </a:r>
            <a:r>
              <a:rPr sz="2900" spc="-390" dirty="0">
                <a:latin typeface="Verdana" panose="020B0604030504040204"/>
                <a:cs typeface="Verdana" panose="020B0604030504040204"/>
              </a:rPr>
              <a:t>from </a:t>
            </a:r>
            <a:r>
              <a:rPr sz="2900" spc="-335" dirty="0">
                <a:latin typeface="Verdana" panose="020B0604030504040204"/>
                <a:cs typeface="Verdana" panose="020B0604030504040204"/>
              </a:rPr>
              <a:t>external </a:t>
            </a:r>
            <a:r>
              <a:rPr sz="2900" spc="-315" dirty="0">
                <a:latin typeface="Verdana" panose="020B0604030504040204"/>
                <a:cs typeface="Verdana" panose="020B0604030504040204"/>
              </a:rPr>
              <a:t>sources, </a:t>
            </a:r>
            <a:r>
              <a:rPr sz="2900" spc="-355" dirty="0">
                <a:latin typeface="Verdana" panose="020B0604030504040204"/>
                <a:cs typeface="Verdana" panose="020B0604030504040204"/>
              </a:rPr>
              <a:t>while </a:t>
            </a:r>
            <a:r>
              <a:rPr sz="2900" spc="-290" dirty="0">
                <a:latin typeface="Verdana" panose="020B0604030504040204"/>
                <a:cs typeface="Verdana" panose="020B0604030504040204"/>
              </a:rPr>
              <a:t>the </a:t>
            </a:r>
            <a:r>
              <a:rPr sz="2900" spc="-295" dirty="0">
                <a:latin typeface="Verdana" panose="020B0604030504040204"/>
                <a:cs typeface="Verdana" panose="020B0604030504040204"/>
              </a:rPr>
              <a:t>competitive </a:t>
            </a:r>
            <a:r>
              <a:rPr sz="2900" spc="-340" dirty="0">
                <a:latin typeface="Verdana" panose="020B0604030504040204"/>
                <a:cs typeface="Verdana" panose="020B0604030504040204"/>
              </a:rPr>
              <a:t>layer </a:t>
            </a:r>
            <a:r>
              <a:rPr sz="2900" spc="-335" dirty="0">
                <a:latin typeface="Verdana" panose="020B0604030504040204"/>
                <a:cs typeface="Verdana" panose="020B0604030504040204"/>
              </a:rPr>
              <a:t> </a:t>
            </a:r>
            <a:r>
              <a:rPr sz="2900" spc="-300" dirty="0">
                <a:latin typeface="Verdana" panose="020B0604030504040204"/>
                <a:cs typeface="Verdana" panose="020B0604030504040204"/>
              </a:rPr>
              <a:t>contains</a:t>
            </a:r>
            <a:r>
              <a:rPr sz="2900" spc="-265" dirty="0">
                <a:latin typeface="Verdana" panose="020B0604030504040204"/>
                <a:cs typeface="Verdana" panose="020B0604030504040204"/>
              </a:rPr>
              <a:t> </a:t>
            </a:r>
            <a:r>
              <a:rPr sz="2900" spc="-345" dirty="0">
                <a:latin typeface="Verdana" panose="020B0604030504040204"/>
                <a:cs typeface="Verdana" panose="020B0604030504040204"/>
              </a:rPr>
              <a:t>neurons</a:t>
            </a:r>
            <a:r>
              <a:rPr sz="2900" spc="-265" dirty="0">
                <a:latin typeface="Verdana" panose="020B0604030504040204"/>
                <a:cs typeface="Verdana" panose="020B0604030504040204"/>
              </a:rPr>
              <a:t> </a:t>
            </a:r>
            <a:r>
              <a:rPr sz="2900" spc="-320" dirty="0">
                <a:latin typeface="Verdana" panose="020B0604030504040204"/>
                <a:cs typeface="Verdana" panose="020B0604030504040204"/>
              </a:rPr>
              <a:t>that</a:t>
            </a:r>
            <a:r>
              <a:rPr sz="2900" spc="-265" dirty="0">
                <a:latin typeface="Verdana" panose="020B0604030504040204"/>
                <a:cs typeface="Verdana" panose="020B0604030504040204"/>
              </a:rPr>
              <a:t> </a:t>
            </a:r>
            <a:r>
              <a:rPr sz="2900" spc="-300" dirty="0">
                <a:latin typeface="Verdana" panose="020B0604030504040204"/>
                <a:cs typeface="Verdana" panose="020B0604030504040204"/>
              </a:rPr>
              <a:t>compete</a:t>
            </a:r>
            <a:r>
              <a:rPr sz="2900" spc="-265" dirty="0">
                <a:latin typeface="Verdana" panose="020B0604030504040204"/>
                <a:cs typeface="Verdana" panose="020B0604030504040204"/>
              </a:rPr>
              <a:t> </a:t>
            </a:r>
            <a:r>
              <a:rPr sz="2900" spc="-275" dirty="0">
                <a:latin typeface="Verdana" panose="020B0604030504040204"/>
                <a:cs typeface="Verdana" panose="020B0604030504040204"/>
              </a:rPr>
              <a:t>to</a:t>
            </a:r>
            <a:r>
              <a:rPr sz="2900" spc="-265" dirty="0">
                <a:latin typeface="Verdana" panose="020B0604030504040204"/>
                <a:cs typeface="Verdana" panose="020B0604030504040204"/>
              </a:rPr>
              <a:t> </a:t>
            </a:r>
            <a:r>
              <a:rPr sz="2900" spc="-320" dirty="0">
                <a:latin typeface="Verdana" panose="020B0604030504040204"/>
                <a:cs typeface="Verdana" panose="020B0604030504040204"/>
              </a:rPr>
              <a:t>respond</a:t>
            </a:r>
            <a:r>
              <a:rPr sz="2900" spc="-260" dirty="0">
                <a:latin typeface="Verdana" panose="020B0604030504040204"/>
                <a:cs typeface="Verdana" panose="020B0604030504040204"/>
              </a:rPr>
              <a:t> </a:t>
            </a:r>
            <a:r>
              <a:rPr sz="2900" spc="-275" dirty="0">
                <a:latin typeface="Verdana" panose="020B0604030504040204"/>
                <a:cs typeface="Verdana" panose="020B0604030504040204"/>
              </a:rPr>
              <a:t>to</a:t>
            </a:r>
            <a:r>
              <a:rPr sz="2900" spc="-265" dirty="0">
                <a:latin typeface="Verdana" panose="020B0604030504040204"/>
                <a:cs typeface="Verdana" panose="020B0604030504040204"/>
              </a:rPr>
              <a:t> </a:t>
            </a:r>
            <a:r>
              <a:rPr sz="2900" spc="-290" dirty="0">
                <a:latin typeface="Verdana" panose="020B0604030504040204"/>
                <a:cs typeface="Verdana" panose="020B0604030504040204"/>
              </a:rPr>
              <a:t>the</a:t>
            </a:r>
            <a:r>
              <a:rPr sz="2900" spc="-265" dirty="0">
                <a:latin typeface="Verdana" panose="020B0604030504040204"/>
                <a:cs typeface="Verdana" panose="020B0604030504040204"/>
              </a:rPr>
              <a:t> </a:t>
            </a:r>
            <a:r>
              <a:rPr sz="2900" spc="-310" dirty="0">
                <a:latin typeface="Verdana" panose="020B0604030504040204"/>
                <a:cs typeface="Verdana" panose="020B0604030504040204"/>
              </a:rPr>
              <a:t>input</a:t>
            </a:r>
            <a:r>
              <a:rPr sz="2900" spc="-265" dirty="0">
                <a:latin typeface="Verdana" panose="020B0604030504040204"/>
                <a:cs typeface="Verdana" panose="020B0604030504040204"/>
              </a:rPr>
              <a:t> </a:t>
            </a:r>
            <a:r>
              <a:rPr sz="2900" spc="-350" dirty="0">
                <a:latin typeface="Verdana" panose="020B0604030504040204"/>
                <a:cs typeface="Verdana" panose="020B0604030504040204"/>
              </a:rPr>
              <a:t>data.</a:t>
            </a:r>
            <a:endParaRPr sz="2900" dirty="0">
              <a:latin typeface="Verdana" panose="020B0604030504040204"/>
              <a:cs typeface="Verdana" panose="020B0604030504040204"/>
            </a:endParaRPr>
          </a:p>
          <a:p>
            <a:pPr marL="12700" marR="5080">
              <a:lnSpc>
                <a:spcPts val="4570"/>
              </a:lnSpc>
              <a:spcBef>
                <a:spcPts val="140"/>
              </a:spcBef>
            </a:pPr>
            <a:r>
              <a:rPr sz="2900" spc="-310" dirty="0">
                <a:latin typeface="Verdana" panose="020B0604030504040204"/>
                <a:cs typeface="Verdana" panose="020B0604030504040204"/>
              </a:rPr>
              <a:t>The</a:t>
            </a:r>
            <a:r>
              <a:rPr sz="2900" spc="-265" dirty="0">
                <a:latin typeface="Verdana" panose="020B0604030504040204"/>
                <a:cs typeface="Verdana" panose="020B0604030504040204"/>
              </a:rPr>
              <a:t> </a:t>
            </a:r>
            <a:r>
              <a:rPr sz="2900" spc="-305" dirty="0">
                <a:latin typeface="Verdana" panose="020B0604030504040204"/>
                <a:cs typeface="Verdana" panose="020B0604030504040204"/>
              </a:rPr>
              <a:t>output</a:t>
            </a:r>
            <a:r>
              <a:rPr sz="2900" spc="-260" dirty="0">
                <a:latin typeface="Verdana" panose="020B0604030504040204"/>
                <a:cs typeface="Verdana" panose="020B0604030504040204"/>
              </a:rPr>
              <a:t> </a:t>
            </a:r>
            <a:r>
              <a:rPr sz="2900" spc="-340" dirty="0">
                <a:latin typeface="Verdana" panose="020B0604030504040204"/>
                <a:cs typeface="Verdana" panose="020B0604030504040204"/>
              </a:rPr>
              <a:t>layer</a:t>
            </a:r>
            <a:r>
              <a:rPr sz="2900" spc="-260" dirty="0">
                <a:latin typeface="Verdana" panose="020B0604030504040204"/>
                <a:cs typeface="Verdana" panose="020B0604030504040204"/>
              </a:rPr>
              <a:t> </a:t>
            </a:r>
            <a:r>
              <a:rPr sz="2900" spc="-305" dirty="0">
                <a:latin typeface="Verdana" panose="020B0604030504040204"/>
                <a:cs typeface="Verdana" panose="020B0604030504040204"/>
              </a:rPr>
              <a:t>is</a:t>
            </a:r>
            <a:r>
              <a:rPr sz="2900" spc="-265" dirty="0">
                <a:latin typeface="Verdana" panose="020B0604030504040204"/>
                <a:cs typeface="Verdana" panose="020B0604030504040204"/>
              </a:rPr>
              <a:t> </a:t>
            </a:r>
            <a:r>
              <a:rPr sz="2900" spc="-415" dirty="0">
                <a:latin typeface="Verdana" panose="020B0604030504040204"/>
                <a:cs typeface="Verdana" panose="020B0604030504040204"/>
              </a:rPr>
              <a:t>a</a:t>
            </a:r>
            <a:r>
              <a:rPr sz="2900" spc="-260" dirty="0">
                <a:latin typeface="Verdana" panose="020B0604030504040204"/>
                <a:cs typeface="Verdana" panose="020B0604030504040204"/>
              </a:rPr>
              <a:t> </a:t>
            </a:r>
            <a:r>
              <a:rPr sz="2900" spc="-345" dirty="0">
                <a:latin typeface="Verdana" panose="020B0604030504040204"/>
                <a:cs typeface="Verdana" panose="020B0604030504040204"/>
              </a:rPr>
              <a:t>two-dimensional</a:t>
            </a:r>
            <a:r>
              <a:rPr sz="2900" spc="-260" dirty="0">
                <a:latin typeface="Verdana" panose="020B0604030504040204"/>
                <a:cs typeface="Verdana" panose="020B0604030504040204"/>
              </a:rPr>
              <a:t> </a:t>
            </a:r>
            <a:r>
              <a:rPr sz="2900" spc="-310" dirty="0">
                <a:latin typeface="Verdana" panose="020B0604030504040204"/>
                <a:cs typeface="Verdana" panose="020B0604030504040204"/>
              </a:rPr>
              <a:t>grid</a:t>
            </a:r>
            <a:r>
              <a:rPr sz="2900" spc="-260" dirty="0">
                <a:latin typeface="Verdana" panose="020B0604030504040204"/>
                <a:cs typeface="Verdana" panose="020B0604030504040204"/>
              </a:rPr>
              <a:t> of</a:t>
            </a:r>
            <a:r>
              <a:rPr sz="2900" spc="-265" dirty="0">
                <a:latin typeface="Verdana" panose="020B0604030504040204"/>
                <a:cs typeface="Verdana" panose="020B0604030504040204"/>
              </a:rPr>
              <a:t> </a:t>
            </a:r>
            <a:r>
              <a:rPr sz="2900" spc="-345" dirty="0">
                <a:latin typeface="Verdana" panose="020B0604030504040204"/>
                <a:cs typeface="Verdana" panose="020B0604030504040204"/>
              </a:rPr>
              <a:t>neurons</a:t>
            </a:r>
            <a:r>
              <a:rPr sz="2900" spc="-260" dirty="0">
                <a:latin typeface="Verdana" panose="020B0604030504040204"/>
                <a:cs typeface="Verdana" panose="020B0604030504040204"/>
              </a:rPr>
              <a:t> </a:t>
            </a:r>
            <a:r>
              <a:rPr sz="2900" spc="-320" dirty="0">
                <a:latin typeface="Verdana" panose="020B0604030504040204"/>
                <a:cs typeface="Verdana" panose="020B0604030504040204"/>
              </a:rPr>
              <a:t>that</a:t>
            </a:r>
            <a:r>
              <a:rPr sz="2900" spc="-260" dirty="0">
                <a:latin typeface="Verdana" panose="020B0604030504040204"/>
                <a:cs typeface="Verdana" panose="020B0604030504040204"/>
              </a:rPr>
              <a:t> </a:t>
            </a:r>
            <a:r>
              <a:rPr sz="2900" spc="-315" dirty="0">
                <a:latin typeface="Verdana" panose="020B0604030504040204"/>
                <a:cs typeface="Verdana" panose="020B0604030504040204"/>
              </a:rPr>
              <a:t>represent</a:t>
            </a:r>
            <a:r>
              <a:rPr sz="2900" spc="-260" dirty="0">
                <a:latin typeface="Verdana" panose="020B0604030504040204"/>
                <a:cs typeface="Verdana" panose="020B0604030504040204"/>
              </a:rPr>
              <a:t> </a:t>
            </a:r>
            <a:r>
              <a:rPr sz="2900" spc="-290" dirty="0">
                <a:latin typeface="Verdana" panose="020B0604030504040204"/>
                <a:cs typeface="Verdana" panose="020B0604030504040204"/>
              </a:rPr>
              <a:t>the </a:t>
            </a:r>
            <a:r>
              <a:rPr sz="2900" spc="-285" dirty="0">
                <a:latin typeface="Verdana" panose="020B0604030504040204"/>
                <a:cs typeface="Verdana" panose="020B0604030504040204"/>
              </a:rPr>
              <a:t> </a:t>
            </a:r>
            <a:r>
              <a:rPr sz="2900" spc="-300" dirty="0">
                <a:latin typeface="Verdana" panose="020B0604030504040204"/>
                <a:cs typeface="Verdana" panose="020B0604030504040204"/>
              </a:rPr>
              <a:t>final</a:t>
            </a:r>
            <a:r>
              <a:rPr sz="2900" spc="-265" dirty="0">
                <a:latin typeface="Verdana" panose="020B0604030504040204"/>
                <a:cs typeface="Verdana" panose="020B0604030504040204"/>
              </a:rPr>
              <a:t> </a:t>
            </a:r>
            <a:r>
              <a:rPr sz="2900" spc="-305" dirty="0">
                <a:latin typeface="Verdana" panose="020B0604030504040204"/>
                <a:cs typeface="Verdana" panose="020B0604030504040204"/>
              </a:rPr>
              <a:t>output</a:t>
            </a:r>
            <a:r>
              <a:rPr sz="2900" spc="-260" dirty="0">
                <a:latin typeface="Verdana" panose="020B0604030504040204"/>
                <a:cs typeface="Verdana" panose="020B0604030504040204"/>
              </a:rPr>
              <a:t> of</a:t>
            </a:r>
            <a:r>
              <a:rPr sz="2900" spc="-265" dirty="0">
                <a:latin typeface="Verdana" panose="020B0604030504040204"/>
                <a:cs typeface="Verdana" panose="020B0604030504040204"/>
              </a:rPr>
              <a:t> </a:t>
            </a:r>
            <a:r>
              <a:rPr sz="2900" spc="-290" dirty="0">
                <a:latin typeface="Verdana" panose="020B0604030504040204"/>
                <a:cs typeface="Verdana" panose="020B0604030504040204"/>
              </a:rPr>
              <a:t>the</a:t>
            </a:r>
            <a:r>
              <a:rPr sz="2900" spc="-260" dirty="0">
                <a:latin typeface="Verdana" panose="020B0604030504040204"/>
                <a:cs typeface="Verdana" panose="020B0604030504040204"/>
              </a:rPr>
              <a:t> </a:t>
            </a:r>
            <a:r>
              <a:rPr sz="2900" spc="-320" dirty="0">
                <a:latin typeface="Verdana" panose="020B0604030504040204"/>
                <a:cs typeface="Verdana" panose="020B0604030504040204"/>
              </a:rPr>
              <a:t>SOM.</a:t>
            </a:r>
            <a:r>
              <a:rPr sz="2900" spc="-265" dirty="0">
                <a:latin typeface="Verdana" panose="020B0604030504040204"/>
                <a:cs typeface="Verdana" panose="020B0604030504040204"/>
              </a:rPr>
              <a:t> </a:t>
            </a:r>
            <a:r>
              <a:rPr sz="2900" spc="-275" dirty="0">
                <a:latin typeface="Verdana" panose="020B0604030504040204"/>
                <a:cs typeface="Verdana" panose="020B0604030504040204"/>
              </a:rPr>
              <a:t>Each</a:t>
            </a:r>
            <a:r>
              <a:rPr sz="2900" spc="-260" dirty="0">
                <a:latin typeface="Verdana" panose="020B0604030504040204"/>
                <a:cs typeface="Verdana" panose="020B0604030504040204"/>
              </a:rPr>
              <a:t> </a:t>
            </a:r>
            <a:r>
              <a:rPr sz="2900" spc="-345" dirty="0">
                <a:latin typeface="Verdana" panose="020B0604030504040204"/>
                <a:cs typeface="Verdana" panose="020B0604030504040204"/>
              </a:rPr>
              <a:t>neuron</a:t>
            </a:r>
            <a:r>
              <a:rPr sz="2900" spc="-265" dirty="0">
                <a:latin typeface="Verdana" panose="020B0604030504040204"/>
                <a:cs typeface="Verdana" panose="020B0604030504040204"/>
              </a:rPr>
              <a:t> </a:t>
            </a:r>
            <a:r>
              <a:rPr sz="2900" spc="-315" dirty="0">
                <a:latin typeface="Verdana" panose="020B0604030504040204"/>
                <a:cs typeface="Verdana" panose="020B0604030504040204"/>
              </a:rPr>
              <a:t>in</a:t>
            </a:r>
            <a:r>
              <a:rPr sz="2900" spc="-260" dirty="0">
                <a:latin typeface="Verdana" panose="020B0604030504040204"/>
                <a:cs typeface="Verdana" panose="020B0604030504040204"/>
              </a:rPr>
              <a:t> </a:t>
            </a:r>
            <a:r>
              <a:rPr sz="2900" spc="-290" dirty="0">
                <a:latin typeface="Verdana" panose="020B0604030504040204"/>
                <a:cs typeface="Verdana" panose="020B0604030504040204"/>
              </a:rPr>
              <a:t>the</a:t>
            </a:r>
            <a:r>
              <a:rPr sz="2900" spc="-265" dirty="0">
                <a:latin typeface="Verdana" panose="020B0604030504040204"/>
                <a:cs typeface="Verdana" panose="020B0604030504040204"/>
              </a:rPr>
              <a:t> </a:t>
            </a:r>
            <a:r>
              <a:rPr sz="2900" spc="-305" dirty="0">
                <a:latin typeface="Verdana" panose="020B0604030504040204"/>
                <a:cs typeface="Verdana" panose="020B0604030504040204"/>
              </a:rPr>
              <a:t>output</a:t>
            </a:r>
            <a:r>
              <a:rPr sz="2900" spc="-260" dirty="0">
                <a:latin typeface="Verdana" panose="020B0604030504040204"/>
                <a:cs typeface="Verdana" panose="020B0604030504040204"/>
              </a:rPr>
              <a:t> </a:t>
            </a:r>
            <a:r>
              <a:rPr sz="2900" spc="-340" dirty="0">
                <a:latin typeface="Verdana" panose="020B0604030504040204"/>
                <a:cs typeface="Verdana" panose="020B0604030504040204"/>
              </a:rPr>
              <a:t>layer</a:t>
            </a:r>
            <a:r>
              <a:rPr sz="2900" spc="-265" dirty="0">
                <a:latin typeface="Verdana" panose="020B0604030504040204"/>
                <a:cs typeface="Verdana" panose="020B0604030504040204"/>
              </a:rPr>
              <a:t> </a:t>
            </a:r>
            <a:r>
              <a:rPr sz="2900" spc="-305" dirty="0">
                <a:latin typeface="Verdana" panose="020B0604030504040204"/>
                <a:cs typeface="Verdana" panose="020B0604030504040204"/>
              </a:rPr>
              <a:t>is</a:t>
            </a:r>
            <a:r>
              <a:rPr sz="2900" spc="-260" dirty="0">
                <a:latin typeface="Verdana" panose="020B0604030504040204"/>
                <a:cs typeface="Verdana" panose="020B0604030504040204"/>
              </a:rPr>
              <a:t> </a:t>
            </a:r>
            <a:r>
              <a:rPr sz="2900" spc="-250" dirty="0">
                <a:latin typeface="Verdana" panose="020B0604030504040204"/>
                <a:cs typeface="Verdana" panose="020B0604030504040204"/>
              </a:rPr>
              <a:t>connected</a:t>
            </a:r>
            <a:r>
              <a:rPr sz="2900" spc="-265" dirty="0">
                <a:latin typeface="Verdana" panose="020B0604030504040204"/>
                <a:cs typeface="Verdana" panose="020B0604030504040204"/>
              </a:rPr>
              <a:t> </a:t>
            </a:r>
            <a:r>
              <a:rPr sz="2900" spc="-275" dirty="0">
                <a:latin typeface="Verdana" panose="020B0604030504040204"/>
                <a:cs typeface="Verdana" panose="020B0604030504040204"/>
              </a:rPr>
              <a:t>to</a:t>
            </a:r>
            <a:r>
              <a:rPr sz="2900" spc="-260" dirty="0">
                <a:latin typeface="Verdana" panose="020B0604030504040204"/>
                <a:cs typeface="Verdana" panose="020B0604030504040204"/>
              </a:rPr>
              <a:t> </a:t>
            </a:r>
            <a:r>
              <a:rPr sz="2900" spc="-295" dirty="0">
                <a:latin typeface="Verdana" panose="020B0604030504040204"/>
                <a:cs typeface="Verdana" panose="020B0604030504040204"/>
              </a:rPr>
              <a:t>all </a:t>
            </a:r>
            <a:r>
              <a:rPr sz="2900" spc="-290" dirty="0">
                <a:latin typeface="Verdana" panose="020B0604030504040204"/>
                <a:cs typeface="Verdana" panose="020B0604030504040204"/>
              </a:rPr>
              <a:t> </a:t>
            </a:r>
            <a:r>
              <a:rPr sz="2900" spc="-260" dirty="0">
                <a:latin typeface="Verdana" panose="020B0604030504040204"/>
                <a:cs typeface="Verdana" panose="020B0604030504040204"/>
              </a:rPr>
              <a:t>of</a:t>
            </a:r>
            <a:r>
              <a:rPr sz="2900" spc="-265" dirty="0">
                <a:latin typeface="Verdana" panose="020B0604030504040204"/>
                <a:cs typeface="Verdana" panose="020B0604030504040204"/>
              </a:rPr>
              <a:t> </a:t>
            </a:r>
            <a:r>
              <a:rPr sz="2900" spc="-290" dirty="0">
                <a:latin typeface="Verdana" panose="020B0604030504040204"/>
                <a:cs typeface="Verdana" panose="020B0604030504040204"/>
              </a:rPr>
              <a:t>the</a:t>
            </a:r>
            <a:r>
              <a:rPr sz="2900" spc="-260" dirty="0">
                <a:latin typeface="Verdana" panose="020B0604030504040204"/>
                <a:cs typeface="Verdana" panose="020B0604030504040204"/>
              </a:rPr>
              <a:t> </a:t>
            </a:r>
            <a:r>
              <a:rPr sz="2900" spc="-345" dirty="0">
                <a:latin typeface="Verdana" panose="020B0604030504040204"/>
                <a:cs typeface="Verdana" panose="020B0604030504040204"/>
              </a:rPr>
              <a:t>neurons</a:t>
            </a:r>
            <a:r>
              <a:rPr sz="2900" spc="-265" dirty="0">
                <a:latin typeface="Verdana" panose="020B0604030504040204"/>
                <a:cs typeface="Verdana" panose="020B0604030504040204"/>
              </a:rPr>
              <a:t> </a:t>
            </a:r>
            <a:r>
              <a:rPr sz="2900" spc="-315" dirty="0">
                <a:latin typeface="Verdana" panose="020B0604030504040204"/>
                <a:cs typeface="Verdana" panose="020B0604030504040204"/>
              </a:rPr>
              <a:t>in</a:t>
            </a:r>
            <a:r>
              <a:rPr sz="2900" spc="-260" dirty="0">
                <a:latin typeface="Verdana" panose="020B0604030504040204"/>
                <a:cs typeface="Verdana" panose="020B0604030504040204"/>
              </a:rPr>
              <a:t> </a:t>
            </a:r>
            <a:r>
              <a:rPr sz="2900" spc="-290" dirty="0">
                <a:latin typeface="Verdana" panose="020B0604030504040204"/>
                <a:cs typeface="Verdana" panose="020B0604030504040204"/>
              </a:rPr>
              <a:t>the</a:t>
            </a:r>
            <a:r>
              <a:rPr sz="2900" spc="-260" dirty="0">
                <a:latin typeface="Verdana" panose="020B0604030504040204"/>
                <a:cs typeface="Verdana" panose="020B0604030504040204"/>
              </a:rPr>
              <a:t> </a:t>
            </a:r>
            <a:r>
              <a:rPr sz="2900" spc="-295" dirty="0">
                <a:latin typeface="Verdana" panose="020B0604030504040204"/>
                <a:cs typeface="Verdana" panose="020B0604030504040204"/>
              </a:rPr>
              <a:t>competitive</a:t>
            </a:r>
            <a:r>
              <a:rPr sz="2900" spc="-265" dirty="0">
                <a:latin typeface="Verdana" panose="020B0604030504040204"/>
                <a:cs typeface="Verdana" panose="020B0604030504040204"/>
              </a:rPr>
              <a:t> </a:t>
            </a:r>
            <a:r>
              <a:rPr sz="2900" spc="-345" dirty="0">
                <a:latin typeface="Verdana" panose="020B0604030504040204"/>
                <a:cs typeface="Verdana" panose="020B0604030504040204"/>
              </a:rPr>
              <a:t>layer,</a:t>
            </a:r>
            <a:r>
              <a:rPr sz="2900" spc="-260" dirty="0">
                <a:latin typeface="Verdana" panose="020B0604030504040204"/>
                <a:cs typeface="Verdana" panose="020B0604030504040204"/>
              </a:rPr>
              <a:t> </a:t>
            </a:r>
            <a:r>
              <a:rPr sz="2900" spc="-355" dirty="0">
                <a:latin typeface="Verdana" panose="020B0604030504040204"/>
                <a:cs typeface="Verdana" panose="020B0604030504040204"/>
              </a:rPr>
              <a:t>and</a:t>
            </a:r>
            <a:r>
              <a:rPr sz="2900" spc="-260" dirty="0">
                <a:latin typeface="Verdana" panose="020B0604030504040204"/>
                <a:cs typeface="Verdana" panose="020B0604030504040204"/>
              </a:rPr>
              <a:t> </a:t>
            </a:r>
            <a:r>
              <a:rPr sz="2900" spc="-290" dirty="0">
                <a:latin typeface="Verdana" panose="020B0604030504040204"/>
                <a:cs typeface="Verdana" panose="020B0604030504040204"/>
              </a:rPr>
              <a:t>the</a:t>
            </a:r>
            <a:r>
              <a:rPr sz="2900" spc="-265" dirty="0">
                <a:latin typeface="Verdana" panose="020B0604030504040204"/>
                <a:cs typeface="Verdana" panose="020B0604030504040204"/>
              </a:rPr>
              <a:t> </a:t>
            </a:r>
            <a:r>
              <a:rPr sz="2900" spc="-275" dirty="0">
                <a:latin typeface="Verdana" panose="020B0604030504040204"/>
                <a:cs typeface="Verdana" panose="020B0604030504040204"/>
              </a:rPr>
              <a:t>connections</a:t>
            </a:r>
            <a:r>
              <a:rPr sz="2900" spc="-260" dirty="0">
                <a:latin typeface="Verdana" panose="020B0604030504040204"/>
                <a:cs typeface="Verdana" panose="020B0604030504040204"/>
              </a:rPr>
              <a:t> </a:t>
            </a:r>
            <a:r>
              <a:rPr sz="2900" spc="-335" dirty="0">
                <a:latin typeface="Verdana" panose="020B0604030504040204"/>
                <a:cs typeface="Verdana" panose="020B0604030504040204"/>
              </a:rPr>
              <a:t>between</a:t>
            </a:r>
            <a:r>
              <a:rPr sz="2900" spc="-260" dirty="0">
                <a:latin typeface="Verdana" panose="020B0604030504040204"/>
                <a:cs typeface="Verdana" panose="020B0604030504040204"/>
              </a:rPr>
              <a:t> </a:t>
            </a:r>
            <a:r>
              <a:rPr sz="2900" spc="-300" dirty="0">
                <a:latin typeface="Verdana" panose="020B0604030504040204"/>
                <a:cs typeface="Verdana" panose="020B0604030504040204"/>
              </a:rPr>
              <a:t>these </a:t>
            </a:r>
            <a:r>
              <a:rPr sz="2900" spc="-980" dirty="0">
                <a:latin typeface="Verdana" panose="020B0604030504040204"/>
                <a:cs typeface="Verdana" panose="020B0604030504040204"/>
              </a:rPr>
              <a:t> </a:t>
            </a:r>
            <a:r>
              <a:rPr sz="2900" spc="-345" dirty="0">
                <a:latin typeface="Verdana" panose="020B0604030504040204"/>
                <a:cs typeface="Verdana" panose="020B0604030504040204"/>
              </a:rPr>
              <a:t>neurons</a:t>
            </a:r>
            <a:r>
              <a:rPr sz="2900" spc="-265" dirty="0">
                <a:latin typeface="Verdana" panose="020B0604030504040204"/>
                <a:cs typeface="Verdana" panose="020B0604030504040204"/>
              </a:rPr>
              <a:t> </a:t>
            </a:r>
            <a:r>
              <a:rPr sz="2900" spc="-355" dirty="0">
                <a:latin typeface="Verdana" panose="020B0604030504040204"/>
                <a:cs typeface="Verdana" panose="020B0604030504040204"/>
              </a:rPr>
              <a:t>are</a:t>
            </a:r>
            <a:r>
              <a:rPr sz="2900" spc="-260" dirty="0">
                <a:latin typeface="Verdana" panose="020B0604030504040204"/>
                <a:cs typeface="Verdana" panose="020B0604030504040204"/>
              </a:rPr>
              <a:t> </a:t>
            </a:r>
            <a:r>
              <a:rPr sz="2900" spc="-330" dirty="0">
                <a:latin typeface="Verdana" panose="020B0604030504040204"/>
                <a:cs typeface="Verdana" panose="020B0604030504040204"/>
              </a:rPr>
              <a:t>adjusted</a:t>
            </a:r>
            <a:r>
              <a:rPr sz="2900" spc="-265" dirty="0">
                <a:latin typeface="Verdana" panose="020B0604030504040204"/>
                <a:cs typeface="Verdana" panose="020B0604030504040204"/>
              </a:rPr>
              <a:t> </a:t>
            </a:r>
            <a:r>
              <a:rPr sz="2900" spc="-330" dirty="0">
                <a:latin typeface="Verdana" panose="020B0604030504040204"/>
                <a:cs typeface="Verdana" panose="020B0604030504040204"/>
              </a:rPr>
              <a:t>during</a:t>
            </a:r>
            <a:r>
              <a:rPr sz="2900" spc="-260" dirty="0">
                <a:latin typeface="Verdana" panose="020B0604030504040204"/>
                <a:cs typeface="Verdana" panose="020B0604030504040204"/>
              </a:rPr>
              <a:t> </a:t>
            </a:r>
            <a:r>
              <a:rPr sz="2900" spc="-330" dirty="0">
                <a:latin typeface="Verdana" panose="020B0604030504040204"/>
                <a:cs typeface="Verdana" panose="020B0604030504040204"/>
              </a:rPr>
              <a:t>training</a:t>
            </a:r>
            <a:r>
              <a:rPr sz="2900" spc="-260" dirty="0">
                <a:latin typeface="Verdana" panose="020B0604030504040204"/>
                <a:cs typeface="Verdana" panose="020B0604030504040204"/>
              </a:rPr>
              <a:t> </a:t>
            </a:r>
            <a:r>
              <a:rPr sz="2900" spc="-275" dirty="0">
                <a:latin typeface="Verdana" panose="020B0604030504040204"/>
                <a:cs typeface="Verdana" panose="020B0604030504040204"/>
              </a:rPr>
              <a:t>to</a:t>
            </a:r>
            <a:r>
              <a:rPr sz="2900" spc="-265" dirty="0">
                <a:latin typeface="Verdana" panose="020B0604030504040204"/>
                <a:cs typeface="Verdana" panose="020B0604030504040204"/>
              </a:rPr>
              <a:t> </a:t>
            </a:r>
            <a:r>
              <a:rPr sz="2900" spc="-280" dirty="0">
                <a:latin typeface="Verdana" panose="020B0604030504040204"/>
                <a:cs typeface="Verdana" panose="020B0604030504040204"/>
              </a:rPr>
              <a:t>create</a:t>
            </a:r>
            <a:r>
              <a:rPr sz="2900" spc="-260" dirty="0">
                <a:latin typeface="Verdana" panose="020B0604030504040204"/>
                <a:cs typeface="Verdana" panose="020B0604030504040204"/>
              </a:rPr>
              <a:t> </a:t>
            </a:r>
            <a:r>
              <a:rPr sz="2900" spc="-415" dirty="0">
                <a:latin typeface="Verdana" panose="020B0604030504040204"/>
                <a:cs typeface="Verdana" panose="020B0604030504040204"/>
              </a:rPr>
              <a:t>a</a:t>
            </a:r>
            <a:r>
              <a:rPr sz="2900" spc="-265" dirty="0">
                <a:latin typeface="Verdana" panose="020B0604030504040204"/>
                <a:cs typeface="Verdana" panose="020B0604030504040204"/>
              </a:rPr>
              <a:t> </a:t>
            </a:r>
            <a:r>
              <a:rPr sz="2900" spc="-450" dirty="0">
                <a:latin typeface="Verdana" panose="020B0604030504040204"/>
                <a:cs typeface="Verdana" panose="020B0604030504040204"/>
              </a:rPr>
              <a:t>map</a:t>
            </a:r>
            <a:r>
              <a:rPr sz="2900" spc="-260" dirty="0">
                <a:latin typeface="Verdana" panose="020B0604030504040204"/>
                <a:cs typeface="Verdana" panose="020B0604030504040204"/>
              </a:rPr>
              <a:t> of</a:t>
            </a:r>
            <a:r>
              <a:rPr sz="2900" spc="-265" dirty="0">
                <a:latin typeface="Verdana" panose="020B0604030504040204"/>
                <a:cs typeface="Verdana" panose="020B0604030504040204"/>
              </a:rPr>
              <a:t> </a:t>
            </a:r>
            <a:r>
              <a:rPr sz="2900" spc="-290" dirty="0">
                <a:latin typeface="Verdana" panose="020B0604030504040204"/>
                <a:cs typeface="Verdana" panose="020B0604030504040204"/>
              </a:rPr>
              <a:t>the</a:t>
            </a:r>
            <a:r>
              <a:rPr sz="2900" spc="-260" dirty="0">
                <a:latin typeface="Verdana" panose="020B0604030504040204"/>
                <a:cs typeface="Verdana" panose="020B0604030504040204"/>
              </a:rPr>
              <a:t> </a:t>
            </a:r>
            <a:r>
              <a:rPr sz="2900" spc="-310" dirty="0">
                <a:latin typeface="Verdana" panose="020B0604030504040204"/>
                <a:cs typeface="Verdana" panose="020B0604030504040204"/>
              </a:rPr>
              <a:t>input</a:t>
            </a:r>
            <a:r>
              <a:rPr sz="2900" spc="-260" dirty="0">
                <a:latin typeface="Verdana" panose="020B0604030504040204"/>
                <a:cs typeface="Verdana" panose="020B0604030504040204"/>
              </a:rPr>
              <a:t> </a:t>
            </a:r>
            <a:r>
              <a:rPr sz="2900" spc="-300" dirty="0">
                <a:latin typeface="Verdana" panose="020B0604030504040204"/>
                <a:cs typeface="Verdana" panose="020B0604030504040204"/>
              </a:rPr>
              <a:t>space.</a:t>
            </a:r>
            <a:endParaRPr sz="2900" dirty="0">
              <a:latin typeface="Verdana" panose="020B0604030504040204"/>
              <a:cs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57939" y="9339929"/>
            <a:ext cx="5130165" cy="947419"/>
          </a:xfrm>
          <a:custGeom>
            <a:avLst/>
            <a:gdLst/>
            <a:ahLst/>
            <a:cxnLst/>
            <a:rect l="l" t="t" r="r" b="b"/>
            <a:pathLst>
              <a:path w="5130165" h="947420">
                <a:moveTo>
                  <a:pt x="5130059" y="947069"/>
                </a:moveTo>
                <a:lnTo>
                  <a:pt x="0" y="947070"/>
                </a:lnTo>
                <a:lnTo>
                  <a:pt x="441339" y="698468"/>
                </a:lnTo>
                <a:lnTo>
                  <a:pt x="479098" y="677727"/>
                </a:lnTo>
                <a:lnTo>
                  <a:pt x="518611" y="657086"/>
                </a:lnTo>
                <a:lnTo>
                  <a:pt x="559766" y="636580"/>
                </a:lnTo>
                <a:lnTo>
                  <a:pt x="602449" y="616242"/>
                </a:lnTo>
                <a:lnTo>
                  <a:pt x="646548" y="596107"/>
                </a:lnTo>
                <a:lnTo>
                  <a:pt x="691951" y="576210"/>
                </a:lnTo>
                <a:lnTo>
                  <a:pt x="738545" y="556584"/>
                </a:lnTo>
                <a:lnTo>
                  <a:pt x="786217" y="537265"/>
                </a:lnTo>
                <a:lnTo>
                  <a:pt x="834855" y="518287"/>
                </a:lnTo>
                <a:lnTo>
                  <a:pt x="884347" y="499683"/>
                </a:lnTo>
                <a:lnTo>
                  <a:pt x="934578" y="481488"/>
                </a:lnTo>
                <a:lnTo>
                  <a:pt x="985438" y="463738"/>
                </a:lnTo>
                <a:lnTo>
                  <a:pt x="1036813" y="446465"/>
                </a:lnTo>
                <a:lnTo>
                  <a:pt x="1088590" y="429705"/>
                </a:lnTo>
                <a:lnTo>
                  <a:pt x="1140658" y="413492"/>
                </a:lnTo>
                <a:lnTo>
                  <a:pt x="1192903" y="397860"/>
                </a:lnTo>
                <a:lnTo>
                  <a:pt x="1245213" y="382844"/>
                </a:lnTo>
                <a:lnTo>
                  <a:pt x="1297475" y="368477"/>
                </a:lnTo>
                <a:lnTo>
                  <a:pt x="1349577" y="354795"/>
                </a:lnTo>
                <a:lnTo>
                  <a:pt x="1401406" y="341832"/>
                </a:lnTo>
                <a:lnTo>
                  <a:pt x="1452849" y="329622"/>
                </a:lnTo>
                <a:lnTo>
                  <a:pt x="1503793" y="318199"/>
                </a:lnTo>
                <a:lnTo>
                  <a:pt x="1554127" y="307599"/>
                </a:lnTo>
                <a:lnTo>
                  <a:pt x="1603738" y="297854"/>
                </a:lnTo>
                <a:lnTo>
                  <a:pt x="1652512" y="289001"/>
                </a:lnTo>
                <a:lnTo>
                  <a:pt x="1700338" y="281072"/>
                </a:lnTo>
                <a:lnTo>
                  <a:pt x="1747102" y="274103"/>
                </a:lnTo>
                <a:lnTo>
                  <a:pt x="1792693" y="268127"/>
                </a:lnTo>
                <a:lnTo>
                  <a:pt x="1836997" y="263180"/>
                </a:lnTo>
                <a:lnTo>
                  <a:pt x="1879901" y="259295"/>
                </a:lnTo>
                <a:lnTo>
                  <a:pt x="5130059" y="0"/>
                </a:lnTo>
                <a:lnTo>
                  <a:pt x="5130059" y="947069"/>
                </a:lnTo>
                <a:close/>
              </a:path>
            </a:pathLst>
          </a:custGeom>
          <a:solidFill>
            <a:srgbClr val="006F73"/>
          </a:solidFill>
        </p:spPr>
        <p:txBody>
          <a:bodyPr wrap="square" lIns="0" tIns="0" rIns="0" bIns="0" rtlCol="0"/>
          <a:lstStyle/>
          <a:p/>
        </p:txBody>
      </p:sp>
      <p:sp>
        <p:nvSpPr>
          <p:cNvPr id="3" name="object 3"/>
          <p:cNvSpPr txBox="1"/>
          <p:nvPr/>
        </p:nvSpPr>
        <p:spPr>
          <a:xfrm>
            <a:off x="420029" y="1800830"/>
            <a:ext cx="17437100" cy="7140575"/>
          </a:xfrm>
          <a:prstGeom prst="rect">
            <a:avLst/>
          </a:prstGeom>
        </p:spPr>
        <p:txBody>
          <a:bodyPr vert="horz" wrap="square" lIns="0" tIns="12065" rIns="0" bIns="0" rtlCol="0">
            <a:spAutoFit/>
          </a:bodyPr>
          <a:lstStyle/>
          <a:p>
            <a:pPr marL="12700" marR="5080">
              <a:lnSpc>
                <a:spcPct val="133000"/>
              </a:lnSpc>
              <a:spcBef>
                <a:spcPts val="95"/>
              </a:spcBef>
            </a:pPr>
            <a:r>
              <a:rPr sz="3900" spc="-120" dirty="0">
                <a:latin typeface="Tahoma" panose="020B0604030504040204"/>
                <a:cs typeface="Tahoma" panose="020B0604030504040204"/>
              </a:rPr>
              <a:t>The</a:t>
            </a:r>
            <a:r>
              <a:rPr sz="3900" spc="-155" dirty="0">
                <a:latin typeface="Tahoma" panose="020B0604030504040204"/>
                <a:cs typeface="Tahoma" panose="020B0604030504040204"/>
              </a:rPr>
              <a:t> </a:t>
            </a:r>
            <a:r>
              <a:rPr sz="3900" spc="-100" dirty="0">
                <a:latin typeface="Tahoma" panose="020B0604030504040204"/>
                <a:cs typeface="Tahoma" panose="020B0604030504040204"/>
              </a:rPr>
              <a:t>process</a:t>
            </a:r>
            <a:r>
              <a:rPr sz="3900" spc="-155" dirty="0">
                <a:latin typeface="Tahoma" panose="020B0604030504040204"/>
                <a:cs typeface="Tahoma" panose="020B0604030504040204"/>
              </a:rPr>
              <a:t> </a:t>
            </a:r>
            <a:r>
              <a:rPr sz="3900" spc="-125" dirty="0">
                <a:latin typeface="Tahoma" panose="020B0604030504040204"/>
                <a:cs typeface="Tahoma" panose="020B0604030504040204"/>
              </a:rPr>
              <a:t>of</a:t>
            </a:r>
            <a:r>
              <a:rPr sz="3900" spc="-150" dirty="0">
                <a:latin typeface="Tahoma" panose="020B0604030504040204"/>
                <a:cs typeface="Tahoma" panose="020B0604030504040204"/>
              </a:rPr>
              <a:t> </a:t>
            </a:r>
            <a:r>
              <a:rPr sz="3900" spc="-200" dirty="0">
                <a:latin typeface="Tahoma" panose="020B0604030504040204"/>
                <a:cs typeface="Tahoma" panose="020B0604030504040204"/>
              </a:rPr>
              <a:t>training</a:t>
            </a:r>
            <a:r>
              <a:rPr sz="3900" spc="-155" dirty="0">
                <a:latin typeface="Tahoma" panose="020B0604030504040204"/>
                <a:cs typeface="Tahoma" panose="020B0604030504040204"/>
              </a:rPr>
              <a:t> </a:t>
            </a:r>
            <a:r>
              <a:rPr sz="3900" spc="-270" dirty="0">
                <a:latin typeface="Tahoma" panose="020B0604030504040204"/>
                <a:cs typeface="Tahoma" panose="020B0604030504040204"/>
              </a:rPr>
              <a:t>a</a:t>
            </a:r>
            <a:r>
              <a:rPr sz="3900" spc="-155" dirty="0">
                <a:latin typeface="Tahoma" panose="020B0604030504040204"/>
                <a:cs typeface="Tahoma" panose="020B0604030504040204"/>
              </a:rPr>
              <a:t> </a:t>
            </a:r>
            <a:r>
              <a:rPr sz="3900" spc="-105" dirty="0">
                <a:latin typeface="Tahoma" panose="020B0604030504040204"/>
                <a:cs typeface="Tahoma" panose="020B0604030504040204"/>
              </a:rPr>
              <a:t>SOM</a:t>
            </a:r>
            <a:r>
              <a:rPr sz="3900" spc="-150" dirty="0">
                <a:latin typeface="Tahoma" panose="020B0604030504040204"/>
                <a:cs typeface="Tahoma" panose="020B0604030504040204"/>
              </a:rPr>
              <a:t> </a:t>
            </a:r>
            <a:r>
              <a:rPr sz="3900" spc="-165" dirty="0">
                <a:latin typeface="Tahoma" panose="020B0604030504040204"/>
                <a:cs typeface="Tahoma" panose="020B0604030504040204"/>
              </a:rPr>
              <a:t>involves</a:t>
            </a:r>
            <a:r>
              <a:rPr sz="3900" spc="-155" dirty="0">
                <a:latin typeface="Tahoma" panose="020B0604030504040204"/>
                <a:cs typeface="Tahoma" panose="020B0604030504040204"/>
              </a:rPr>
              <a:t> </a:t>
            </a:r>
            <a:r>
              <a:rPr sz="3900" spc="-215" dirty="0">
                <a:latin typeface="Tahoma" panose="020B0604030504040204"/>
                <a:cs typeface="Tahoma" panose="020B0604030504040204"/>
              </a:rPr>
              <a:t>randomly</a:t>
            </a:r>
            <a:r>
              <a:rPr sz="3900" spc="-155" dirty="0">
                <a:latin typeface="Tahoma" panose="020B0604030504040204"/>
                <a:cs typeface="Tahoma" panose="020B0604030504040204"/>
              </a:rPr>
              <a:t> </a:t>
            </a:r>
            <a:r>
              <a:rPr sz="3900" spc="-190" dirty="0">
                <a:latin typeface="Tahoma" panose="020B0604030504040204"/>
                <a:cs typeface="Tahoma" panose="020B0604030504040204"/>
              </a:rPr>
              <a:t>initializing</a:t>
            </a:r>
            <a:r>
              <a:rPr sz="3900" spc="-150"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200" dirty="0">
                <a:latin typeface="Tahoma" panose="020B0604030504040204"/>
                <a:cs typeface="Tahoma" panose="020B0604030504040204"/>
              </a:rPr>
              <a:t>weights</a:t>
            </a:r>
            <a:r>
              <a:rPr sz="3900" spc="-155" dirty="0">
                <a:latin typeface="Tahoma" panose="020B0604030504040204"/>
                <a:cs typeface="Tahoma" panose="020B0604030504040204"/>
              </a:rPr>
              <a:t> </a:t>
            </a:r>
            <a:r>
              <a:rPr sz="3900" spc="-125" dirty="0">
                <a:latin typeface="Tahoma" panose="020B0604030504040204"/>
                <a:cs typeface="Tahoma" panose="020B0604030504040204"/>
              </a:rPr>
              <a:t>of </a:t>
            </a:r>
            <a:r>
              <a:rPr sz="3900" spc="-120"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170" dirty="0">
                <a:latin typeface="Tahoma" panose="020B0604030504040204"/>
                <a:cs typeface="Tahoma" panose="020B0604030504040204"/>
              </a:rPr>
              <a:t>neurons</a:t>
            </a:r>
            <a:r>
              <a:rPr sz="3900" spc="-155" dirty="0">
                <a:latin typeface="Tahoma" panose="020B0604030504040204"/>
                <a:cs typeface="Tahoma" panose="020B0604030504040204"/>
              </a:rPr>
              <a:t> </a:t>
            </a:r>
            <a:r>
              <a:rPr sz="3900" spc="-190" dirty="0">
                <a:latin typeface="Tahoma" panose="020B0604030504040204"/>
                <a:cs typeface="Tahoma" panose="020B0604030504040204"/>
              </a:rPr>
              <a:t>in</a:t>
            </a:r>
            <a:r>
              <a:rPr sz="3900" spc="-155" dirty="0">
                <a:latin typeface="Tahoma" panose="020B0604030504040204"/>
                <a:cs typeface="Tahoma" panose="020B0604030504040204"/>
              </a:rPr>
              <a:t> </a:t>
            </a:r>
            <a:r>
              <a:rPr sz="3900" spc="-135" dirty="0">
                <a:latin typeface="Tahoma" panose="020B0604030504040204"/>
                <a:cs typeface="Tahoma" panose="020B0604030504040204"/>
              </a:rPr>
              <a:t>the</a:t>
            </a:r>
            <a:r>
              <a:rPr sz="3900" spc="-150" dirty="0">
                <a:latin typeface="Tahoma" panose="020B0604030504040204"/>
                <a:cs typeface="Tahoma" panose="020B0604030504040204"/>
              </a:rPr>
              <a:t> </a:t>
            </a:r>
            <a:r>
              <a:rPr sz="3900" spc="-145" dirty="0">
                <a:latin typeface="Tahoma" panose="020B0604030504040204"/>
                <a:cs typeface="Tahoma" panose="020B0604030504040204"/>
              </a:rPr>
              <a:t>competitive</a:t>
            </a:r>
            <a:r>
              <a:rPr sz="3900" spc="-155" dirty="0">
                <a:latin typeface="Tahoma" panose="020B0604030504040204"/>
                <a:cs typeface="Tahoma" panose="020B0604030504040204"/>
              </a:rPr>
              <a:t> </a:t>
            </a:r>
            <a:r>
              <a:rPr sz="3900" spc="-180" dirty="0">
                <a:latin typeface="Tahoma" panose="020B0604030504040204"/>
                <a:cs typeface="Tahoma" panose="020B0604030504040204"/>
              </a:rPr>
              <a:t>and</a:t>
            </a:r>
            <a:r>
              <a:rPr sz="3900" spc="-155" dirty="0">
                <a:latin typeface="Tahoma" panose="020B0604030504040204"/>
                <a:cs typeface="Tahoma" panose="020B0604030504040204"/>
              </a:rPr>
              <a:t> output</a:t>
            </a:r>
            <a:r>
              <a:rPr sz="3900" spc="-150" dirty="0">
                <a:latin typeface="Tahoma" panose="020B0604030504040204"/>
                <a:cs typeface="Tahoma" panose="020B0604030504040204"/>
              </a:rPr>
              <a:t> </a:t>
            </a:r>
            <a:r>
              <a:rPr sz="3900" spc="-204" dirty="0">
                <a:latin typeface="Tahoma" panose="020B0604030504040204"/>
                <a:cs typeface="Tahoma" panose="020B0604030504040204"/>
              </a:rPr>
              <a:t>layers,</a:t>
            </a:r>
            <a:r>
              <a:rPr sz="3900" spc="-155" dirty="0">
                <a:latin typeface="Tahoma" panose="020B0604030504040204"/>
                <a:cs typeface="Tahoma" panose="020B0604030504040204"/>
              </a:rPr>
              <a:t> </a:t>
            </a:r>
            <a:r>
              <a:rPr sz="3900" spc="-180" dirty="0">
                <a:latin typeface="Tahoma" panose="020B0604030504040204"/>
                <a:cs typeface="Tahoma" panose="020B0604030504040204"/>
              </a:rPr>
              <a:t>and</a:t>
            </a:r>
            <a:r>
              <a:rPr sz="3900" spc="-155" dirty="0">
                <a:latin typeface="Tahoma" panose="020B0604030504040204"/>
                <a:cs typeface="Tahoma" panose="020B0604030504040204"/>
              </a:rPr>
              <a:t> </a:t>
            </a:r>
            <a:r>
              <a:rPr sz="3900" spc="-150" dirty="0">
                <a:latin typeface="Tahoma" panose="020B0604030504040204"/>
                <a:cs typeface="Tahoma" panose="020B0604030504040204"/>
              </a:rPr>
              <a:t>then </a:t>
            </a:r>
            <a:r>
              <a:rPr sz="3900" spc="-145" dirty="0">
                <a:latin typeface="Tahoma" panose="020B0604030504040204"/>
                <a:cs typeface="Tahoma" panose="020B0604030504040204"/>
              </a:rPr>
              <a:t>repeatedly </a:t>
            </a:r>
            <a:r>
              <a:rPr sz="3900" spc="-140" dirty="0">
                <a:latin typeface="Tahoma" panose="020B0604030504040204"/>
                <a:cs typeface="Tahoma" panose="020B0604030504040204"/>
              </a:rPr>
              <a:t> </a:t>
            </a:r>
            <a:r>
              <a:rPr sz="3900" spc="-155" dirty="0">
                <a:latin typeface="Tahoma" panose="020B0604030504040204"/>
                <a:cs typeface="Tahoma" panose="020B0604030504040204"/>
              </a:rPr>
              <a:t>presenting</a:t>
            </a:r>
            <a:r>
              <a:rPr sz="3900" spc="-150" dirty="0">
                <a:latin typeface="Tahoma" panose="020B0604030504040204"/>
                <a:cs typeface="Tahoma" panose="020B0604030504040204"/>
              </a:rPr>
              <a:t> </a:t>
            </a:r>
            <a:r>
              <a:rPr sz="3900" spc="-170" dirty="0">
                <a:latin typeface="Tahoma" panose="020B0604030504040204"/>
                <a:cs typeface="Tahoma" panose="020B0604030504040204"/>
              </a:rPr>
              <a:t>input</a:t>
            </a:r>
            <a:r>
              <a:rPr sz="3900" spc="-150" dirty="0">
                <a:latin typeface="Tahoma" panose="020B0604030504040204"/>
                <a:cs typeface="Tahoma" panose="020B0604030504040204"/>
              </a:rPr>
              <a:t> </a:t>
            </a:r>
            <a:r>
              <a:rPr sz="3900" spc="-200" dirty="0">
                <a:latin typeface="Tahoma" panose="020B0604030504040204"/>
                <a:cs typeface="Tahoma" panose="020B0604030504040204"/>
              </a:rPr>
              <a:t>data</a:t>
            </a:r>
            <a:r>
              <a:rPr sz="3900" spc="-150" dirty="0">
                <a:latin typeface="Tahoma" panose="020B0604030504040204"/>
                <a:cs typeface="Tahoma" panose="020B0604030504040204"/>
              </a:rPr>
              <a:t> </a:t>
            </a:r>
            <a:r>
              <a:rPr sz="3900" spc="-140" dirty="0">
                <a:latin typeface="Tahoma" panose="020B0604030504040204"/>
                <a:cs typeface="Tahoma" panose="020B0604030504040204"/>
              </a:rPr>
              <a:t>to</a:t>
            </a:r>
            <a:r>
              <a:rPr sz="3900" spc="-150" dirty="0">
                <a:latin typeface="Tahoma" panose="020B0604030504040204"/>
                <a:cs typeface="Tahoma" panose="020B0604030504040204"/>
              </a:rPr>
              <a:t> </a:t>
            </a:r>
            <a:r>
              <a:rPr sz="3900" spc="-135" dirty="0">
                <a:latin typeface="Tahoma" panose="020B0604030504040204"/>
                <a:cs typeface="Tahoma" panose="020B0604030504040204"/>
              </a:rPr>
              <a:t>the</a:t>
            </a:r>
            <a:r>
              <a:rPr sz="3900" spc="-145" dirty="0">
                <a:latin typeface="Tahoma" panose="020B0604030504040204"/>
                <a:cs typeface="Tahoma" panose="020B0604030504040204"/>
              </a:rPr>
              <a:t> </a:t>
            </a:r>
            <a:r>
              <a:rPr sz="3900" spc="-245" dirty="0">
                <a:latin typeface="Tahoma" panose="020B0604030504040204"/>
                <a:cs typeface="Tahoma" panose="020B0604030504040204"/>
              </a:rPr>
              <a:t>network.</a:t>
            </a:r>
            <a:r>
              <a:rPr sz="3900" spc="-150" dirty="0">
                <a:latin typeface="Tahoma" panose="020B0604030504040204"/>
                <a:cs typeface="Tahoma" panose="020B0604030504040204"/>
              </a:rPr>
              <a:t> </a:t>
            </a:r>
            <a:r>
              <a:rPr sz="3900" spc="-210" dirty="0">
                <a:latin typeface="Tahoma" panose="020B0604030504040204"/>
                <a:cs typeface="Tahoma" panose="020B0604030504040204"/>
              </a:rPr>
              <a:t>During</a:t>
            </a:r>
            <a:r>
              <a:rPr sz="3900" spc="-150" dirty="0">
                <a:latin typeface="Tahoma" panose="020B0604030504040204"/>
                <a:cs typeface="Tahoma" panose="020B0604030504040204"/>
              </a:rPr>
              <a:t> </a:t>
            </a:r>
            <a:r>
              <a:rPr sz="3900" spc="-90" dirty="0">
                <a:latin typeface="Tahoma" panose="020B0604030504040204"/>
                <a:cs typeface="Tahoma" panose="020B0604030504040204"/>
              </a:rPr>
              <a:t>each</a:t>
            </a:r>
            <a:r>
              <a:rPr sz="3900" spc="-150" dirty="0">
                <a:latin typeface="Tahoma" panose="020B0604030504040204"/>
                <a:cs typeface="Tahoma" panose="020B0604030504040204"/>
              </a:rPr>
              <a:t> </a:t>
            </a:r>
            <a:r>
              <a:rPr sz="3900" spc="-195" dirty="0">
                <a:latin typeface="Tahoma" panose="020B0604030504040204"/>
                <a:cs typeface="Tahoma" panose="020B0604030504040204"/>
              </a:rPr>
              <a:t>iteration,</a:t>
            </a:r>
            <a:r>
              <a:rPr sz="3900" spc="-145" dirty="0">
                <a:latin typeface="Tahoma" panose="020B0604030504040204"/>
                <a:cs typeface="Tahoma" panose="020B0604030504040204"/>
              </a:rPr>
              <a:t> </a:t>
            </a:r>
            <a:r>
              <a:rPr sz="3900" spc="-135" dirty="0">
                <a:latin typeface="Tahoma" panose="020B0604030504040204"/>
                <a:cs typeface="Tahoma" panose="020B0604030504040204"/>
              </a:rPr>
              <a:t>the</a:t>
            </a:r>
            <a:r>
              <a:rPr sz="3900" spc="-150" dirty="0">
                <a:latin typeface="Tahoma" panose="020B0604030504040204"/>
                <a:cs typeface="Tahoma" panose="020B0604030504040204"/>
              </a:rPr>
              <a:t> </a:t>
            </a:r>
            <a:r>
              <a:rPr sz="3900" spc="-170" dirty="0">
                <a:latin typeface="Tahoma" panose="020B0604030504040204"/>
                <a:cs typeface="Tahoma" panose="020B0604030504040204"/>
              </a:rPr>
              <a:t>neuron</a:t>
            </a:r>
            <a:r>
              <a:rPr sz="3900" spc="-150" dirty="0">
                <a:latin typeface="Tahoma" panose="020B0604030504040204"/>
                <a:cs typeface="Tahoma" panose="020B0604030504040204"/>
              </a:rPr>
              <a:t> </a:t>
            </a:r>
            <a:r>
              <a:rPr sz="3900" spc="-260" dirty="0">
                <a:latin typeface="Tahoma" panose="020B0604030504040204"/>
                <a:cs typeface="Tahoma" panose="020B0604030504040204"/>
              </a:rPr>
              <a:t>with </a:t>
            </a:r>
            <a:r>
              <a:rPr sz="3900" spc="-1130"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95" dirty="0">
                <a:latin typeface="Tahoma" panose="020B0604030504040204"/>
                <a:cs typeface="Tahoma" panose="020B0604030504040204"/>
              </a:rPr>
              <a:t>closest</a:t>
            </a:r>
            <a:r>
              <a:rPr sz="3900" spc="-150" dirty="0">
                <a:latin typeface="Tahoma" panose="020B0604030504040204"/>
                <a:cs typeface="Tahoma" panose="020B0604030504040204"/>
              </a:rPr>
              <a:t> </a:t>
            </a:r>
            <a:r>
              <a:rPr sz="3900" spc="-204" dirty="0">
                <a:latin typeface="Tahoma" panose="020B0604030504040204"/>
                <a:cs typeface="Tahoma" panose="020B0604030504040204"/>
              </a:rPr>
              <a:t>weight</a:t>
            </a:r>
            <a:r>
              <a:rPr sz="3900" spc="-155" dirty="0">
                <a:latin typeface="Tahoma" panose="020B0604030504040204"/>
                <a:cs typeface="Tahoma" panose="020B0604030504040204"/>
              </a:rPr>
              <a:t> </a:t>
            </a:r>
            <a:r>
              <a:rPr sz="3900" spc="-114" dirty="0">
                <a:latin typeface="Tahoma" panose="020B0604030504040204"/>
                <a:cs typeface="Tahoma" panose="020B0604030504040204"/>
              </a:rPr>
              <a:t>vector</a:t>
            </a:r>
            <a:r>
              <a:rPr sz="3900" spc="-150" dirty="0">
                <a:latin typeface="Tahoma" panose="020B0604030504040204"/>
                <a:cs typeface="Tahoma" panose="020B0604030504040204"/>
              </a:rPr>
              <a:t> </a:t>
            </a:r>
            <a:r>
              <a:rPr sz="3900" spc="-140" dirty="0">
                <a:latin typeface="Tahoma" panose="020B0604030504040204"/>
                <a:cs typeface="Tahoma" panose="020B0604030504040204"/>
              </a:rPr>
              <a:t>to</a:t>
            </a:r>
            <a:r>
              <a:rPr sz="3900" spc="-155" dirty="0">
                <a:latin typeface="Tahoma" panose="020B0604030504040204"/>
                <a:cs typeface="Tahoma" panose="020B0604030504040204"/>
              </a:rPr>
              <a:t> </a:t>
            </a:r>
            <a:r>
              <a:rPr sz="3900" spc="-135" dirty="0">
                <a:latin typeface="Tahoma" panose="020B0604030504040204"/>
                <a:cs typeface="Tahoma" panose="020B0604030504040204"/>
              </a:rPr>
              <a:t>the</a:t>
            </a:r>
            <a:r>
              <a:rPr sz="3900" spc="-150" dirty="0">
                <a:latin typeface="Tahoma" panose="020B0604030504040204"/>
                <a:cs typeface="Tahoma" panose="020B0604030504040204"/>
              </a:rPr>
              <a:t> </a:t>
            </a:r>
            <a:r>
              <a:rPr sz="3900" spc="-170" dirty="0">
                <a:latin typeface="Tahoma" panose="020B0604030504040204"/>
                <a:cs typeface="Tahoma" panose="020B0604030504040204"/>
              </a:rPr>
              <a:t>input</a:t>
            </a:r>
            <a:r>
              <a:rPr sz="3900" spc="-155" dirty="0">
                <a:latin typeface="Tahoma" panose="020B0604030504040204"/>
                <a:cs typeface="Tahoma" panose="020B0604030504040204"/>
              </a:rPr>
              <a:t> </a:t>
            </a:r>
            <a:r>
              <a:rPr sz="3900" spc="-200" dirty="0">
                <a:latin typeface="Tahoma" panose="020B0604030504040204"/>
                <a:cs typeface="Tahoma" panose="020B0604030504040204"/>
              </a:rPr>
              <a:t>data</a:t>
            </a:r>
            <a:r>
              <a:rPr sz="3900" spc="-150" dirty="0">
                <a:latin typeface="Tahoma" panose="020B0604030504040204"/>
                <a:cs typeface="Tahoma" panose="020B0604030504040204"/>
              </a:rPr>
              <a:t> </a:t>
            </a:r>
            <a:r>
              <a:rPr sz="3900" spc="-170" dirty="0">
                <a:latin typeface="Tahoma" panose="020B0604030504040204"/>
                <a:cs typeface="Tahoma" panose="020B0604030504040204"/>
              </a:rPr>
              <a:t>is</a:t>
            </a:r>
            <a:r>
              <a:rPr sz="3900" spc="-150" dirty="0">
                <a:latin typeface="Tahoma" panose="020B0604030504040204"/>
                <a:cs typeface="Tahoma" panose="020B0604030504040204"/>
              </a:rPr>
              <a:t> </a:t>
            </a:r>
            <a:r>
              <a:rPr sz="3900" spc="-75" dirty="0">
                <a:latin typeface="Tahoma" panose="020B0604030504040204"/>
                <a:cs typeface="Tahoma" panose="020B0604030504040204"/>
              </a:rPr>
              <a:t>selected</a:t>
            </a:r>
            <a:r>
              <a:rPr sz="3900" spc="-155" dirty="0">
                <a:latin typeface="Tahoma" panose="020B0604030504040204"/>
                <a:cs typeface="Tahoma" panose="020B0604030504040204"/>
              </a:rPr>
              <a:t> </a:t>
            </a:r>
            <a:r>
              <a:rPr sz="3900" spc="-215" dirty="0">
                <a:latin typeface="Tahoma" panose="020B0604030504040204"/>
                <a:cs typeface="Tahoma" panose="020B0604030504040204"/>
              </a:rPr>
              <a:t>as</a:t>
            </a:r>
            <a:r>
              <a:rPr sz="3900" spc="-150"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250" dirty="0">
                <a:latin typeface="Tahoma" panose="020B0604030504040204"/>
                <a:cs typeface="Tahoma" panose="020B0604030504040204"/>
              </a:rPr>
              <a:t>winner,</a:t>
            </a:r>
            <a:r>
              <a:rPr sz="3900" spc="-150" dirty="0">
                <a:latin typeface="Tahoma" panose="020B0604030504040204"/>
                <a:cs typeface="Tahoma" panose="020B0604030504040204"/>
              </a:rPr>
              <a:t> </a:t>
            </a:r>
            <a:r>
              <a:rPr sz="3900" spc="-180" dirty="0">
                <a:latin typeface="Tahoma" panose="020B0604030504040204"/>
                <a:cs typeface="Tahoma" panose="020B0604030504040204"/>
              </a:rPr>
              <a:t>and</a:t>
            </a:r>
            <a:r>
              <a:rPr sz="3900" spc="-155" dirty="0">
                <a:latin typeface="Tahoma" panose="020B0604030504040204"/>
                <a:cs typeface="Tahoma" panose="020B0604030504040204"/>
              </a:rPr>
              <a:t> </a:t>
            </a:r>
            <a:r>
              <a:rPr sz="3900" spc="-170" dirty="0">
                <a:latin typeface="Tahoma" panose="020B0604030504040204"/>
                <a:cs typeface="Tahoma" panose="020B0604030504040204"/>
              </a:rPr>
              <a:t>its </a:t>
            </a:r>
            <a:r>
              <a:rPr sz="3900" spc="-1125" dirty="0">
                <a:latin typeface="Tahoma" panose="020B0604030504040204"/>
                <a:cs typeface="Tahoma" panose="020B0604030504040204"/>
              </a:rPr>
              <a:t> </a:t>
            </a:r>
            <a:r>
              <a:rPr sz="3900" spc="-204" dirty="0">
                <a:latin typeface="Tahoma" panose="020B0604030504040204"/>
                <a:cs typeface="Tahoma" panose="020B0604030504040204"/>
              </a:rPr>
              <a:t>weight</a:t>
            </a:r>
            <a:r>
              <a:rPr sz="3900" spc="-155" dirty="0">
                <a:latin typeface="Tahoma" panose="020B0604030504040204"/>
                <a:cs typeface="Tahoma" panose="020B0604030504040204"/>
              </a:rPr>
              <a:t> </a:t>
            </a:r>
            <a:r>
              <a:rPr sz="3900" spc="-114" dirty="0">
                <a:latin typeface="Tahoma" panose="020B0604030504040204"/>
                <a:cs typeface="Tahoma" panose="020B0604030504040204"/>
              </a:rPr>
              <a:t>vector</a:t>
            </a:r>
            <a:r>
              <a:rPr sz="3900" spc="-155" dirty="0">
                <a:latin typeface="Tahoma" panose="020B0604030504040204"/>
                <a:cs typeface="Tahoma" panose="020B0604030504040204"/>
              </a:rPr>
              <a:t> </a:t>
            </a:r>
            <a:r>
              <a:rPr sz="3900" spc="-170" dirty="0">
                <a:latin typeface="Tahoma" panose="020B0604030504040204"/>
                <a:cs typeface="Tahoma" panose="020B0604030504040204"/>
              </a:rPr>
              <a:t>is</a:t>
            </a:r>
            <a:r>
              <a:rPr sz="3900" spc="-155" dirty="0">
                <a:latin typeface="Tahoma" panose="020B0604030504040204"/>
                <a:cs typeface="Tahoma" panose="020B0604030504040204"/>
              </a:rPr>
              <a:t> </a:t>
            </a:r>
            <a:r>
              <a:rPr sz="3900" spc="-180" dirty="0">
                <a:latin typeface="Tahoma" panose="020B0604030504040204"/>
                <a:cs typeface="Tahoma" panose="020B0604030504040204"/>
              </a:rPr>
              <a:t>adjusted</a:t>
            </a:r>
            <a:r>
              <a:rPr sz="3900" spc="-155" dirty="0">
                <a:latin typeface="Tahoma" panose="020B0604030504040204"/>
                <a:cs typeface="Tahoma" panose="020B0604030504040204"/>
              </a:rPr>
              <a:t> </a:t>
            </a:r>
            <a:r>
              <a:rPr sz="3900" spc="-140" dirty="0">
                <a:latin typeface="Tahoma" panose="020B0604030504040204"/>
                <a:cs typeface="Tahoma" panose="020B0604030504040204"/>
              </a:rPr>
              <a:t>to</a:t>
            </a:r>
            <a:r>
              <a:rPr sz="3900" spc="-155" dirty="0">
                <a:latin typeface="Tahoma" panose="020B0604030504040204"/>
                <a:cs typeface="Tahoma" panose="020B0604030504040204"/>
              </a:rPr>
              <a:t> </a:t>
            </a:r>
            <a:r>
              <a:rPr sz="3900" spc="-140" dirty="0">
                <a:latin typeface="Tahoma" panose="020B0604030504040204"/>
                <a:cs typeface="Tahoma" panose="020B0604030504040204"/>
              </a:rPr>
              <a:t>better</a:t>
            </a:r>
            <a:r>
              <a:rPr sz="3900" spc="-155" dirty="0">
                <a:latin typeface="Tahoma" panose="020B0604030504040204"/>
                <a:cs typeface="Tahoma" panose="020B0604030504040204"/>
              </a:rPr>
              <a:t> </a:t>
            </a:r>
            <a:r>
              <a:rPr sz="3900" spc="-180" dirty="0">
                <a:latin typeface="Tahoma" panose="020B0604030504040204"/>
                <a:cs typeface="Tahoma" panose="020B0604030504040204"/>
              </a:rPr>
              <a:t>match</a:t>
            </a:r>
            <a:r>
              <a:rPr sz="3900" spc="-155"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170" dirty="0">
                <a:latin typeface="Tahoma" panose="020B0604030504040204"/>
                <a:cs typeface="Tahoma" panose="020B0604030504040204"/>
              </a:rPr>
              <a:t>input</a:t>
            </a:r>
            <a:r>
              <a:rPr sz="3900" spc="-155" dirty="0">
                <a:latin typeface="Tahoma" panose="020B0604030504040204"/>
                <a:cs typeface="Tahoma" panose="020B0604030504040204"/>
              </a:rPr>
              <a:t> </a:t>
            </a:r>
            <a:r>
              <a:rPr sz="3900" spc="-225" dirty="0">
                <a:latin typeface="Tahoma" panose="020B0604030504040204"/>
                <a:cs typeface="Tahoma" panose="020B0604030504040204"/>
              </a:rPr>
              <a:t>data.</a:t>
            </a:r>
            <a:endParaRPr sz="3900" dirty="0">
              <a:latin typeface="Tahoma" panose="020B0604030504040204"/>
              <a:cs typeface="Tahoma" panose="020B0604030504040204"/>
            </a:endParaRPr>
          </a:p>
          <a:p>
            <a:pPr marL="12700" marR="100965">
              <a:lnSpc>
                <a:spcPct val="133000"/>
              </a:lnSpc>
            </a:pPr>
            <a:r>
              <a:rPr sz="3900" spc="-150" dirty="0">
                <a:latin typeface="Tahoma" panose="020B0604030504040204"/>
                <a:cs typeface="Tahoma" panose="020B0604030504040204"/>
              </a:rPr>
              <a:t>Over</a:t>
            </a:r>
            <a:r>
              <a:rPr sz="3900" spc="-155" dirty="0">
                <a:latin typeface="Tahoma" panose="020B0604030504040204"/>
                <a:cs typeface="Tahoma" panose="020B0604030504040204"/>
              </a:rPr>
              <a:t> </a:t>
            </a:r>
            <a:r>
              <a:rPr sz="3900" spc="-235" dirty="0">
                <a:latin typeface="Tahoma" panose="020B0604030504040204"/>
                <a:cs typeface="Tahoma" panose="020B0604030504040204"/>
              </a:rPr>
              <a:t>time,</a:t>
            </a:r>
            <a:r>
              <a:rPr sz="3900" spc="-155"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200" dirty="0">
                <a:latin typeface="Tahoma" panose="020B0604030504040204"/>
                <a:cs typeface="Tahoma" panose="020B0604030504040204"/>
              </a:rPr>
              <a:t>weights</a:t>
            </a:r>
            <a:r>
              <a:rPr sz="3900" spc="-150" dirty="0">
                <a:latin typeface="Tahoma" panose="020B0604030504040204"/>
                <a:cs typeface="Tahoma" panose="020B0604030504040204"/>
              </a:rPr>
              <a:t> </a:t>
            </a:r>
            <a:r>
              <a:rPr sz="3900" spc="-125" dirty="0">
                <a:latin typeface="Tahoma" panose="020B0604030504040204"/>
                <a:cs typeface="Tahoma" panose="020B0604030504040204"/>
              </a:rPr>
              <a:t>of</a:t>
            </a:r>
            <a:r>
              <a:rPr sz="3900" spc="-155"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170" dirty="0">
                <a:latin typeface="Tahoma" panose="020B0604030504040204"/>
                <a:cs typeface="Tahoma" panose="020B0604030504040204"/>
              </a:rPr>
              <a:t>neurons</a:t>
            </a:r>
            <a:r>
              <a:rPr sz="3900" spc="-155" dirty="0">
                <a:latin typeface="Tahoma" panose="020B0604030504040204"/>
                <a:cs typeface="Tahoma" panose="020B0604030504040204"/>
              </a:rPr>
              <a:t> </a:t>
            </a:r>
            <a:r>
              <a:rPr sz="3900" spc="-190" dirty="0">
                <a:latin typeface="Tahoma" panose="020B0604030504040204"/>
                <a:cs typeface="Tahoma" panose="020B0604030504040204"/>
              </a:rPr>
              <a:t>in</a:t>
            </a:r>
            <a:r>
              <a:rPr sz="3900" spc="-150" dirty="0">
                <a:latin typeface="Tahoma" panose="020B0604030504040204"/>
                <a:cs typeface="Tahoma" panose="020B0604030504040204"/>
              </a:rPr>
              <a:t> </a:t>
            </a:r>
            <a:r>
              <a:rPr sz="3900" spc="-135" dirty="0">
                <a:latin typeface="Tahoma" panose="020B0604030504040204"/>
                <a:cs typeface="Tahoma" panose="020B0604030504040204"/>
              </a:rPr>
              <a:t>the</a:t>
            </a:r>
            <a:r>
              <a:rPr sz="3900" spc="-155" dirty="0">
                <a:latin typeface="Tahoma" panose="020B0604030504040204"/>
                <a:cs typeface="Tahoma" panose="020B0604030504040204"/>
              </a:rPr>
              <a:t> output </a:t>
            </a:r>
            <a:r>
              <a:rPr sz="3900" spc="-190" dirty="0">
                <a:latin typeface="Tahoma" panose="020B0604030504040204"/>
                <a:cs typeface="Tahoma" panose="020B0604030504040204"/>
              </a:rPr>
              <a:t>layer</a:t>
            </a:r>
            <a:r>
              <a:rPr sz="3900" spc="-155" dirty="0">
                <a:latin typeface="Tahoma" panose="020B0604030504040204"/>
                <a:cs typeface="Tahoma" panose="020B0604030504040204"/>
              </a:rPr>
              <a:t> </a:t>
            </a:r>
            <a:r>
              <a:rPr sz="3900" spc="-114" dirty="0">
                <a:latin typeface="Tahoma" panose="020B0604030504040204"/>
                <a:cs typeface="Tahoma" panose="020B0604030504040204"/>
              </a:rPr>
              <a:t>converge</a:t>
            </a:r>
            <a:r>
              <a:rPr sz="3900" spc="-150" dirty="0">
                <a:latin typeface="Tahoma" panose="020B0604030504040204"/>
                <a:cs typeface="Tahoma" panose="020B0604030504040204"/>
              </a:rPr>
              <a:t> </a:t>
            </a:r>
            <a:r>
              <a:rPr sz="3900" spc="-140" dirty="0">
                <a:latin typeface="Tahoma" panose="020B0604030504040204"/>
                <a:cs typeface="Tahoma" panose="020B0604030504040204"/>
              </a:rPr>
              <a:t>to</a:t>
            </a:r>
            <a:r>
              <a:rPr sz="3900" spc="-155" dirty="0">
                <a:latin typeface="Tahoma" panose="020B0604030504040204"/>
                <a:cs typeface="Tahoma" panose="020B0604030504040204"/>
              </a:rPr>
              <a:t> </a:t>
            </a:r>
            <a:r>
              <a:rPr sz="3900" spc="-235" dirty="0">
                <a:latin typeface="Tahoma" panose="020B0604030504040204"/>
                <a:cs typeface="Tahoma" panose="020B0604030504040204"/>
              </a:rPr>
              <a:t>form </a:t>
            </a:r>
            <a:r>
              <a:rPr sz="3900" spc="-229" dirty="0">
                <a:latin typeface="Tahoma" panose="020B0604030504040204"/>
                <a:cs typeface="Tahoma" panose="020B0604030504040204"/>
              </a:rPr>
              <a:t> </a:t>
            </a:r>
            <a:r>
              <a:rPr sz="3900" spc="-270" dirty="0">
                <a:latin typeface="Tahoma" panose="020B0604030504040204"/>
                <a:cs typeface="Tahoma" panose="020B0604030504040204"/>
              </a:rPr>
              <a:t>a</a:t>
            </a:r>
            <a:r>
              <a:rPr sz="3900" spc="-150" dirty="0">
                <a:latin typeface="Tahoma" panose="020B0604030504040204"/>
                <a:cs typeface="Tahoma" panose="020B0604030504040204"/>
              </a:rPr>
              <a:t> </a:t>
            </a:r>
            <a:r>
              <a:rPr sz="3900" spc="-120" dirty="0">
                <a:latin typeface="Tahoma" panose="020B0604030504040204"/>
                <a:cs typeface="Tahoma" panose="020B0604030504040204"/>
              </a:rPr>
              <a:t>topological</a:t>
            </a:r>
            <a:r>
              <a:rPr sz="3900" spc="-150" dirty="0">
                <a:latin typeface="Tahoma" panose="020B0604030504040204"/>
                <a:cs typeface="Tahoma" panose="020B0604030504040204"/>
              </a:rPr>
              <a:t> </a:t>
            </a:r>
            <a:r>
              <a:rPr sz="3900" spc="-165" dirty="0">
                <a:latin typeface="Tahoma" panose="020B0604030504040204"/>
                <a:cs typeface="Tahoma" panose="020B0604030504040204"/>
              </a:rPr>
              <a:t>representation</a:t>
            </a:r>
            <a:r>
              <a:rPr sz="3900" spc="-150" dirty="0">
                <a:latin typeface="Tahoma" panose="020B0604030504040204"/>
                <a:cs typeface="Tahoma" panose="020B0604030504040204"/>
              </a:rPr>
              <a:t> </a:t>
            </a:r>
            <a:r>
              <a:rPr sz="3900" spc="-125" dirty="0">
                <a:latin typeface="Tahoma" panose="020B0604030504040204"/>
                <a:cs typeface="Tahoma" panose="020B0604030504040204"/>
              </a:rPr>
              <a:t>of</a:t>
            </a:r>
            <a:r>
              <a:rPr sz="3900" spc="-145" dirty="0">
                <a:latin typeface="Tahoma" panose="020B0604030504040204"/>
                <a:cs typeface="Tahoma" panose="020B0604030504040204"/>
              </a:rPr>
              <a:t> </a:t>
            </a:r>
            <a:r>
              <a:rPr sz="3900" spc="-135" dirty="0">
                <a:latin typeface="Tahoma" panose="020B0604030504040204"/>
                <a:cs typeface="Tahoma" panose="020B0604030504040204"/>
              </a:rPr>
              <a:t>the</a:t>
            </a:r>
            <a:r>
              <a:rPr sz="3900" spc="-150" dirty="0">
                <a:latin typeface="Tahoma" panose="020B0604030504040204"/>
                <a:cs typeface="Tahoma" panose="020B0604030504040204"/>
              </a:rPr>
              <a:t> </a:t>
            </a:r>
            <a:r>
              <a:rPr sz="3900" spc="-170" dirty="0">
                <a:latin typeface="Tahoma" panose="020B0604030504040204"/>
                <a:cs typeface="Tahoma" panose="020B0604030504040204"/>
              </a:rPr>
              <a:t>input</a:t>
            </a:r>
            <a:r>
              <a:rPr sz="3900" spc="-150" dirty="0">
                <a:latin typeface="Tahoma" panose="020B0604030504040204"/>
                <a:cs typeface="Tahoma" panose="020B0604030504040204"/>
              </a:rPr>
              <a:t> </a:t>
            </a:r>
            <a:r>
              <a:rPr sz="3900" spc="-130" dirty="0">
                <a:latin typeface="Tahoma" panose="020B0604030504040204"/>
                <a:cs typeface="Tahoma" panose="020B0604030504040204"/>
              </a:rPr>
              <a:t>space.</a:t>
            </a:r>
            <a:r>
              <a:rPr sz="3900" spc="-150" dirty="0">
                <a:latin typeface="Tahoma" panose="020B0604030504040204"/>
                <a:cs typeface="Tahoma" panose="020B0604030504040204"/>
              </a:rPr>
              <a:t> </a:t>
            </a:r>
            <a:r>
              <a:rPr sz="3900" spc="-160" dirty="0">
                <a:latin typeface="Tahoma" panose="020B0604030504040204"/>
                <a:cs typeface="Tahoma" panose="020B0604030504040204"/>
              </a:rPr>
              <a:t>This</a:t>
            </a:r>
            <a:r>
              <a:rPr sz="3900" spc="-145" dirty="0">
                <a:latin typeface="Tahoma" panose="020B0604030504040204"/>
                <a:cs typeface="Tahoma" panose="020B0604030504040204"/>
              </a:rPr>
              <a:t> </a:t>
            </a:r>
            <a:r>
              <a:rPr sz="3900" spc="-225" dirty="0">
                <a:latin typeface="Tahoma" panose="020B0604030504040204"/>
                <a:cs typeface="Tahoma" panose="020B0604030504040204"/>
              </a:rPr>
              <a:t>allows</a:t>
            </a:r>
            <a:r>
              <a:rPr sz="3900" spc="-150" dirty="0">
                <a:latin typeface="Tahoma" panose="020B0604030504040204"/>
                <a:cs typeface="Tahoma" panose="020B0604030504040204"/>
              </a:rPr>
              <a:t> </a:t>
            </a:r>
            <a:r>
              <a:rPr sz="3900" spc="-235" dirty="0">
                <a:latin typeface="Tahoma" panose="020B0604030504040204"/>
                <a:cs typeface="Tahoma" panose="020B0604030504040204"/>
              </a:rPr>
              <a:t>similar</a:t>
            </a:r>
            <a:r>
              <a:rPr sz="3900" spc="-150" dirty="0">
                <a:latin typeface="Tahoma" panose="020B0604030504040204"/>
                <a:cs typeface="Tahoma" panose="020B0604030504040204"/>
              </a:rPr>
              <a:t> </a:t>
            </a:r>
            <a:r>
              <a:rPr sz="3900" spc="-165" dirty="0">
                <a:latin typeface="Tahoma" panose="020B0604030504040204"/>
                <a:cs typeface="Tahoma" panose="020B0604030504040204"/>
              </a:rPr>
              <a:t>inputs</a:t>
            </a:r>
            <a:r>
              <a:rPr sz="3900" spc="-150" dirty="0">
                <a:latin typeface="Tahoma" panose="020B0604030504040204"/>
                <a:cs typeface="Tahoma" panose="020B0604030504040204"/>
              </a:rPr>
              <a:t> </a:t>
            </a:r>
            <a:r>
              <a:rPr sz="3900" spc="-140" dirty="0">
                <a:latin typeface="Tahoma" panose="020B0604030504040204"/>
                <a:cs typeface="Tahoma" panose="020B0604030504040204"/>
              </a:rPr>
              <a:t>to </a:t>
            </a:r>
            <a:r>
              <a:rPr sz="3900" spc="-1125" dirty="0">
                <a:latin typeface="Tahoma" panose="020B0604030504040204"/>
                <a:cs typeface="Tahoma" panose="020B0604030504040204"/>
              </a:rPr>
              <a:t> </a:t>
            </a:r>
            <a:r>
              <a:rPr sz="3900" spc="-75" dirty="0">
                <a:latin typeface="Tahoma" panose="020B0604030504040204"/>
                <a:cs typeface="Tahoma" panose="020B0604030504040204"/>
              </a:rPr>
              <a:t>be</a:t>
            </a:r>
            <a:r>
              <a:rPr sz="3900" spc="-155" dirty="0">
                <a:latin typeface="Tahoma" panose="020B0604030504040204"/>
                <a:cs typeface="Tahoma" panose="020B0604030504040204"/>
              </a:rPr>
              <a:t> </a:t>
            </a:r>
            <a:r>
              <a:rPr sz="3900" spc="-100" dirty="0">
                <a:latin typeface="Tahoma" panose="020B0604030504040204"/>
                <a:cs typeface="Tahoma" panose="020B0604030504040204"/>
              </a:rPr>
              <a:t>located</a:t>
            </a:r>
            <a:r>
              <a:rPr sz="3900" spc="-155" dirty="0">
                <a:latin typeface="Tahoma" panose="020B0604030504040204"/>
                <a:cs typeface="Tahoma" panose="020B0604030504040204"/>
              </a:rPr>
              <a:t> </a:t>
            </a:r>
            <a:r>
              <a:rPr sz="3900" spc="-200" dirty="0">
                <a:latin typeface="Tahoma" panose="020B0604030504040204"/>
                <a:cs typeface="Tahoma" panose="020B0604030504040204"/>
              </a:rPr>
              <a:t>near</a:t>
            </a:r>
            <a:r>
              <a:rPr sz="3900" spc="-155" dirty="0">
                <a:latin typeface="Tahoma" panose="020B0604030504040204"/>
                <a:cs typeface="Tahoma" panose="020B0604030504040204"/>
              </a:rPr>
              <a:t> </a:t>
            </a:r>
            <a:r>
              <a:rPr sz="3900" spc="-90" dirty="0">
                <a:latin typeface="Tahoma" panose="020B0604030504040204"/>
                <a:cs typeface="Tahoma" panose="020B0604030504040204"/>
              </a:rPr>
              <a:t>each</a:t>
            </a:r>
            <a:r>
              <a:rPr sz="3900" spc="-155" dirty="0">
                <a:latin typeface="Tahoma" panose="020B0604030504040204"/>
                <a:cs typeface="Tahoma" panose="020B0604030504040204"/>
              </a:rPr>
              <a:t> other </a:t>
            </a:r>
            <a:r>
              <a:rPr sz="3900" spc="-150" dirty="0">
                <a:latin typeface="Tahoma" panose="020B0604030504040204"/>
                <a:cs typeface="Tahoma" panose="020B0604030504040204"/>
              </a:rPr>
              <a:t>on </a:t>
            </a:r>
            <a:r>
              <a:rPr sz="3900" spc="-135" dirty="0">
                <a:latin typeface="Tahoma" panose="020B0604030504040204"/>
                <a:cs typeface="Tahoma" panose="020B0604030504040204"/>
              </a:rPr>
              <a:t>the</a:t>
            </a:r>
            <a:r>
              <a:rPr sz="3900" spc="-155" dirty="0">
                <a:latin typeface="Tahoma" panose="020B0604030504040204"/>
                <a:cs typeface="Tahoma" panose="020B0604030504040204"/>
              </a:rPr>
              <a:t> </a:t>
            </a:r>
            <a:r>
              <a:rPr sz="3900" spc="-280" dirty="0">
                <a:latin typeface="Tahoma" panose="020B0604030504040204"/>
                <a:cs typeface="Tahoma" panose="020B0604030504040204"/>
              </a:rPr>
              <a:t>map,</a:t>
            </a:r>
            <a:r>
              <a:rPr sz="3900" spc="-155" dirty="0">
                <a:latin typeface="Tahoma" panose="020B0604030504040204"/>
                <a:cs typeface="Tahoma" panose="020B0604030504040204"/>
              </a:rPr>
              <a:t> </a:t>
            </a:r>
            <a:r>
              <a:rPr sz="3900" spc="-254" dirty="0">
                <a:latin typeface="Tahoma" panose="020B0604030504040204"/>
                <a:cs typeface="Tahoma" panose="020B0604030504040204"/>
              </a:rPr>
              <a:t>making</a:t>
            </a:r>
            <a:r>
              <a:rPr sz="3900" spc="-155" dirty="0">
                <a:latin typeface="Tahoma" panose="020B0604030504040204"/>
                <a:cs typeface="Tahoma" panose="020B0604030504040204"/>
              </a:rPr>
              <a:t> </a:t>
            </a:r>
            <a:r>
              <a:rPr sz="3900" spc="-175" dirty="0">
                <a:latin typeface="Tahoma" panose="020B0604030504040204"/>
                <a:cs typeface="Tahoma" panose="020B0604030504040204"/>
              </a:rPr>
              <a:t>it</a:t>
            </a:r>
            <a:r>
              <a:rPr sz="3900" spc="-155" dirty="0">
                <a:latin typeface="Tahoma" panose="020B0604030504040204"/>
                <a:cs typeface="Tahoma" panose="020B0604030504040204"/>
              </a:rPr>
              <a:t> </a:t>
            </a:r>
            <a:r>
              <a:rPr sz="3900" spc="-180" dirty="0">
                <a:latin typeface="Tahoma" panose="020B0604030504040204"/>
                <a:cs typeface="Tahoma" panose="020B0604030504040204"/>
              </a:rPr>
              <a:t>easy</a:t>
            </a:r>
            <a:r>
              <a:rPr sz="3900" spc="-150" dirty="0">
                <a:latin typeface="Tahoma" panose="020B0604030504040204"/>
                <a:cs typeface="Tahoma" panose="020B0604030504040204"/>
              </a:rPr>
              <a:t> </a:t>
            </a:r>
            <a:r>
              <a:rPr sz="3900" spc="-140" dirty="0">
                <a:latin typeface="Tahoma" panose="020B0604030504040204"/>
                <a:cs typeface="Tahoma" panose="020B0604030504040204"/>
              </a:rPr>
              <a:t>to</a:t>
            </a:r>
            <a:r>
              <a:rPr sz="3900" spc="-155" dirty="0">
                <a:latin typeface="Tahoma" panose="020B0604030504040204"/>
                <a:cs typeface="Tahoma" panose="020B0604030504040204"/>
              </a:rPr>
              <a:t> </a:t>
            </a:r>
            <a:r>
              <a:rPr sz="3900" spc="-190" dirty="0">
                <a:latin typeface="Tahoma" panose="020B0604030504040204"/>
                <a:cs typeface="Tahoma" panose="020B0604030504040204"/>
              </a:rPr>
              <a:t>visualize</a:t>
            </a:r>
            <a:r>
              <a:rPr sz="3900" spc="-155" dirty="0">
                <a:latin typeface="Tahoma" panose="020B0604030504040204"/>
                <a:cs typeface="Tahoma" panose="020B0604030504040204"/>
              </a:rPr>
              <a:t> </a:t>
            </a:r>
            <a:r>
              <a:rPr sz="3900" spc="-180" dirty="0">
                <a:latin typeface="Tahoma" panose="020B0604030504040204"/>
                <a:cs typeface="Tahoma" panose="020B0604030504040204"/>
              </a:rPr>
              <a:t>and </a:t>
            </a:r>
            <a:r>
              <a:rPr sz="3900" spc="-175" dirty="0">
                <a:latin typeface="Tahoma" panose="020B0604030504040204"/>
                <a:cs typeface="Tahoma" panose="020B0604030504040204"/>
              </a:rPr>
              <a:t> </a:t>
            </a:r>
            <a:r>
              <a:rPr sz="3900" spc="-275" dirty="0">
                <a:latin typeface="Tahoma" panose="020B0604030504040204"/>
                <a:cs typeface="Tahoma" panose="020B0604030504040204"/>
              </a:rPr>
              <a:t>a</a:t>
            </a:r>
            <a:r>
              <a:rPr sz="3900" spc="-195" dirty="0">
                <a:latin typeface="Tahoma" panose="020B0604030504040204"/>
                <a:cs typeface="Tahoma" panose="020B0604030504040204"/>
              </a:rPr>
              <a:t>n</a:t>
            </a:r>
            <a:r>
              <a:rPr sz="3900" spc="-275" dirty="0">
                <a:latin typeface="Tahoma" panose="020B0604030504040204"/>
                <a:cs typeface="Tahoma" panose="020B0604030504040204"/>
              </a:rPr>
              <a:t>a</a:t>
            </a:r>
            <a:r>
              <a:rPr sz="3900" spc="-145" dirty="0">
                <a:latin typeface="Tahoma" panose="020B0604030504040204"/>
                <a:cs typeface="Tahoma" panose="020B0604030504040204"/>
              </a:rPr>
              <a:t>l</a:t>
            </a:r>
            <a:r>
              <a:rPr sz="3900" spc="-215" dirty="0">
                <a:latin typeface="Tahoma" panose="020B0604030504040204"/>
                <a:cs typeface="Tahoma" panose="020B0604030504040204"/>
              </a:rPr>
              <a:t>y</a:t>
            </a:r>
            <a:r>
              <a:rPr sz="3900" spc="-265" dirty="0">
                <a:latin typeface="Tahoma" panose="020B0604030504040204"/>
                <a:cs typeface="Tahoma" panose="020B0604030504040204"/>
              </a:rPr>
              <a:t>z</a:t>
            </a:r>
            <a:r>
              <a:rPr sz="3900" spc="-60" dirty="0">
                <a:latin typeface="Tahoma" panose="020B0604030504040204"/>
                <a:cs typeface="Tahoma" panose="020B0604030504040204"/>
              </a:rPr>
              <a:t>e</a:t>
            </a:r>
            <a:r>
              <a:rPr sz="3900" spc="-155" dirty="0">
                <a:latin typeface="Tahoma" panose="020B0604030504040204"/>
                <a:cs typeface="Tahoma" panose="020B0604030504040204"/>
              </a:rPr>
              <a:t> </a:t>
            </a:r>
            <a:r>
              <a:rPr sz="3900" spc="150" dirty="0">
                <a:latin typeface="Tahoma" panose="020B0604030504040204"/>
                <a:cs typeface="Tahoma" panose="020B0604030504040204"/>
              </a:rPr>
              <a:t>c</a:t>
            </a:r>
            <a:r>
              <a:rPr sz="3900" spc="-110" dirty="0">
                <a:latin typeface="Tahoma" panose="020B0604030504040204"/>
                <a:cs typeface="Tahoma" panose="020B0604030504040204"/>
              </a:rPr>
              <a:t>o</a:t>
            </a:r>
            <a:r>
              <a:rPr sz="3900" spc="-434" dirty="0">
                <a:latin typeface="Tahoma" panose="020B0604030504040204"/>
                <a:cs typeface="Tahoma" panose="020B0604030504040204"/>
              </a:rPr>
              <a:t>m</a:t>
            </a:r>
            <a:r>
              <a:rPr sz="3900" spc="-100" dirty="0">
                <a:latin typeface="Tahoma" panose="020B0604030504040204"/>
                <a:cs typeface="Tahoma" panose="020B0604030504040204"/>
              </a:rPr>
              <a:t>p</a:t>
            </a:r>
            <a:r>
              <a:rPr sz="3900" spc="-145" dirty="0">
                <a:latin typeface="Tahoma" panose="020B0604030504040204"/>
                <a:cs typeface="Tahoma" panose="020B0604030504040204"/>
              </a:rPr>
              <a:t>l</a:t>
            </a:r>
            <a:r>
              <a:rPr sz="3900" spc="-65" dirty="0">
                <a:latin typeface="Tahoma" panose="020B0604030504040204"/>
                <a:cs typeface="Tahoma" panose="020B0604030504040204"/>
              </a:rPr>
              <a:t>e</a:t>
            </a:r>
            <a:r>
              <a:rPr sz="3900" spc="-365" dirty="0">
                <a:latin typeface="Tahoma" panose="020B0604030504040204"/>
                <a:cs typeface="Tahoma" panose="020B0604030504040204"/>
              </a:rPr>
              <a:t>x</a:t>
            </a:r>
            <a:r>
              <a:rPr sz="3900" spc="-155" dirty="0">
                <a:latin typeface="Tahoma" panose="020B0604030504040204"/>
                <a:cs typeface="Tahoma" panose="020B0604030504040204"/>
              </a:rPr>
              <a:t> </a:t>
            </a:r>
            <a:r>
              <a:rPr sz="3900" spc="-80" dirty="0">
                <a:latin typeface="Tahoma" panose="020B0604030504040204"/>
                <a:cs typeface="Tahoma" panose="020B0604030504040204"/>
              </a:rPr>
              <a:t>d</a:t>
            </a:r>
            <a:r>
              <a:rPr sz="3900" spc="-275" dirty="0">
                <a:latin typeface="Tahoma" panose="020B0604030504040204"/>
                <a:cs typeface="Tahoma" panose="020B0604030504040204"/>
              </a:rPr>
              <a:t>a</a:t>
            </a:r>
            <a:r>
              <a:rPr sz="3900" spc="-175" dirty="0">
                <a:latin typeface="Tahoma" panose="020B0604030504040204"/>
                <a:cs typeface="Tahoma" panose="020B0604030504040204"/>
              </a:rPr>
              <a:t>t</a:t>
            </a:r>
            <a:r>
              <a:rPr sz="3900" spc="-270" dirty="0">
                <a:latin typeface="Tahoma" panose="020B0604030504040204"/>
                <a:cs typeface="Tahoma" panose="020B0604030504040204"/>
              </a:rPr>
              <a:t>a</a:t>
            </a:r>
            <a:r>
              <a:rPr sz="3900" spc="-155" dirty="0">
                <a:latin typeface="Tahoma" panose="020B0604030504040204"/>
                <a:cs typeface="Tahoma" panose="020B0604030504040204"/>
              </a:rPr>
              <a:t> </a:t>
            </a:r>
            <a:r>
              <a:rPr sz="3900" spc="-160" dirty="0">
                <a:latin typeface="Tahoma" panose="020B0604030504040204"/>
                <a:cs typeface="Tahoma" panose="020B0604030504040204"/>
              </a:rPr>
              <a:t>s</a:t>
            </a:r>
            <a:r>
              <a:rPr sz="3900" spc="-65" dirty="0">
                <a:latin typeface="Tahoma" panose="020B0604030504040204"/>
                <a:cs typeface="Tahoma" panose="020B0604030504040204"/>
              </a:rPr>
              <a:t>e</a:t>
            </a:r>
            <a:r>
              <a:rPr sz="3900" spc="-175" dirty="0">
                <a:latin typeface="Tahoma" panose="020B0604030504040204"/>
                <a:cs typeface="Tahoma" panose="020B0604030504040204"/>
              </a:rPr>
              <a:t>t</a:t>
            </a:r>
            <a:r>
              <a:rPr sz="3900" spc="-160" dirty="0">
                <a:latin typeface="Tahoma" panose="020B0604030504040204"/>
                <a:cs typeface="Tahoma" panose="020B0604030504040204"/>
              </a:rPr>
              <a:t>s</a:t>
            </a:r>
            <a:r>
              <a:rPr sz="3900" spc="-315" dirty="0">
                <a:latin typeface="Tahoma" panose="020B0604030504040204"/>
                <a:cs typeface="Tahoma" panose="020B0604030504040204"/>
              </a:rPr>
              <a:t>.</a:t>
            </a:r>
            <a:endParaRPr sz="3900" dirty="0">
              <a:latin typeface="Tahoma" panose="020B0604030504040204"/>
              <a:cs typeface="Tahoma" panose="020B0604030504040204"/>
            </a:endParaRPr>
          </a:p>
        </p:txBody>
      </p:sp>
      <p:sp>
        <p:nvSpPr>
          <p:cNvPr id="4" name="object 4"/>
          <p:cNvSpPr txBox="1">
            <a:spLocks noGrp="1"/>
          </p:cNvSpPr>
          <p:nvPr>
            <p:ph type="title"/>
          </p:nvPr>
        </p:nvSpPr>
        <p:spPr>
          <a:xfrm>
            <a:off x="351489" y="21914"/>
            <a:ext cx="11269980" cy="1010919"/>
          </a:xfrm>
          <a:prstGeom prst="rect">
            <a:avLst/>
          </a:prstGeom>
        </p:spPr>
        <p:txBody>
          <a:bodyPr vert="horz" wrap="square" lIns="0" tIns="14605" rIns="0" bIns="0" rtlCol="0">
            <a:spAutoFit/>
          </a:bodyPr>
          <a:lstStyle/>
          <a:p>
            <a:pPr marL="12700">
              <a:lnSpc>
                <a:spcPct val="100000"/>
              </a:lnSpc>
              <a:spcBef>
                <a:spcPts val="115"/>
              </a:spcBef>
            </a:pPr>
            <a:r>
              <a:rPr sz="6450" spc="-225" dirty="0">
                <a:latin typeface="Tahoma" panose="020B0604030504040204"/>
                <a:cs typeface="Tahoma" panose="020B0604030504040204"/>
              </a:rPr>
              <a:t>T</a:t>
            </a:r>
            <a:r>
              <a:rPr sz="6450" spc="-445" dirty="0">
                <a:latin typeface="Tahoma" panose="020B0604030504040204"/>
                <a:cs typeface="Tahoma" panose="020B0604030504040204"/>
              </a:rPr>
              <a:t>r</a:t>
            </a:r>
            <a:r>
              <a:rPr sz="6450" spc="-470" dirty="0">
                <a:latin typeface="Tahoma" panose="020B0604030504040204"/>
                <a:cs typeface="Tahoma" panose="020B0604030504040204"/>
              </a:rPr>
              <a:t>a</a:t>
            </a:r>
            <a:r>
              <a:rPr sz="6450" spc="-310" dirty="0">
                <a:latin typeface="Tahoma" panose="020B0604030504040204"/>
                <a:cs typeface="Tahoma" panose="020B0604030504040204"/>
              </a:rPr>
              <a:t>i</a:t>
            </a:r>
            <a:r>
              <a:rPr sz="6450" spc="-340" dirty="0">
                <a:latin typeface="Tahoma" panose="020B0604030504040204"/>
                <a:cs typeface="Tahoma" panose="020B0604030504040204"/>
              </a:rPr>
              <a:t>n</a:t>
            </a:r>
            <a:r>
              <a:rPr sz="6450" spc="-310" dirty="0">
                <a:latin typeface="Tahoma" panose="020B0604030504040204"/>
                <a:cs typeface="Tahoma" panose="020B0604030504040204"/>
              </a:rPr>
              <a:t>i</a:t>
            </a:r>
            <a:r>
              <a:rPr sz="6450" spc="-340" dirty="0">
                <a:latin typeface="Tahoma" panose="020B0604030504040204"/>
                <a:cs typeface="Tahoma" panose="020B0604030504040204"/>
              </a:rPr>
              <a:t>n</a:t>
            </a:r>
            <a:r>
              <a:rPr sz="6450" spc="-229" dirty="0">
                <a:latin typeface="Tahoma" panose="020B0604030504040204"/>
                <a:cs typeface="Tahoma" panose="020B0604030504040204"/>
              </a:rPr>
              <a:t>g</a:t>
            </a:r>
            <a:r>
              <a:rPr sz="6450" spc="-265" dirty="0">
                <a:latin typeface="Tahoma" panose="020B0604030504040204"/>
                <a:cs typeface="Tahoma" panose="020B0604030504040204"/>
              </a:rPr>
              <a:t> </a:t>
            </a:r>
            <a:r>
              <a:rPr sz="6450" spc="-300" dirty="0">
                <a:latin typeface="Tahoma" panose="020B0604030504040204"/>
                <a:cs typeface="Tahoma" panose="020B0604030504040204"/>
              </a:rPr>
              <a:t>S</a:t>
            </a:r>
            <a:r>
              <a:rPr sz="6450" spc="-125" dirty="0">
                <a:latin typeface="Tahoma" panose="020B0604030504040204"/>
                <a:cs typeface="Tahoma" panose="020B0604030504040204"/>
              </a:rPr>
              <a:t>e</a:t>
            </a:r>
            <a:r>
              <a:rPr sz="6450" spc="-245" dirty="0">
                <a:latin typeface="Tahoma" panose="020B0604030504040204"/>
                <a:cs typeface="Tahoma" panose="020B0604030504040204"/>
              </a:rPr>
              <a:t>l</a:t>
            </a:r>
            <a:r>
              <a:rPr sz="6450" spc="-240" dirty="0">
                <a:latin typeface="Tahoma" panose="020B0604030504040204"/>
                <a:cs typeface="Tahoma" panose="020B0604030504040204"/>
              </a:rPr>
              <a:t>f</a:t>
            </a:r>
            <a:r>
              <a:rPr sz="6450" spc="-265" dirty="0">
                <a:latin typeface="Tahoma" panose="020B0604030504040204"/>
                <a:cs typeface="Tahoma" panose="020B0604030504040204"/>
              </a:rPr>
              <a:t> </a:t>
            </a:r>
            <a:r>
              <a:rPr sz="6450" spc="-100" dirty="0">
                <a:latin typeface="Tahoma" panose="020B0604030504040204"/>
                <a:cs typeface="Tahoma" panose="020B0604030504040204"/>
              </a:rPr>
              <a:t>O</a:t>
            </a:r>
            <a:r>
              <a:rPr sz="6450" spc="-445" dirty="0">
                <a:latin typeface="Tahoma" panose="020B0604030504040204"/>
                <a:cs typeface="Tahoma" panose="020B0604030504040204"/>
              </a:rPr>
              <a:t>r</a:t>
            </a:r>
            <a:r>
              <a:rPr sz="6450" spc="-235" dirty="0">
                <a:latin typeface="Tahoma" panose="020B0604030504040204"/>
                <a:cs typeface="Tahoma" panose="020B0604030504040204"/>
              </a:rPr>
              <a:t>g</a:t>
            </a:r>
            <a:r>
              <a:rPr sz="6450" spc="-470" dirty="0">
                <a:latin typeface="Tahoma" panose="020B0604030504040204"/>
                <a:cs typeface="Tahoma" panose="020B0604030504040204"/>
              </a:rPr>
              <a:t>a</a:t>
            </a:r>
            <a:r>
              <a:rPr sz="6450" spc="-340" dirty="0">
                <a:latin typeface="Tahoma" panose="020B0604030504040204"/>
                <a:cs typeface="Tahoma" panose="020B0604030504040204"/>
              </a:rPr>
              <a:t>n</a:t>
            </a:r>
            <a:r>
              <a:rPr sz="6450" spc="-310" dirty="0">
                <a:latin typeface="Tahoma" panose="020B0604030504040204"/>
                <a:cs typeface="Tahoma" panose="020B0604030504040204"/>
              </a:rPr>
              <a:t>i</a:t>
            </a:r>
            <a:r>
              <a:rPr sz="6450" spc="-450" dirty="0">
                <a:latin typeface="Tahoma" panose="020B0604030504040204"/>
                <a:cs typeface="Tahoma" panose="020B0604030504040204"/>
              </a:rPr>
              <a:t>z</a:t>
            </a:r>
            <a:r>
              <a:rPr sz="6450" spc="-310" dirty="0">
                <a:latin typeface="Tahoma" panose="020B0604030504040204"/>
                <a:cs typeface="Tahoma" panose="020B0604030504040204"/>
              </a:rPr>
              <a:t>i</a:t>
            </a:r>
            <a:r>
              <a:rPr sz="6450" spc="-340" dirty="0">
                <a:latin typeface="Tahoma" panose="020B0604030504040204"/>
                <a:cs typeface="Tahoma" panose="020B0604030504040204"/>
              </a:rPr>
              <a:t>n</a:t>
            </a:r>
            <a:r>
              <a:rPr sz="6450" spc="-229" dirty="0">
                <a:latin typeface="Tahoma" panose="020B0604030504040204"/>
                <a:cs typeface="Tahoma" panose="020B0604030504040204"/>
              </a:rPr>
              <a:t>g</a:t>
            </a:r>
            <a:r>
              <a:rPr sz="6450" spc="-265" dirty="0">
                <a:latin typeface="Tahoma" panose="020B0604030504040204"/>
                <a:cs typeface="Tahoma" panose="020B0604030504040204"/>
              </a:rPr>
              <a:t> </a:t>
            </a:r>
            <a:r>
              <a:rPr sz="6450" spc="-200" dirty="0">
                <a:latin typeface="Tahoma" panose="020B0604030504040204"/>
                <a:cs typeface="Tahoma" panose="020B0604030504040204"/>
              </a:rPr>
              <a:t>M</a:t>
            </a:r>
            <a:r>
              <a:rPr sz="6450" spc="-470" dirty="0">
                <a:latin typeface="Tahoma" panose="020B0604030504040204"/>
                <a:cs typeface="Tahoma" panose="020B0604030504040204"/>
              </a:rPr>
              <a:t>a</a:t>
            </a:r>
            <a:r>
              <a:rPr sz="6450" spc="-180" dirty="0">
                <a:latin typeface="Tahoma" panose="020B0604030504040204"/>
                <a:cs typeface="Tahoma" panose="020B0604030504040204"/>
              </a:rPr>
              <a:t>p</a:t>
            </a:r>
            <a:r>
              <a:rPr sz="6450" spc="-270" dirty="0">
                <a:latin typeface="Tahoma" panose="020B0604030504040204"/>
                <a:cs typeface="Tahoma" panose="020B0604030504040204"/>
              </a:rPr>
              <a:t>s</a:t>
            </a:r>
            <a:endParaRPr sz="6450">
              <a:latin typeface="Tahoma" panose="020B0604030504040204"/>
              <a:cs typeface="Tahom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8287999" cy="10286999"/>
          </a:xfrm>
          <a:prstGeom prst="rect">
            <a:avLst/>
          </a:prstGeom>
        </p:spPr>
      </p:pic>
      <p:pic>
        <p:nvPicPr>
          <p:cNvPr id="3" name="object 3"/>
          <p:cNvPicPr/>
          <p:nvPr/>
        </p:nvPicPr>
        <p:blipFill>
          <a:blip r:embed="rId2" cstate="print"/>
          <a:stretch>
            <a:fillRect/>
          </a:stretch>
        </p:blipFill>
        <p:spPr>
          <a:xfrm>
            <a:off x="11353441" y="1721573"/>
            <a:ext cx="6934200" cy="3800474"/>
          </a:xfrm>
          <a:prstGeom prst="rect">
            <a:avLst/>
          </a:prstGeom>
        </p:spPr>
      </p:pic>
      <p:sp>
        <p:nvSpPr>
          <p:cNvPr id="4" name="object 4"/>
          <p:cNvSpPr/>
          <p:nvPr/>
        </p:nvSpPr>
        <p:spPr>
          <a:xfrm>
            <a:off x="0" y="14288"/>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p:txBody>
      </p:sp>
      <p:sp>
        <p:nvSpPr>
          <p:cNvPr id="5" name="object 5"/>
          <p:cNvSpPr/>
          <p:nvPr/>
        </p:nvSpPr>
        <p:spPr>
          <a:xfrm>
            <a:off x="11687933" y="8616177"/>
            <a:ext cx="6600190" cy="1671320"/>
          </a:xfrm>
          <a:custGeom>
            <a:avLst/>
            <a:gdLst/>
            <a:ahLst/>
            <a:cxnLst/>
            <a:rect l="l" t="t" r="r" b="b"/>
            <a:pathLst>
              <a:path w="6600190" h="1671320">
                <a:moveTo>
                  <a:pt x="6600065" y="1670822"/>
                </a:moveTo>
                <a:lnTo>
                  <a:pt x="0" y="1670822"/>
                </a:lnTo>
                <a:lnTo>
                  <a:pt x="1695661" y="715675"/>
                </a:lnTo>
                <a:lnTo>
                  <a:pt x="1733420" y="694934"/>
                </a:lnTo>
                <a:lnTo>
                  <a:pt x="1772933" y="674293"/>
                </a:lnTo>
                <a:lnTo>
                  <a:pt x="1814088" y="653787"/>
                </a:lnTo>
                <a:lnTo>
                  <a:pt x="1856771" y="633449"/>
                </a:lnTo>
                <a:lnTo>
                  <a:pt x="1900870" y="613314"/>
                </a:lnTo>
                <a:lnTo>
                  <a:pt x="1946273" y="593417"/>
                </a:lnTo>
                <a:lnTo>
                  <a:pt x="1992867" y="573791"/>
                </a:lnTo>
                <a:lnTo>
                  <a:pt x="2040540" y="554472"/>
                </a:lnTo>
                <a:lnTo>
                  <a:pt x="2089178" y="535493"/>
                </a:lnTo>
                <a:lnTo>
                  <a:pt x="2138669" y="516889"/>
                </a:lnTo>
                <a:lnTo>
                  <a:pt x="2188901" y="498695"/>
                </a:lnTo>
                <a:lnTo>
                  <a:pt x="2239760" y="480944"/>
                </a:lnTo>
                <a:lnTo>
                  <a:pt x="2291135" y="463672"/>
                </a:lnTo>
                <a:lnTo>
                  <a:pt x="2342913" y="446912"/>
                </a:lnTo>
                <a:lnTo>
                  <a:pt x="2394927" y="430715"/>
                </a:lnTo>
                <a:lnTo>
                  <a:pt x="2447225" y="415067"/>
                </a:lnTo>
                <a:lnTo>
                  <a:pt x="2499535" y="400050"/>
                </a:lnTo>
                <a:lnTo>
                  <a:pt x="2551797" y="385684"/>
                </a:lnTo>
                <a:lnTo>
                  <a:pt x="2603899" y="372002"/>
                </a:lnTo>
                <a:lnTo>
                  <a:pt x="2655728" y="359039"/>
                </a:lnTo>
                <a:lnTo>
                  <a:pt x="2707171" y="346828"/>
                </a:lnTo>
                <a:lnTo>
                  <a:pt x="2758116" y="335406"/>
                </a:lnTo>
                <a:lnTo>
                  <a:pt x="2808450" y="324805"/>
                </a:lnTo>
                <a:lnTo>
                  <a:pt x="2858060" y="315061"/>
                </a:lnTo>
                <a:lnTo>
                  <a:pt x="2906835" y="306207"/>
                </a:lnTo>
                <a:lnTo>
                  <a:pt x="2954660" y="298278"/>
                </a:lnTo>
                <a:lnTo>
                  <a:pt x="3001425" y="291309"/>
                </a:lnTo>
                <a:lnTo>
                  <a:pt x="3047015" y="285334"/>
                </a:lnTo>
                <a:lnTo>
                  <a:pt x="3091319" y="280386"/>
                </a:lnTo>
                <a:lnTo>
                  <a:pt x="3134224" y="276502"/>
                </a:lnTo>
                <a:lnTo>
                  <a:pt x="6600065" y="0"/>
                </a:lnTo>
                <a:lnTo>
                  <a:pt x="6600065" y="1670822"/>
                </a:lnTo>
                <a:close/>
              </a:path>
            </a:pathLst>
          </a:custGeom>
          <a:solidFill>
            <a:srgbClr val="006F73"/>
          </a:solidFill>
        </p:spPr>
        <p:txBody>
          <a:bodyPr wrap="square" lIns="0" tIns="0" rIns="0" bIns="0" rtlCol="0"/>
          <a:lstStyle/>
          <a:p/>
        </p:txBody>
      </p:sp>
      <p:sp>
        <p:nvSpPr>
          <p:cNvPr id="6" name="object 6"/>
          <p:cNvSpPr txBox="1">
            <a:spLocks noGrp="1"/>
          </p:cNvSpPr>
          <p:nvPr>
            <p:ph type="title"/>
          </p:nvPr>
        </p:nvSpPr>
        <p:spPr>
          <a:xfrm>
            <a:off x="326031" y="632412"/>
            <a:ext cx="9063355" cy="1017905"/>
          </a:xfrm>
          <a:prstGeom prst="rect">
            <a:avLst/>
          </a:prstGeom>
        </p:spPr>
        <p:txBody>
          <a:bodyPr vert="horz" wrap="square" lIns="0" tIns="13970" rIns="0" bIns="0" rtlCol="0">
            <a:spAutoFit/>
          </a:bodyPr>
          <a:lstStyle/>
          <a:p>
            <a:pPr marL="12700">
              <a:lnSpc>
                <a:spcPct val="100000"/>
              </a:lnSpc>
              <a:spcBef>
                <a:spcPts val="110"/>
              </a:spcBef>
            </a:pPr>
            <a:r>
              <a:rPr sz="6500" spc="-340" dirty="0">
                <a:latin typeface="Tahoma" panose="020B0604030504040204"/>
                <a:cs typeface="Tahoma" panose="020B0604030504040204"/>
              </a:rPr>
              <a:t>H</a:t>
            </a:r>
            <a:r>
              <a:rPr sz="6500" spc="-375" dirty="0">
                <a:latin typeface="Tahoma" panose="020B0604030504040204"/>
                <a:cs typeface="Tahoma" panose="020B0604030504040204"/>
              </a:rPr>
              <a:t>y</a:t>
            </a:r>
            <a:r>
              <a:rPr sz="6500" spc="-170" dirty="0">
                <a:latin typeface="Tahoma" panose="020B0604030504040204"/>
                <a:cs typeface="Tahoma" panose="020B0604030504040204"/>
              </a:rPr>
              <a:t>b</a:t>
            </a:r>
            <a:r>
              <a:rPr sz="6500" spc="-380" dirty="0">
                <a:latin typeface="Tahoma" panose="020B0604030504040204"/>
                <a:cs typeface="Tahoma" panose="020B0604030504040204"/>
              </a:rPr>
              <a:t>ri</a:t>
            </a:r>
            <a:r>
              <a:rPr sz="6500" spc="-150" dirty="0">
                <a:latin typeface="Tahoma" panose="020B0604030504040204"/>
                <a:cs typeface="Tahoma" panose="020B0604030504040204"/>
              </a:rPr>
              <a:t>d</a:t>
            </a:r>
            <a:r>
              <a:rPr sz="6500" spc="-265" dirty="0">
                <a:latin typeface="Tahoma" panose="020B0604030504040204"/>
                <a:cs typeface="Tahoma" panose="020B0604030504040204"/>
              </a:rPr>
              <a:t> </a:t>
            </a:r>
            <a:r>
              <a:rPr sz="6500" spc="-305" dirty="0">
                <a:latin typeface="Tahoma" panose="020B0604030504040204"/>
                <a:cs typeface="Tahoma" panose="020B0604030504040204"/>
              </a:rPr>
              <a:t>S</a:t>
            </a:r>
            <a:r>
              <a:rPr sz="6500" spc="-105" dirty="0">
                <a:latin typeface="Tahoma" panose="020B0604030504040204"/>
                <a:cs typeface="Tahoma" panose="020B0604030504040204"/>
              </a:rPr>
              <a:t>O</a:t>
            </a:r>
            <a:r>
              <a:rPr sz="6500" spc="-204" dirty="0">
                <a:latin typeface="Tahoma" panose="020B0604030504040204"/>
                <a:cs typeface="Tahoma" panose="020B0604030504040204"/>
              </a:rPr>
              <a:t>M</a:t>
            </a:r>
            <a:r>
              <a:rPr sz="6500" spc="-2035" dirty="0">
                <a:latin typeface="Tahoma" panose="020B0604030504040204"/>
                <a:cs typeface="Tahoma" panose="020B0604030504040204"/>
              </a:rPr>
              <a:t>_</a:t>
            </a:r>
            <a:r>
              <a:rPr sz="6500" spc="-305" dirty="0">
                <a:latin typeface="Tahoma" panose="020B0604030504040204"/>
                <a:cs typeface="Tahoma" panose="020B0604030504040204"/>
              </a:rPr>
              <a:t>B</a:t>
            </a:r>
            <a:r>
              <a:rPr sz="6500" spc="-275" dirty="0">
                <a:latin typeface="Tahoma" panose="020B0604030504040204"/>
                <a:cs typeface="Tahoma" panose="020B0604030504040204"/>
              </a:rPr>
              <a:t>P</a:t>
            </a:r>
            <a:r>
              <a:rPr sz="6500" spc="-325" dirty="0">
                <a:latin typeface="Tahoma" panose="020B0604030504040204"/>
                <a:cs typeface="Tahoma" panose="020B0604030504040204"/>
              </a:rPr>
              <a:t>N</a:t>
            </a:r>
            <a:r>
              <a:rPr sz="6500" spc="-265" dirty="0">
                <a:latin typeface="Tahoma" panose="020B0604030504040204"/>
                <a:cs typeface="Tahoma" panose="020B0604030504040204"/>
              </a:rPr>
              <a:t> </a:t>
            </a:r>
            <a:r>
              <a:rPr sz="6500" spc="-755" dirty="0">
                <a:latin typeface="Tahoma" panose="020B0604030504040204"/>
                <a:cs typeface="Tahoma" panose="020B0604030504040204"/>
              </a:rPr>
              <a:t>m</a:t>
            </a:r>
            <a:r>
              <a:rPr sz="6500" spc="-204" dirty="0">
                <a:latin typeface="Tahoma" panose="020B0604030504040204"/>
                <a:cs typeface="Tahoma" panose="020B0604030504040204"/>
              </a:rPr>
              <a:t>o</a:t>
            </a:r>
            <a:r>
              <a:rPr sz="6500" spc="-155" dirty="0">
                <a:latin typeface="Tahoma" panose="020B0604030504040204"/>
                <a:cs typeface="Tahoma" panose="020B0604030504040204"/>
              </a:rPr>
              <a:t>d</a:t>
            </a:r>
            <a:r>
              <a:rPr sz="6500" spc="-130" dirty="0">
                <a:latin typeface="Tahoma" panose="020B0604030504040204"/>
                <a:cs typeface="Tahoma" panose="020B0604030504040204"/>
              </a:rPr>
              <a:t>e</a:t>
            </a:r>
            <a:r>
              <a:rPr sz="6500" spc="-245" dirty="0">
                <a:latin typeface="Tahoma" panose="020B0604030504040204"/>
                <a:cs typeface="Tahoma" panose="020B0604030504040204"/>
              </a:rPr>
              <a:t>l</a:t>
            </a:r>
            <a:endParaRPr sz="6500">
              <a:latin typeface="Tahoma" panose="020B0604030504040204"/>
              <a:cs typeface="Tahoma" panose="020B0604030504040204"/>
            </a:endParaRPr>
          </a:p>
        </p:txBody>
      </p:sp>
      <p:sp>
        <p:nvSpPr>
          <p:cNvPr id="7" name="object 7"/>
          <p:cNvSpPr/>
          <p:nvPr/>
        </p:nvSpPr>
        <p:spPr>
          <a:xfrm>
            <a:off x="190416" y="5172052"/>
            <a:ext cx="4257040" cy="900430"/>
          </a:xfrm>
          <a:custGeom>
            <a:avLst/>
            <a:gdLst/>
            <a:ahLst/>
            <a:cxnLst/>
            <a:rect l="l" t="t" r="r" b="b"/>
            <a:pathLst>
              <a:path w="4257040" h="900429">
                <a:moveTo>
                  <a:pt x="2813791" y="899920"/>
                </a:moveTo>
                <a:lnTo>
                  <a:pt x="129624" y="899920"/>
                </a:lnTo>
                <a:lnTo>
                  <a:pt x="79168" y="889725"/>
                </a:lnTo>
                <a:lnTo>
                  <a:pt x="37966" y="861922"/>
                </a:lnTo>
                <a:lnTo>
                  <a:pt x="10186" y="820686"/>
                </a:lnTo>
                <a:lnTo>
                  <a:pt x="0" y="770190"/>
                </a:lnTo>
                <a:lnTo>
                  <a:pt x="0" y="129730"/>
                </a:lnTo>
                <a:lnTo>
                  <a:pt x="10186" y="79233"/>
                </a:lnTo>
                <a:lnTo>
                  <a:pt x="37966" y="37997"/>
                </a:lnTo>
                <a:lnTo>
                  <a:pt x="79168" y="10194"/>
                </a:lnTo>
                <a:lnTo>
                  <a:pt x="129624" y="0"/>
                </a:lnTo>
                <a:lnTo>
                  <a:pt x="4127318" y="0"/>
                </a:lnTo>
                <a:lnTo>
                  <a:pt x="4176923" y="9875"/>
                </a:lnTo>
                <a:lnTo>
                  <a:pt x="4218976" y="37997"/>
                </a:lnTo>
                <a:lnTo>
                  <a:pt x="4247075" y="80084"/>
                </a:lnTo>
                <a:lnTo>
                  <a:pt x="4256942" y="129730"/>
                </a:lnTo>
                <a:lnTo>
                  <a:pt x="4256942" y="389190"/>
                </a:lnTo>
                <a:lnTo>
                  <a:pt x="4247075" y="438835"/>
                </a:lnTo>
                <a:lnTo>
                  <a:pt x="4218976" y="480923"/>
                </a:lnTo>
                <a:lnTo>
                  <a:pt x="4176923" y="509044"/>
                </a:lnTo>
                <a:lnTo>
                  <a:pt x="4127318" y="518920"/>
                </a:lnTo>
                <a:lnTo>
                  <a:pt x="3073039" y="518920"/>
                </a:lnTo>
                <a:lnTo>
                  <a:pt x="3047633" y="521435"/>
                </a:lnTo>
                <a:lnTo>
                  <a:pt x="3001124" y="540716"/>
                </a:lnTo>
                <a:lnTo>
                  <a:pt x="2965193" y="576675"/>
                </a:lnTo>
                <a:lnTo>
                  <a:pt x="2945929" y="623222"/>
                </a:lnTo>
                <a:lnTo>
                  <a:pt x="2943415" y="648650"/>
                </a:lnTo>
                <a:lnTo>
                  <a:pt x="2943415" y="770190"/>
                </a:lnTo>
                <a:lnTo>
                  <a:pt x="2940901" y="795617"/>
                </a:lnTo>
                <a:lnTo>
                  <a:pt x="2921636" y="842164"/>
                </a:lnTo>
                <a:lnTo>
                  <a:pt x="2885706" y="878123"/>
                </a:lnTo>
                <a:lnTo>
                  <a:pt x="2839197" y="897404"/>
                </a:lnTo>
                <a:lnTo>
                  <a:pt x="2813791" y="899920"/>
                </a:lnTo>
                <a:close/>
              </a:path>
            </a:pathLst>
          </a:custGeom>
          <a:solidFill>
            <a:srgbClr val="D5ECED"/>
          </a:solidFill>
        </p:spPr>
        <p:txBody>
          <a:bodyPr wrap="square" lIns="0" tIns="0" rIns="0" bIns="0" rtlCol="0"/>
          <a:lstStyle/>
          <a:p/>
        </p:txBody>
      </p:sp>
      <p:sp>
        <p:nvSpPr>
          <p:cNvPr id="8" name="object 8"/>
          <p:cNvSpPr txBox="1"/>
          <p:nvPr/>
        </p:nvSpPr>
        <p:spPr>
          <a:xfrm>
            <a:off x="306006" y="1733140"/>
            <a:ext cx="11025505" cy="7412927"/>
          </a:xfrm>
          <a:prstGeom prst="rect">
            <a:avLst/>
          </a:prstGeom>
        </p:spPr>
        <p:txBody>
          <a:bodyPr vert="horz" wrap="square" lIns="0" tIns="12065" rIns="0" bIns="0" rtlCol="0">
            <a:spAutoFit/>
          </a:bodyPr>
          <a:lstStyle/>
          <a:p>
            <a:pPr marL="32385" marR="34290">
              <a:lnSpc>
                <a:spcPct val="133000"/>
              </a:lnSpc>
              <a:spcBef>
                <a:spcPts val="95"/>
              </a:spcBef>
            </a:pPr>
            <a:r>
              <a:rPr sz="2500" spc="-75" dirty="0">
                <a:latin typeface="Tahoma" panose="020B0604030504040204"/>
                <a:cs typeface="Tahoma" panose="020B0604030504040204"/>
              </a:rPr>
              <a:t>The</a:t>
            </a:r>
            <a:r>
              <a:rPr sz="2500" spc="-100" dirty="0">
                <a:latin typeface="Tahoma" panose="020B0604030504040204"/>
                <a:cs typeface="Tahoma" panose="020B0604030504040204"/>
              </a:rPr>
              <a:t> </a:t>
            </a:r>
            <a:r>
              <a:rPr sz="2500" spc="-80" dirty="0">
                <a:latin typeface="Tahoma" panose="020B0604030504040204"/>
                <a:cs typeface="Tahoma" panose="020B0604030504040204"/>
              </a:rPr>
              <a:t>proposed</a:t>
            </a:r>
            <a:r>
              <a:rPr sz="2500" spc="-100" dirty="0">
                <a:latin typeface="Tahoma" panose="020B0604030504040204"/>
                <a:cs typeface="Tahoma" panose="020B0604030504040204"/>
              </a:rPr>
              <a:t> methodology</a:t>
            </a:r>
            <a:r>
              <a:rPr sz="2500" spc="-95" dirty="0">
                <a:latin typeface="Tahoma" panose="020B0604030504040204"/>
                <a:cs typeface="Tahoma" panose="020B0604030504040204"/>
              </a:rPr>
              <a:t> </a:t>
            </a:r>
            <a:r>
              <a:rPr sz="2500" spc="-110" dirty="0">
                <a:latin typeface="Tahoma" panose="020B0604030504040204"/>
                <a:cs typeface="Tahoma" panose="020B0604030504040204"/>
              </a:rPr>
              <a:t>for</a:t>
            </a:r>
            <a:r>
              <a:rPr sz="2500" spc="-100" dirty="0">
                <a:latin typeface="Tahoma" panose="020B0604030504040204"/>
                <a:cs typeface="Tahoma" panose="020B0604030504040204"/>
              </a:rPr>
              <a:t> </a:t>
            </a:r>
            <a:r>
              <a:rPr sz="2500" spc="-160" dirty="0">
                <a:latin typeface="Tahoma" panose="020B0604030504040204"/>
                <a:cs typeface="Tahoma" panose="020B0604030504040204"/>
              </a:rPr>
              <a:t>Intrusion</a:t>
            </a:r>
            <a:r>
              <a:rPr sz="2500" spc="-95" dirty="0">
                <a:latin typeface="Tahoma" panose="020B0604030504040204"/>
                <a:cs typeface="Tahoma" panose="020B0604030504040204"/>
              </a:rPr>
              <a:t> </a:t>
            </a:r>
            <a:r>
              <a:rPr sz="2500" spc="-75" dirty="0">
                <a:latin typeface="Tahoma" panose="020B0604030504040204"/>
                <a:cs typeface="Tahoma" panose="020B0604030504040204"/>
              </a:rPr>
              <a:t>Detection</a:t>
            </a:r>
            <a:r>
              <a:rPr sz="2500" spc="-100" dirty="0">
                <a:latin typeface="Tahoma" panose="020B0604030504040204"/>
                <a:cs typeface="Tahoma" panose="020B0604030504040204"/>
              </a:rPr>
              <a:t> </a:t>
            </a:r>
            <a:r>
              <a:rPr sz="2500" spc="-114" dirty="0">
                <a:latin typeface="Tahoma" panose="020B0604030504040204"/>
                <a:cs typeface="Tahoma" panose="020B0604030504040204"/>
              </a:rPr>
              <a:t>in</a:t>
            </a:r>
            <a:r>
              <a:rPr sz="2500" spc="-100" dirty="0">
                <a:latin typeface="Tahoma" panose="020B0604030504040204"/>
                <a:cs typeface="Tahoma" panose="020B0604030504040204"/>
              </a:rPr>
              <a:t> </a:t>
            </a:r>
            <a:r>
              <a:rPr sz="2500" spc="-85" dirty="0">
                <a:latin typeface="Tahoma" panose="020B0604030504040204"/>
                <a:cs typeface="Tahoma" panose="020B0604030504040204"/>
              </a:rPr>
              <a:t>Computer</a:t>
            </a:r>
            <a:r>
              <a:rPr sz="2500" spc="-95" dirty="0">
                <a:latin typeface="Tahoma" panose="020B0604030504040204"/>
                <a:cs typeface="Tahoma" panose="020B0604030504040204"/>
              </a:rPr>
              <a:t> </a:t>
            </a:r>
            <a:r>
              <a:rPr sz="2500" spc="-140" dirty="0">
                <a:latin typeface="Tahoma" panose="020B0604030504040204"/>
                <a:cs typeface="Tahoma" panose="020B0604030504040204"/>
              </a:rPr>
              <a:t>Networks </a:t>
            </a:r>
            <a:r>
              <a:rPr sz="2500" spc="-720" dirty="0">
                <a:latin typeface="Tahoma" panose="020B0604030504040204"/>
                <a:cs typeface="Tahoma" panose="020B0604030504040204"/>
              </a:rPr>
              <a:t> </a:t>
            </a:r>
            <a:r>
              <a:rPr sz="2500" spc="-105" dirty="0">
                <a:latin typeface="Tahoma" panose="020B0604030504040204"/>
                <a:cs typeface="Tahoma" panose="020B0604030504040204"/>
              </a:rPr>
              <a:t>is</a:t>
            </a:r>
            <a:r>
              <a:rPr sz="2500" spc="-95" dirty="0">
                <a:latin typeface="Tahoma" panose="020B0604030504040204"/>
                <a:cs typeface="Tahoma" panose="020B0604030504040204"/>
              </a:rPr>
              <a:t> </a:t>
            </a:r>
            <a:r>
              <a:rPr sz="2500" spc="-85" dirty="0">
                <a:latin typeface="Tahoma" panose="020B0604030504040204"/>
                <a:cs typeface="Tahoma" panose="020B0604030504040204"/>
              </a:rPr>
              <a:t>based</a:t>
            </a:r>
            <a:r>
              <a:rPr sz="2500" spc="-90" dirty="0">
                <a:latin typeface="Tahoma" panose="020B0604030504040204"/>
                <a:cs typeface="Tahoma" panose="020B0604030504040204"/>
              </a:rPr>
              <a:t> </a:t>
            </a:r>
            <a:r>
              <a:rPr sz="2500" spc="-95" dirty="0">
                <a:latin typeface="Tahoma" panose="020B0604030504040204"/>
                <a:cs typeface="Tahoma" panose="020B0604030504040204"/>
              </a:rPr>
              <a:t>on</a:t>
            </a:r>
            <a:r>
              <a:rPr sz="2500" spc="-90" dirty="0">
                <a:latin typeface="Tahoma" panose="020B0604030504040204"/>
                <a:cs typeface="Tahoma" panose="020B0604030504040204"/>
              </a:rPr>
              <a:t> </a:t>
            </a:r>
            <a:r>
              <a:rPr sz="2500" spc="-110" dirty="0">
                <a:latin typeface="Tahoma" panose="020B0604030504040204"/>
                <a:cs typeface="Tahoma" panose="020B0604030504040204"/>
              </a:rPr>
              <a:t>using</a:t>
            </a:r>
            <a:r>
              <a:rPr sz="2500" spc="-95" dirty="0">
                <a:latin typeface="Tahoma" panose="020B0604030504040204"/>
                <a:cs typeface="Tahoma" panose="020B0604030504040204"/>
              </a:rPr>
              <a:t> Artificial</a:t>
            </a:r>
            <a:r>
              <a:rPr sz="2500" spc="-90" dirty="0">
                <a:latin typeface="Tahoma" panose="020B0604030504040204"/>
                <a:cs typeface="Tahoma" panose="020B0604030504040204"/>
              </a:rPr>
              <a:t> </a:t>
            </a:r>
            <a:r>
              <a:rPr sz="2500" spc="-120" dirty="0">
                <a:latin typeface="Tahoma" panose="020B0604030504040204"/>
                <a:cs typeface="Tahoma" panose="020B0604030504040204"/>
              </a:rPr>
              <a:t>Neural</a:t>
            </a:r>
            <a:r>
              <a:rPr sz="2500" spc="-90" dirty="0">
                <a:latin typeface="Tahoma" panose="020B0604030504040204"/>
                <a:cs typeface="Tahoma" panose="020B0604030504040204"/>
              </a:rPr>
              <a:t> </a:t>
            </a:r>
            <a:r>
              <a:rPr sz="2500" spc="-150" dirty="0">
                <a:latin typeface="Tahoma" panose="020B0604030504040204"/>
                <a:cs typeface="Tahoma" panose="020B0604030504040204"/>
              </a:rPr>
              <a:t>Network</a:t>
            </a:r>
            <a:r>
              <a:rPr sz="2500" spc="-95" dirty="0">
                <a:latin typeface="Tahoma" panose="020B0604030504040204"/>
                <a:cs typeface="Tahoma" panose="020B0604030504040204"/>
              </a:rPr>
              <a:t> </a:t>
            </a:r>
            <a:r>
              <a:rPr sz="2500" spc="-165" dirty="0">
                <a:latin typeface="Tahoma" panose="020B0604030504040204"/>
                <a:cs typeface="Tahoma" panose="020B0604030504040204"/>
              </a:rPr>
              <a:t>(ANN)</a:t>
            </a:r>
            <a:r>
              <a:rPr sz="2500" spc="-90" dirty="0">
                <a:latin typeface="Tahoma" panose="020B0604030504040204"/>
                <a:cs typeface="Tahoma" panose="020B0604030504040204"/>
              </a:rPr>
              <a:t> </a:t>
            </a:r>
            <a:r>
              <a:rPr sz="2500" spc="-110" dirty="0">
                <a:latin typeface="Tahoma" panose="020B0604030504040204"/>
                <a:cs typeface="Tahoma" panose="020B0604030504040204"/>
              </a:rPr>
              <a:t>for</a:t>
            </a:r>
            <a:r>
              <a:rPr sz="2500" spc="-90" dirty="0">
                <a:latin typeface="Tahoma" panose="020B0604030504040204"/>
                <a:cs typeface="Tahoma" panose="020B0604030504040204"/>
              </a:rPr>
              <a:t> </a:t>
            </a:r>
            <a:r>
              <a:rPr sz="2500" spc="-65" dirty="0">
                <a:latin typeface="Tahoma" panose="020B0604030504040204"/>
                <a:cs typeface="Tahoma" panose="020B0604030504040204"/>
              </a:rPr>
              <a:t>detecting</a:t>
            </a:r>
            <a:r>
              <a:rPr sz="2500" spc="-90" dirty="0">
                <a:latin typeface="Tahoma" panose="020B0604030504040204"/>
                <a:cs typeface="Tahoma" panose="020B0604030504040204"/>
              </a:rPr>
              <a:t> </a:t>
            </a:r>
            <a:r>
              <a:rPr sz="2500" spc="-85" dirty="0">
                <a:latin typeface="Tahoma" panose="020B0604030504040204"/>
                <a:cs typeface="Tahoma" panose="020B0604030504040204"/>
              </a:rPr>
              <a:t>the</a:t>
            </a:r>
            <a:r>
              <a:rPr sz="2500" spc="-95" dirty="0">
                <a:latin typeface="Tahoma" panose="020B0604030504040204"/>
                <a:cs typeface="Tahoma" panose="020B0604030504040204"/>
              </a:rPr>
              <a:t> </a:t>
            </a:r>
            <a:r>
              <a:rPr sz="2500" spc="-150" dirty="0">
                <a:latin typeface="Tahoma" panose="020B0604030504040204"/>
                <a:cs typeface="Tahoma" panose="020B0604030504040204"/>
              </a:rPr>
              <a:t>Normal </a:t>
            </a:r>
            <a:r>
              <a:rPr sz="2500" spc="-715" dirty="0">
                <a:latin typeface="Tahoma" panose="020B0604030504040204"/>
                <a:cs typeface="Tahoma" panose="020B0604030504040204"/>
              </a:rPr>
              <a:t> </a:t>
            </a:r>
            <a:r>
              <a:rPr sz="2500" spc="-114" dirty="0">
                <a:latin typeface="Tahoma" panose="020B0604030504040204"/>
                <a:cs typeface="Tahoma" panose="020B0604030504040204"/>
              </a:rPr>
              <a:t>and</a:t>
            </a:r>
            <a:r>
              <a:rPr sz="2500" spc="-95" dirty="0">
                <a:latin typeface="Tahoma" panose="020B0604030504040204"/>
                <a:cs typeface="Tahoma" panose="020B0604030504040204"/>
              </a:rPr>
              <a:t> </a:t>
            </a:r>
            <a:r>
              <a:rPr sz="2500" spc="-130" dirty="0">
                <a:latin typeface="Tahoma" panose="020B0604030504040204"/>
                <a:cs typeface="Tahoma" panose="020B0604030504040204"/>
              </a:rPr>
              <a:t>Abnormal</a:t>
            </a:r>
            <a:r>
              <a:rPr sz="2500" spc="-90" dirty="0">
                <a:latin typeface="Tahoma" panose="020B0604030504040204"/>
                <a:cs typeface="Tahoma" panose="020B0604030504040204"/>
              </a:rPr>
              <a:t> </a:t>
            </a:r>
            <a:r>
              <a:rPr sz="2500" spc="-80" dirty="0">
                <a:latin typeface="Tahoma" panose="020B0604030504040204"/>
                <a:cs typeface="Tahoma" panose="020B0604030504040204"/>
              </a:rPr>
              <a:t>conditions</a:t>
            </a:r>
            <a:r>
              <a:rPr sz="2500" spc="-95" dirty="0">
                <a:latin typeface="Tahoma" panose="020B0604030504040204"/>
                <a:cs typeface="Tahoma" panose="020B0604030504040204"/>
              </a:rPr>
              <a:t> </a:t>
            </a:r>
            <a:r>
              <a:rPr sz="2500" spc="-80" dirty="0">
                <a:latin typeface="Tahoma" panose="020B0604030504040204"/>
                <a:cs typeface="Tahoma" panose="020B0604030504040204"/>
              </a:rPr>
              <a:t>of</a:t>
            </a:r>
            <a:r>
              <a:rPr sz="2500" spc="-90" dirty="0">
                <a:latin typeface="Tahoma" panose="020B0604030504040204"/>
                <a:cs typeface="Tahoma" panose="020B0604030504040204"/>
              </a:rPr>
              <a:t> </a:t>
            </a:r>
            <a:r>
              <a:rPr sz="2500" spc="-85" dirty="0">
                <a:latin typeface="Tahoma" panose="020B0604030504040204"/>
                <a:cs typeface="Tahoma" panose="020B0604030504040204"/>
              </a:rPr>
              <a:t>the</a:t>
            </a:r>
            <a:r>
              <a:rPr sz="2500" spc="-95" dirty="0">
                <a:latin typeface="Tahoma" panose="020B0604030504040204"/>
                <a:cs typeface="Tahoma" panose="020B0604030504040204"/>
              </a:rPr>
              <a:t> </a:t>
            </a:r>
            <a:r>
              <a:rPr sz="2500" spc="-100" dirty="0">
                <a:latin typeface="Tahoma" panose="020B0604030504040204"/>
                <a:cs typeface="Tahoma" panose="020B0604030504040204"/>
              </a:rPr>
              <a:t>given</a:t>
            </a:r>
            <a:r>
              <a:rPr sz="2500" spc="-90" dirty="0">
                <a:latin typeface="Tahoma" panose="020B0604030504040204"/>
                <a:cs typeface="Tahoma" panose="020B0604030504040204"/>
              </a:rPr>
              <a:t> </a:t>
            </a:r>
            <a:r>
              <a:rPr sz="2500" spc="-140" dirty="0">
                <a:latin typeface="Tahoma" panose="020B0604030504040204"/>
                <a:cs typeface="Tahoma" panose="020B0604030504040204"/>
              </a:rPr>
              <a:t>parameters,</a:t>
            </a:r>
            <a:r>
              <a:rPr sz="2500" spc="-90" dirty="0">
                <a:latin typeface="Tahoma" panose="020B0604030504040204"/>
                <a:cs typeface="Tahoma" panose="020B0604030504040204"/>
              </a:rPr>
              <a:t> </a:t>
            </a:r>
            <a:r>
              <a:rPr sz="2500" spc="-114" dirty="0">
                <a:latin typeface="Tahoma" panose="020B0604030504040204"/>
                <a:cs typeface="Tahoma" panose="020B0604030504040204"/>
              </a:rPr>
              <a:t>which</a:t>
            </a:r>
            <a:r>
              <a:rPr sz="2500" spc="-95" dirty="0">
                <a:latin typeface="Tahoma" panose="020B0604030504040204"/>
                <a:cs typeface="Tahoma" panose="020B0604030504040204"/>
              </a:rPr>
              <a:t> </a:t>
            </a:r>
            <a:r>
              <a:rPr sz="2500" spc="-90" dirty="0">
                <a:latin typeface="Tahoma" panose="020B0604030504040204"/>
                <a:cs typeface="Tahoma" panose="020B0604030504040204"/>
              </a:rPr>
              <a:t>leads to</a:t>
            </a:r>
            <a:r>
              <a:rPr sz="2500" spc="-95" dirty="0">
                <a:latin typeface="Tahoma" panose="020B0604030504040204"/>
                <a:cs typeface="Tahoma" panose="020B0604030504040204"/>
              </a:rPr>
              <a:t> </a:t>
            </a:r>
            <a:r>
              <a:rPr sz="2500" spc="-130" dirty="0">
                <a:latin typeface="Tahoma" panose="020B0604030504040204"/>
                <a:cs typeface="Tahoma" panose="020B0604030504040204"/>
              </a:rPr>
              <a:t>various </a:t>
            </a:r>
            <a:r>
              <a:rPr sz="2500" spc="-125" dirty="0">
                <a:latin typeface="Tahoma" panose="020B0604030504040204"/>
                <a:cs typeface="Tahoma" panose="020B0604030504040204"/>
              </a:rPr>
              <a:t> attacks.</a:t>
            </a:r>
            <a:endParaRPr sz="2500" dirty="0">
              <a:latin typeface="Tahoma" panose="020B0604030504040204"/>
              <a:cs typeface="Tahoma" panose="020B0604030504040204"/>
            </a:endParaRPr>
          </a:p>
          <a:p>
            <a:pPr marL="32385" marR="693420">
              <a:lnSpc>
                <a:spcPct val="133000"/>
              </a:lnSpc>
            </a:pPr>
            <a:r>
              <a:rPr sz="2500" spc="-80" dirty="0">
                <a:latin typeface="Tahoma" panose="020B0604030504040204"/>
                <a:cs typeface="Tahoma" panose="020B0604030504040204"/>
              </a:rPr>
              <a:t>T</a:t>
            </a:r>
            <a:r>
              <a:rPr sz="2500" spc="-110" dirty="0">
                <a:latin typeface="Tahoma" panose="020B0604030504040204"/>
                <a:cs typeface="Tahoma" panose="020B0604030504040204"/>
              </a:rPr>
              <a:t>h</a:t>
            </a:r>
            <a:r>
              <a:rPr sz="2500" spc="-35" dirty="0">
                <a:latin typeface="Tahoma" panose="020B0604030504040204"/>
                <a:cs typeface="Tahoma" panose="020B0604030504040204"/>
              </a:rPr>
              <a:t>e</a:t>
            </a:r>
            <a:r>
              <a:rPr sz="2500" spc="-100" dirty="0">
                <a:latin typeface="Tahoma" panose="020B0604030504040204"/>
                <a:cs typeface="Tahoma" panose="020B0604030504040204"/>
              </a:rPr>
              <a:t> </a:t>
            </a:r>
            <a:r>
              <a:rPr sz="2500" spc="-90" dirty="0">
                <a:latin typeface="Tahoma" panose="020B0604030504040204"/>
                <a:cs typeface="Tahoma" panose="020B0604030504040204"/>
              </a:rPr>
              <a:t>f</a:t>
            </a:r>
            <a:r>
              <a:rPr sz="2500" spc="-70" dirty="0">
                <a:latin typeface="Tahoma" panose="020B0604030504040204"/>
                <a:cs typeface="Tahoma" panose="020B0604030504040204"/>
              </a:rPr>
              <a:t>o</a:t>
            </a:r>
            <a:r>
              <a:rPr sz="2500" spc="-90" dirty="0">
                <a:latin typeface="Tahoma" panose="020B0604030504040204"/>
                <a:cs typeface="Tahoma" panose="020B0604030504040204"/>
              </a:rPr>
              <a:t>ll</a:t>
            </a:r>
            <a:r>
              <a:rPr sz="2500" spc="-70" dirty="0">
                <a:latin typeface="Tahoma" panose="020B0604030504040204"/>
                <a:cs typeface="Tahoma" panose="020B0604030504040204"/>
              </a:rPr>
              <a:t>o</a:t>
            </a:r>
            <a:r>
              <a:rPr sz="2500" spc="-330" dirty="0">
                <a:latin typeface="Tahoma" panose="020B0604030504040204"/>
                <a:cs typeface="Tahoma" panose="020B0604030504040204"/>
              </a:rPr>
              <a:t>w</a:t>
            </a:r>
            <a:r>
              <a:rPr sz="2500" spc="-114" dirty="0">
                <a:latin typeface="Tahoma" panose="020B0604030504040204"/>
                <a:cs typeface="Tahoma" panose="020B0604030504040204"/>
              </a:rPr>
              <a:t>i</a:t>
            </a:r>
            <a:r>
              <a:rPr sz="2500" spc="-125" dirty="0">
                <a:latin typeface="Tahoma" panose="020B0604030504040204"/>
                <a:cs typeface="Tahoma" panose="020B0604030504040204"/>
              </a:rPr>
              <a:t>n</a:t>
            </a:r>
            <a:r>
              <a:rPr sz="2500" spc="-80" dirty="0">
                <a:latin typeface="Tahoma" panose="020B0604030504040204"/>
                <a:cs typeface="Tahoma" panose="020B0604030504040204"/>
              </a:rPr>
              <a:t>g</a:t>
            </a:r>
            <a:r>
              <a:rPr sz="2500" spc="-100" dirty="0">
                <a:latin typeface="Tahoma" panose="020B0604030504040204"/>
                <a:cs typeface="Tahoma" panose="020B0604030504040204"/>
              </a:rPr>
              <a:t> </a:t>
            </a:r>
            <a:r>
              <a:rPr sz="2500" spc="-114" dirty="0">
                <a:latin typeface="Tahoma" panose="020B0604030504040204"/>
                <a:cs typeface="Tahoma" panose="020B0604030504040204"/>
              </a:rPr>
              <a:t>i</a:t>
            </a:r>
            <a:r>
              <a:rPr sz="2500" spc="-100" dirty="0">
                <a:latin typeface="Tahoma" panose="020B0604030504040204"/>
                <a:cs typeface="Tahoma" panose="020B0604030504040204"/>
              </a:rPr>
              <a:t>ss</a:t>
            </a:r>
            <a:r>
              <a:rPr sz="2500" spc="-125" dirty="0">
                <a:latin typeface="Tahoma" panose="020B0604030504040204"/>
                <a:cs typeface="Tahoma" panose="020B0604030504040204"/>
              </a:rPr>
              <a:t>u</a:t>
            </a:r>
            <a:r>
              <a:rPr sz="2500" spc="-40" dirty="0">
                <a:latin typeface="Tahoma" panose="020B0604030504040204"/>
                <a:cs typeface="Tahoma" panose="020B0604030504040204"/>
              </a:rPr>
              <a:t>e</a:t>
            </a:r>
            <a:r>
              <a:rPr sz="2500" spc="-95" dirty="0">
                <a:latin typeface="Tahoma" panose="020B0604030504040204"/>
                <a:cs typeface="Tahoma" panose="020B0604030504040204"/>
              </a:rPr>
              <a:t>s</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170" dirty="0">
                <a:latin typeface="Tahoma" panose="020B0604030504040204"/>
                <a:cs typeface="Tahoma" panose="020B0604030504040204"/>
              </a:rPr>
              <a:t>r</a:t>
            </a:r>
            <a:r>
              <a:rPr sz="2500" spc="-35" dirty="0">
                <a:latin typeface="Tahoma" panose="020B0604030504040204"/>
                <a:cs typeface="Tahoma" panose="020B0604030504040204"/>
              </a:rPr>
              <a:t>e</a:t>
            </a:r>
            <a:r>
              <a:rPr sz="2500" spc="-100" dirty="0">
                <a:latin typeface="Tahoma" panose="020B0604030504040204"/>
                <a:cs typeface="Tahoma" panose="020B0604030504040204"/>
              </a:rPr>
              <a:t> </a:t>
            </a:r>
            <a:r>
              <a:rPr sz="2500" spc="-110" dirty="0">
                <a:latin typeface="Tahoma" panose="020B0604030504040204"/>
                <a:cs typeface="Tahoma" panose="020B0604030504040204"/>
              </a:rPr>
              <a:t>t</a:t>
            </a:r>
            <a:r>
              <a:rPr sz="2500" spc="-65" dirty="0">
                <a:latin typeface="Tahoma" panose="020B0604030504040204"/>
                <a:cs typeface="Tahoma" panose="020B0604030504040204"/>
              </a:rPr>
              <a:t>o</a:t>
            </a:r>
            <a:r>
              <a:rPr sz="2500" spc="-100" dirty="0">
                <a:latin typeface="Tahoma" panose="020B0604030504040204"/>
                <a:cs typeface="Tahoma" panose="020B0604030504040204"/>
              </a:rPr>
              <a:t> </a:t>
            </a:r>
            <a:r>
              <a:rPr sz="2500" spc="-55" dirty="0">
                <a:latin typeface="Tahoma" panose="020B0604030504040204"/>
                <a:cs typeface="Tahoma" panose="020B0604030504040204"/>
              </a:rPr>
              <a:t>b</a:t>
            </a:r>
            <a:r>
              <a:rPr sz="2500" spc="-35" dirty="0">
                <a:latin typeface="Tahoma" panose="020B0604030504040204"/>
                <a:cs typeface="Tahoma" panose="020B0604030504040204"/>
              </a:rPr>
              <a:t>e</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50" dirty="0">
                <a:latin typeface="Tahoma" panose="020B0604030504040204"/>
                <a:cs typeface="Tahoma" panose="020B0604030504040204"/>
              </a:rPr>
              <a:t>dd</a:t>
            </a:r>
            <a:r>
              <a:rPr sz="2500" spc="-170" dirty="0">
                <a:latin typeface="Tahoma" panose="020B0604030504040204"/>
                <a:cs typeface="Tahoma" panose="020B0604030504040204"/>
              </a:rPr>
              <a:t>r</a:t>
            </a:r>
            <a:r>
              <a:rPr sz="2500" spc="-40" dirty="0">
                <a:latin typeface="Tahoma" panose="020B0604030504040204"/>
                <a:cs typeface="Tahoma" panose="020B0604030504040204"/>
              </a:rPr>
              <a:t>e</a:t>
            </a:r>
            <a:r>
              <a:rPr sz="2500" spc="-100" dirty="0">
                <a:latin typeface="Tahoma" panose="020B0604030504040204"/>
                <a:cs typeface="Tahoma" panose="020B0604030504040204"/>
              </a:rPr>
              <a:t>ss</a:t>
            </a:r>
            <a:r>
              <a:rPr sz="2500" spc="-40" dirty="0">
                <a:latin typeface="Tahoma" panose="020B0604030504040204"/>
                <a:cs typeface="Tahoma" panose="020B0604030504040204"/>
              </a:rPr>
              <a:t>e</a:t>
            </a:r>
            <a:r>
              <a:rPr sz="2500" spc="-45" dirty="0">
                <a:latin typeface="Tahoma" panose="020B0604030504040204"/>
                <a:cs typeface="Tahoma" panose="020B0604030504040204"/>
              </a:rPr>
              <a:t>d</a:t>
            </a:r>
            <a:r>
              <a:rPr sz="2500" spc="-100" dirty="0">
                <a:latin typeface="Tahoma" panose="020B0604030504040204"/>
                <a:cs typeface="Tahoma" panose="020B0604030504040204"/>
              </a:rPr>
              <a:t> </a:t>
            </a:r>
            <a:r>
              <a:rPr sz="2500" spc="-330" dirty="0">
                <a:latin typeface="Tahoma" panose="020B0604030504040204"/>
                <a:cs typeface="Tahoma" panose="020B0604030504040204"/>
              </a:rPr>
              <a:t>w</a:t>
            </a:r>
            <a:r>
              <a:rPr sz="2500" spc="-110" dirty="0">
                <a:latin typeface="Tahoma" panose="020B0604030504040204"/>
                <a:cs typeface="Tahoma" panose="020B0604030504040204"/>
              </a:rPr>
              <a:t>h</a:t>
            </a:r>
            <a:r>
              <a:rPr sz="2500" spc="-114" dirty="0">
                <a:latin typeface="Tahoma" panose="020B0604030504040204"/>
                <a:cs typeface="Tahoma" panose="020B0604030504040204"/>
              </a:rPr>
              <a:t>i</a:t>
            </a:r>
            <a:r>
              <a:rPr sz="2500" spc="-90" dirty="0">
                <a:latin typeface="Tahoma" panose="020B0604030504040204"/>
                <a:cs typeface="Tahoma" panose="020B0604030504040204"/>
              </a:rPr>
              <a:t>l</a:t>
            </a:r>
            <a:r>
              <a:rPr sz="2500" spc="-35" dirty="0">
                <a:latin typeface="Tahoma" panose="020B0604030504040204"/>
                <a:cs typeface="Tahoma" panose="020B0604030504040204"/>
              </a:rPr>
              <a:t>e</a:t>
            </a:r>
            <a:r>
              <a:rPr sz="2500" spc="-100" dirty="0">
                <a:latin typeface="Tahoma" panose="020B0604030504040204"/>
                <a:cs typeface="Tahoma" panose="020B0604030504040204"/>
              </a:rPr>
              <a:t> </a:t>
            </a:r>
            <a:r>
              <a:rPr sz="2500" spc="-50" dirty="0">
                <a:latin typeface="Tahoma" panose="020B0604030504040204"/>
                <a:cs typeface="Tahoma" panose="020B0604030504040204"/>
              </a:rPr>
              <a:t>d</a:t>
            </a:r>
            <a:r>
              <a:rPr sz="2500" spc="-40" dirty="0">
                <a:latin typeface="Tahoma" panose="020B0604030504040204"/>
                <a:cs typeface="Tahoma" panose="020B0604030504040204"/>
              </a:rPr>
              <a:t>e</a:t>
            </a:r>
            <a:r>
              <a:rPr sz="2500" spc="-145" dirty="0">
                <a:latin typeface="Tahoma" panose="020B0604030504040204"/>
                <a:cs typeface="Tahoma" panose="020B0604030504040204"/>
              </a:rPr>
              <a:t>v</a:t>
            </a:r>
            <a:r>
              <a:rPr sz="2500" spc="-40" dirty="0">
                <a:latin typeface="Tahoma" panose="020B0604030504040204"/>
                <a:cs typeface="Tahoma" panose="020B0604030504040204"/>
              </a:rPr>
              <a:t>e</a:t>
            </a:r>
            <a:r>
              <a:rPr sz="2500" spc="-90" dirty="0">
                <a:latin typeface="Tahoma" panose="020B0604030504040204"/>
                <a:cs typeface="Tahoma" panose="020B0604030504040204"/>
              </a:rPr>
              <a:t>l</a:t>
            </a:r>
            <a:r>
              <a:rPr sz="2500" spc="-70" dirty="0">
                <a:latin typeface="Tahoma" panose="020B0604030504040204"/>
                <a:cs typeface="Tahoma" panose="020B0604030504040204"/>
              </a:rPr>
              <a:t>o</a:t>
            </a:r>
            <a:r>
              <a:rPr sz="2500" spc="-60" dirty="0">
                <a:latin typeface="Tahoma" panose="020B0604030504040204"/>
                <a:cs typeface="Tahoma" panose="020B0604030504040204"/>
              </a:rPr>
              <a:t>p</a:t>
            </a:r>
            <a:r>
              <a:rPr sz="2500" spc="-114" dirty="0">
                <a:latin typeface="Tahoma" panose="020B0604030504040204"/>
                <a:cs typeface="Tahoma" panose="020B0604030504040204"/>
              </a:rPr>
              <a:t>i</a:t>
            </a:r>
            <a:r>
              <a:rPr sz="2500" spc="-125" dirty="0">
                <a:latin typeface="Tahoma" panose="020B0604030504040204"/>
                <a:cs typeface="Tahoma" panose="020B0604030504040204"/>
              </a:rPr>
              <a:t>n</a:t>
            </a:r>
            <a:r>
              <a:rPr sz="2500" spc="-80" dirty="0">
                <a:latin typeface="Tahoma" panose="020B0604030504040204"/>
                <a:cs typeface="Tahoma" panose="020B0604030504040204"/>
              </a:rPr>
              <a:t>g</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120" dirty="0">
                <a:latin typeface="Tahoma" panose="020B0604030504040204"/>
                <a:cs typeface="Tahoma" panose="020B0604030504040204"/>
              </a:rPr>
              <a:t>n</a:t>
            </a:r>
            <a:r>
              <a:rPr sz="2500" spc="-100" dirty="0">
                <a:latin typeface="Tahoma" panose="020B0604030504040204"/>
                <a:cs typeface="Tahoma" panose="020B0604030504040204"/>
              </a:rPr>
              <a:t> </a:t>
            </a:r>
            <a:r>
              <a:rPr sz="2500" spc="-80" dirty="0">
                <a:latin typeface="Tahoma" panose="020B0604030504040204"/>
                <a:cs typeface="Tahoma" panose="020B0604030504040204"/>
              </a:rPr>
              <a:t>A</a:t>
            </a:r>
            <a:r>
              <a:rPr sz="2500" spc="-114" dirty="0">
                <a:latin typeface="Tahoma" panose="020B0604030504040204"/>
                <a:cs typeface="Tahoma" panose="020B0604030504040204"/>
              </a:rPr>
              <a:t>N</a:t>
            </a:r>
            <a:r>
              <a:rPr sz="2500" spc="-110" dirty="0">
                <a:latin typeface="Tahoma" panose="020B0604030504040204"/>
                <a:cs typeface="Tahoma" panose="020B0604030504040204"/>
              </a:rPr>
              <a:t>N</a:t>
            </a:r>
            <a:r>
              <a:rPr sz="2500" spc="-100" dirty="0">
                <a:latin typeface="Tahoma" panose="020B0604030504040204"/>
                <a:cs typeface="Tahoma" panose="020B0604030504040204"/>
              </a:rPr>
              <a:t> </a:t>
            </a:r>
            <a:r>
              <a:rPr sz="2500" spc="-90" dirty="0">
                <a:latin typeface="Tahoma" panose="020B0604030504040204"/>
                <a:cs typeface="Tahoma" panose="020B0604030504040204"/>
              </a:rPr>
              <a:t>f</a:t>
            </a:r>
            <a:r>
              <a:rPr sz="2500" spc="-70" dirty="0">
                <a:latin typeface="Tahoma" panose="020B0604030504040204"/>
                <a:cs typeface="Tahoma" panose="020B0604030504040204"/>
              </a:rPr>
              <a:t>o</a:t>
            </a:r>
            <a:r>
              <a:rPr sz="2500" spc="-130" dirty="0">
                <a:latin typeface="Tahoma" panose="020B0604030504040204"/>
                <a:cs typeface="Tahoma" panose="020B0604030504040204"/>
              </a:rPr>
              <a:t>r  </a:t>
            </a:r>
            <a:r>
              <a:rPr sz="2500" spc="-150" dirty="0">
                <a:latin typeface="Tahoma" panose="020B0604030504040204"/>
                <a:cs typeface="Tahoma" panose="020B0604030504040204"/>
              </a:rPr>
              <a:t>Network</a:t>
            </a:r>
            <a:r>
              <a:rPr sz="2500" spc="-100" dirty="0">
                <a:latin typeface="Tahoma" panose="020B0604030504040204"/>
                <a:cs typeface="Tahoma" panose="020B0604030504040204"/>
              </a:rPr>
              <a:t> </a:t>
            </a:r>
            <a:r>
              <a:rPr sz="2500" spc="-160" dirty="0">
                <a:latin typeface="Tahoma" panose="020B0604030504040204"/>
                <a:cs typeface="Tahoma" panose="020B0604030504040204"/>
              </a:rPr>
              <a:t>Intrusion</a:t>
            </a:r>
            <a:r>
              <a:rPr sz="2500" spc="-100" dirty="0">
                <a:latin typeface="Tahoma" panose="020B0604030504040204"/>
                <a:cs typeface="Tahoma" panose="020B0604030504040204"/>
              </a:rPr>
              <a:t> </a:t>
            </a:r>
            <a:r>
              <a:rPr sz="2500" spc="-105" dirty="0">
                <a:latin typeface="Tahoma" panose="020B0604030504040204"/>
                <a:cs typeface="Tahoma" panose="020B0604030504040204"/>
              </a:rPr>
              <a:t>Detection:</a:t>
            </a:r>
            <a:endParaRPr sz="2500" dirty="0">
              <a:latin typeface="Tahoma" panose="020B0604030504040204"/>
              <a:cs typeface="Tahoma" panose="020B0604030504040204"/>
            </a:endParaRPr>
          </a:p>
          <a:p>
            <a:pPr>
              <a:lnSpc>
                <a:spcPct val="100000"/>
              </a:lnSpc>
              <a:spcBef>
                <a:spcPts val="5"/>
              </a:spcBef>
            </a:pPr>
            <a:endParaRPr sz="3050" dirty="0">
              <a:latin typeface="Tahoma" panose="020B0604030504040204"/>
              <a:cs typeface="Tahoma" panose="020B0604030504040204"/>
            </a:endParaRPr>
          </a:p>
          <a:p>
            <a:pPr marL="12700" marR="7000875">
              <a:lnSpc>
                <a:spcPct val="100000"/>
              </a:lnSpc>
            </a:pPr>
            <a:r>
              <a:rPr sz="2500" b="1" spc="30" dirty="0">
                <a:solidFill>
                  <a:srgbClr val="006F73"/>
                </a:solidFill>
                <a:latin typeface="Tahoma" panose="020B0604030504040204"/>
                <a:cs typeface="Tahoma" panose="020B0604030504040204"/>
              </a:rPr>
              <a:t>A.</a:t>
            </a:r>
            <a:r>
              <a:rPr sz="2500" b="1" spc="-160" dirty="0">
                <a:solidFill>
                  <a:srgbClr val="006F73"/>
                </a:solidFill>
                <a:latin typeface="Tahoma" panose="020B0604030504040204"/>
                <a:cs typeface="Tahoma" panose="020B0604030504040204"/>
              </a:rPr>
              <a:t> </a:t>
            </a:r>
            <a:r>
              <a:rPr sz="2500" b="1" spc="50" dirty="0">
                <a:solidFill>
                  <a:srgbClr val="006F73"/>
                </a:solidFill>
                <a:latin typeface="Tahoma" panose="020B0604030504040204"/>
                <a:cs typeface="Tahoma" panose="020B0604030504040204"/>
              </a:rPr>
              <a:t>Selection</a:t>
            </a:r>
            <a:r>
              <a:rPr sz="2500" b="1" spc="-160" dirty="0">
                <a:solidFill>
                  <a:srgbClr val="006F73"/>
                </a:solidFill>
                <a:latin typeface="Tahoma" panose="020B0604030504040204"/>
                <a:cs typeface="Tahoma" panose="020B0604030504040204"/>
              </a:rPr>
              <a:t> </a:t>
            </a:r>
            <a:r>
              <a:rPr sz="2500" b="1" spc="40" dirty="0">
                <a:solidFill>
                  <a:srgbClr val="006F73"/>
                </a:solidFill>
                <a:latin typeface="Tahoma" panose="020B0604030504040204"/>
                <a:cs typeface="Tahoma" panose="020B0604030504040204"/>
              </a:rPr>
              <a:t>of</a:t>
            </a:r>
            <a:r>
              <a:rPr sz="2500" b="1" spc="-155" dirty="0">
                <a:solidFill>
                  <a:srgbClr val="006F73"/>
                </a:solidFill>
                <a:latin typeface="Tahoma" panose="020B0604030504040204"/>
                <a:cs typeface="Tahoma" panose="020B0604030504040204"/>
              </a:rPr>
              <a:t> </a:t>
            </a:r>
            <a:r>
              <a:rPr sz="2500" b="1" spc="80" dirty="0">
                <a:solidFill>
                  <a:srgbClr val="006F73"/>
                </a:solidFill>
                <a:latin typeface="Tahoma" panose="020B0604030504040204"/>
                <a:cs typeface="Tahoma" panose="020B0604030504040204"/>
              </a:rPr>
              <a:t>input</a:t>
            </a:r>
            <a:r>
              <a:rPr sz="2500" b="1" spc="-160" dirty="0">
                <a:solidFill>
                  <a:srgbClr val="006F73"/>
                </a:solidFill>
                <a:latin typeface="Tahoma" panose="020B0604030504040204"/>
                <a:cs typeface="Tahoma" panose="020B0604030504040204"/>
              </a:rPr>
              <a:t> </a:t>
            </a:r>
            <a:r>
              <a:rPr sz="2500" b="1" spc="85" dirty="0">
                <a:solidFill>
                  <a:srgbClr val="006F73"/>
                </a:solidFill>
                <a:latin typeface="Tahoma" panose="020B0604030504040204"/>
                <a:cs typeface="Tahoma" panose="020B0604030504040204"/>
              </a:rPr>
              <a:t>and </a:t>
            </a:r>
            <a:r>
              <a:rPr sz="2500" b="1" spc="-715" dirty="0">
                <a:solidFill>
                  <a:srgbClr val="006F73"/>
                </a:solidFill>
                <a:latin typeface="Tahoma" panose="020B0604030504040204"/>
                <a:cs typeface="Tahoma" panose="020B0604030504040204"/>
              </a:rPr>
              <a:t> </a:t>
            </a:r>
            <a:r>
              <a:rPr sz="2500" b="1" spc="75" dirty="0">
                <a:solidFill>
                  <a:srgbClr val="006F73"/>
                </a:solidFill>
                <a:latin typeface="Tahoma" panose="020B0604030504040204"/>
                <a:cs typeface="Tahoma" panose="020B0604030504040204"/>
              </a:rPr>
              <a:t>output</a:t>
            </a:r>
            <a:r>
              <a:rPr sz="2500" b="1" spc="-155" dirty="0">
                <a:solidFill>
                  <a:srgbClr val="006F73"/>
                </a:solidFill>
                <a:latin typeface="Tahoma" panose="020B0604030504040204"/>
                <a:cs typeface="Tahoma" panose="020B0604030504040204"/>
              </a:rPr>
              <a:t> </a:t>
            </a:r>
            <a:r>
              <a:rPr sz="2500" b="1" spc="30" dirty="0">
                <a:solidFill>
                  <a:srgbClr val="006F73"/>
                </a:solidFill>
                <a:latin typeface="Tahoma" panose="020B0604030504040204"/>
                <a:cs typeface="Tahoma" panose="020B0604030504040204"/>
              </a:rPr>
              <a:t>variables</a:t>
            </a:r>
            <a:endParaRPr sz="2500" dirty="0">
              <a:latin typeface="Tahoma" panose="020B0604030504040204"/>
              <a:cs typeface="Tahoma" panose="020B0604030504040204"/>
            </a:endParaRPr>
          </a:p>
          <a:p>
            <a:pPr marL="32385" marR="5080">
              <a:lnSpc>
                <a:spcPts val="3970"/>
              </a:lnSpc>
              <a:spcBef>
                <a:spcPts val="80"/>
              </a:spcBef>
            </a:pPr>
            <a:r>
              <a:rPr sz="2500" spc="-310" dirty="0">
                <a:latin typeface="Tahoma" panose="020B0604030504040204"/>
                <a:cs typeface="Tahoma" panose="020B0604030504040204"/>
              </a:rPr>
              <a:t>In</a:t>
            </a:r>
            <a:r>
              <a:rPr sz="2500" spc="-305" dirty="0">
                <a:latin typeface="Tahoma" panose="020B0604030504040204"/>
                <a:cs typeface="Tahoma" panose="020B0604030504040204"/>
              </a:rPr>
              <a:t> </a:t>
            </a:r>
            <a:r>
              <a:rPr sz="2500" spc="-85" dirty="0">
                <a:latin typeface="Tahoma" panose="020B0604030504040204"/>
                <a:cs typeface="Tahoma" panose="020B0604030504040204"/>
              </a:rPr>
              <a:t>the ANN-based </a:t>
            </a:r>
            <a:r>
              <a:rPr sz="2500" spc="-150" dirty="0">
                <a:latin typeface="Tahoma" panose="020B0604030504040204"/>
                <a:cs typeface="Tahoma" panose="020B0604030504040204"/>
              </a:rPr>
              <a:t>Network </a:t>
            </a:r>
            <a:r>
              <a:rPr sz="2500" spc="-160" dirty="0">
                <a:latin typeface="Tahoma" panose="020B0604030504040204"/>
                <a:cs typeface="Tahoma" panose="020B0604030504040204"/>
              </a:rPr>
              <a:t>Intrusion </a:t>
            </a:r>
            <a:r>
              <a:rPr sz="2500" spc="-65" dirty="0">
                <a:latin typeface="Tahoma" panose="020B0604030504040204"/>
                <a:cs typeface="Tahoma" panose="020B0604030504040204"/>
              </a:rPr>
              <a:t>detection </a:t>
            </a:r>
            <a:r>
              <a:rPr sz="2500" spc="-120" dirty="0">
                <a:latin typeface="Tahoma" panose="020B0604030504040204"/>
                <a:cs typeface="Tahoma" panose="020B0604030504040204"/>
              </a:rPr>
              <a:t>model, </a:t>
            </a:r>
            <a:r>
              <a:rPr sz="2500" spc="-85" dirty="0">
                <a:latin typeface="Tahoma" panose="020B0604030504040204"/>
                <a:cs typeface="Tahoma" panose="020B0604030504040204"/>
              </a:rPr>
              <a:t>the </a:t>
            </a:r>
            <a:r>
              <a:rPr sz="2500" spc="-105" dirty="0">
                <a:latin typeface="Tahoma" panose="020B0604030504040204"/>
                <a:cs typeface="Tahoma" panose="020B0604030504040204"/>
              </a:rPr>
              <a:t>input </a:t>
            </a:r>
            <a:r>
              <a:rPr sz="2500" spc="-120" dirty="0">
                <a:latin typeface="Tahoma" panose="020B0604030504040204"/>
                <a:cs typeface="Tahoma" panose="020B0604030504040204"/>
              </a:rPr>
              <a:t>variables </a:t>
            </a:r>
            <a:r>
              <a:rPr sz="2500" spc="-114" dirty="0">
                <a:latin typeface="Tahoma" panose="020B0604030504040204"/>
                <a:cs typeface="Tahoma" panose="020B0604030504040204"/>
              </a:rPr>
              <a:t> </a:t>
            </a:r>
            <a:r>
              <a:rPr sz="2500" spc="-95" dirty="0">
                <a:latin typeface="Tahoma" panose="020B0604030504040204"/>
                <a:cs typeface="Tahoma" panose="020B0604030504040204"/>
              </a:rPr>
              <a:t>represent </a:t>
            </a:r>
            <a:r>
              <a:rPr sz="2500" spc="-170" dirty="0">
                <a:latin typeface="Tahoma" panose="020B0604030504040204"/>
                <a:cs typeface="Tahoma" panose="020B0604030504040204"/>
              </a:rPr>
              <a:t>a </a:t>
            </a:r>
            <a:r>
              <a:rPr sz="2500" spc="-165" dirty="0">
                <a:latin typeface="Tahoma" panose="020B0604030504040204"/>
                <a:cs typeface="Tahoma" panose="020B0604030504040204"/>
              </a:rPr>
              <a:t>TCP/IP </a:t>
            </a:r>
            <a:r>
              <a:rPr sz="2500" spc="-65" dirty="0">
                <a:latin typeface="Tahoma" panose="020B0604030504040204"/>
                <a:cs typeface="Tahoma" panose="020B0604030504040204"/>
              </a:rPr>
              <a:t>Connection. </a:t>
            </a:r>
            <a:r>
              <a:rPr sz="2500" spc="-75" dirty="0">
                <a:latin typeface="Tahoma" panose="020B0604030504040204"/>
                <a:cs typeface="Tahoma" panose="020B0604030504040204"/>
              </a:rPr>
              <a:t>A </a:t>
            </a:r>
            <a:r>
              <a:rPr sz="2500" spc="-50" dirty="0">
                <a:latin typeface="Tahoma" panose="020B0604030504040204"/>
                <a:cs typeface="Tahoma" panose="020B0604030504040204"/>
              </a:rPr>
              <a:t>Connection </a:t>
            </a:r>
            <a:r>
              <a:rPr sz="2500" spc="-105" dirty="0">
                <a:latin typeface="Tahoma" panose="020B0604030504040204"/>
                <a:cs typeface="Tahoma" panose="020B0604030504040204"/>
              </a:rPr>
              <a:t>is </a:t>
            </a:r>
            <a:r>
              <a:rPr sz="2500" spc="-55" dirty="0">
                <a:latin typeface="Tahoma" panose="020B0604030504040204"/>
                <a:cs typeface="Tahoma" panose="020B0604030504040204"/>
              </a:rPr>
              <a:t>sequence </a:t>
            </a:r>
            <a:r>
              <a:rPr sz="2500" spc="-80" dirty="0">
                <a:latin typeface="Tahoma" panose="020B0604030504040204"/>
                <a:cs typeface="Tahoma" panose="020B0604030504040204"/>
              </a:rPr>
              <a:t>of </a:t>
            </a:r>
            <a:r>
              <a:rPr sz="2500" spc="-5" dirty="0">
                <a:latin typeface="Tahoma" panose="020B0604030504040204"/>
                <a:cs typeface="Tahoma" panose="020B0604030504040204"/>
              </a:rPr>
              <a:t>TCP </a:t>
            </a:r>
            <a:r>
              <a:rPr sz="2500" spc="-85" dirty="0">
                <a:latin typeface="Tahoma" panose="020B0604030504040204"/>
                <a:cs typeface="Tahoma" panose="020B0604030504040204"/>
              </a:rPr>
              <a:t>packets </a:t>
            </a:r>
            <a:r>
              <a:rPr sz="2500" spc="-720" dirty="0">
                <a:latin typeface="Tahoma" panose="020B0604030504040204"/>
                <a:cs typeface="Tahoma" panose="020B0604030504040204"/>
              </a:rPr>
              <a:t> </a:t>
            </a:r>
            <a:r>
              <a:rPr sz="2500" spc="-125" dirty="0">
                <a:latin typeface="Tahoma" panose="020B0604030504040204"/>
                <a:cs typeface="Tahoma" panose="020B0604030504040204"/>
              </a:rPr>
              <a:t>starting</a:t>
            </a:r>
            <a:r>
              <a:rPr sz="2500" spc="-100" dirty="0">
                <a:latin typeface="Tahoma" panose="020B0604030504040204"/>
                <a:cs typeface="Tahoma" panose="020B0604030504040204"/>
              </a:rPr>
              <a:t> </a:t>
            </a:r>
            <a:r>
              <a:rPr sz="2500" spc="-114" dirty="0">
                <a:latin typeface="Tahoma" panose="020B0604030504040204"/>
                <a:cs typeface="Tahoma" panose="020B0604030504040204"/>
              </a:rPr>
              <a:t>and</a:t>
            </a:r>
            <a:r>
              <a:rPr sz="2500" spc="-95" dirty="0">
                <a:latin typeface="Tahoma" panose="020B0604030504040204"/>
                <a:cs typeface="Tahoma" panose="020B0604030504040204"/>
              </a:rPr>
              <a:t> </a:t>
            </a:r>
            <a:r>
              <a:rPr sz="2500" spc="-90" dirty="0">
                <a:latin typeface="Tahoma" panose="020B0604030504040204"/>
                <a:cs typeface="Tahoma" panose="020B0604030504040204"/>
              </a:rPr>
              <a:t>ending</a:t>
            </a:r>
            <a:r>
              <a:rPr sz="2500" spc="-95" dirty="0">
                <a:latin typeface="Tahoma" panose="020B0604030504040204"/>
                <a:cs typeface="Tahoma" panose="020B0604030504040204"/>
              </a:rPr>
              <a:t> </a:t>
            </a:r>
            <a:r>
              <a:rPr sz="2500" spc="-140" dirty="0">
                <a:latin typeface="Tahoma" panose="020B0604030504040204"/>
                <a:cs typeface="Tahoma" panose="020B0604030504040204"/>
              </a:rPr>
              <a:t>at</a:t>
            </a:r>
            <a:r>
              <a:rPr sz="2500" spc="-95" dirty="0">
                <a:latin typeface="Tahoma" panose="020B0604030504040204"/>
                <a:cs typeface="Tahoma" panose="020B0604030504040204"/>
              </a:rPr>
              <a:t> </a:t>
            </a:r>
            <a:r>
              <a:rPr sz="2500" spc="-120" dirty="0">
                <a:latin typeface="Tahoma" panose="020B0604030504040204"/>
                <a:cs typeface="Tahoma" panose="020B0604030504040204"/>
              </a:rPr>
              <a:t>some</a:t>
            </a:r>
            <a:r>
              <a:rPr sz="2500" spc="-95" dirty="0">
                <a:latin typeface="Tahoma" panose="020B0604030504040204"/>
                <a:cs typeface="Tahoma" panose="020B0604030504040204"/>
              </a:rPr>
              <a:t> </a:t>
            </a:r>
            <a:r>
              <a:rPr sz="2500" spc="-135" dirty="0">
                <a:latin typeface="Tahoma" panose="020B0604030504040204"/>
                <a:cs typeface="Tahoma" panose="020B0604030504040204"/>
              </a:rPr>
              <a:t>well</a:t>
            </a:r>
            <a:r>
              <a:rPr sz="2500" spc="-95" dirty="0">
                <a:latin typeface="Tahoma" panose="020B0604030504040204"/>
                <a:cs typeface="Tahoma" panose="020B0604030504040204"/>
              </a:rPr>
              <a:t> </a:t>
            </a:r>
            <a:r>
              <a:rPr sz="2500" spc="-75" dirty="0">
                <a:latin typeface="Tahoma" panose="020B0604030504040204"/>
                <a:cs typeface="Tahoma" panose="020B0604030504040204"/>
              </a:rPr>
              <a:t>defined</a:t>
            </a:r>
            <a:r>
              <a:rPr sz="2500" spc="-95" dirty="0">
                <a:latin typeface="Tahoma" panose="020B0604030504040204"/>
                <a:cs typeface="Tahoma" panose="020B0604030504040204"/>
              </a:rPr>
              <a:t> </a:t>
            </a:r>
            <a:r>
              <a:rPr sz="2500" spc="-140" dirty="0">
                <a:latin typeface="Tahoma" panose="020B0604030504040204"/>
                <a:cs typeface="Tahoma" panose="020B0604030504040204"/>
              </a:rPr>
              <a:t>times,</a:t>
            </a:r>
            <a:r>
              <a:rPr sz="2500" spc="-95" dirty="0">
                <a:latin typeface="Tahoma" panose="020B0604030504040204"/>
                <a:cs typeface="Tahoma" panose="020B0604030504040204"/>
              </a:rPr>
              <a:t> </a:t>
            </a:r>
            <a:r>
              <a:rPr sz="2500" spc="-105" dirty="0">
                <a:latin typeface="Tahoma" panose="020B0604030504040204"/>
                <a:cs typeface="Tahoma" panose="020B0604030504040204"/>
              </a:rPr>
              <a:t>between</a:t>
            </a:r>
            <a:r>
              <a:rPr sz="2500" spc="-95" dirty="0">
                <a:latin typeface="Tahoma" panose="020B0604030504040204"/>
                <a:cs typeface="Tahoma" panose="020B0604030504040204"/>
              </a:rPr>
              <a:t> </a:t>
            </a:r>
            <a:r>
              <a:rPr sz="2500" spc="-114" dirty="0">
                <a:latin typeface="Tahoma" panose="020B0604030504040204"/>
                <a:cs typeface="Tahoma" panose="020B0604030504040204"/>
              </a:rPr>
              <a:t>which</a:t>
            </a:r>
            <a:r>
              <a:rPr sz="2500" spc="-95" dirty="0">
                <a:latin typeface="Tahoma" panose="020B0604030504040204"/>
                <a:cs typeface="Tahoma" panose="020B0604030504040204"/>
              </a:rPr>
              <a:t> </a:t>
            </a:r>
            <a:r>
              <a:rPr sz="2500" spc="-125" dirty="0">
                <a:latin typeface="Tahoma" panose="020B0604030504040204"/>
                <a:cs typeface="Tahoma" panose="020B0604030504040204"/>
              </a:rPr>
              <a:t>data</a:t>
            </a:r>
            <a:r>
              <a:rPr sz="2500" spc="-95" dirty="0">
                <a:latin typeface="Tahoma" panose="020B0604030504040204"/>
                <a:cs typeface="Tahoma" panose="020B0604030504040204"/>
              </a:rPr>
              <a:t> </a:t>
            </a:r>
            <a:r>
              <a:rPr sz="2500" spc="-135" dirty="0">
                <a:latin typeface="Tahoma" panose="020B0604030504040204"/>
                <a:cs typeface="Tahoma" panose="020B0604030504040204"/>
              </a:rPr>
              <a:t>flows </a:t>
            </a:r>
            <a:r>
              <a:rPr sz="2500" spc="-130" dirty="0">
                <a:latin typeface="Tahoma" panose="020B0604030504040204"/>
                <a:cs typeface="Tahoma" panose="020B0604030504040204"/>
              </a:rPr>
              <a:t> </a:t>
            </a:r>
            <a:r>
              <a:rPr sz="2500" spc="-90" dirty="0">
                <a:latin typeface="Tahoma" panose="020B0604030504040204"/>
                <a:cs typeface="Tahoma" panose="020B0604030504040204"/>
              </a:rPr>
              <a:t>to </a:t>
            </a:r>
            <a:r>
              <a:rPr sz="2500" spc="-114" dirty="0">
                <a:latin typeface="Tahoma" panose="020B0604030504040204"/>
                <a:cs typeface="Tahoma" panose="020B0604030504040204"/>
              </a:rPr>
              <a:t>and </a:t>
            </a:r>
            <a:r>
              <a:rPr sz="2500" spc="-150" dirty="0">
                <a:latin typeface="Tahoma" panose="020B0604030504040204"/>
                <a:cs typeface="Tahoma" panose="020B0604030504040204"/>
              </a:rPr>
              <a:t>from </a:t>
            </a:r>
            <a:r>
              <a:rPr sz="2500" spc="-170" dirty="0">
                <a:latin typeface="Tahoma" panose="020B0604030504040204"/>
                <a:cs typeface="Tahoma" panose="020B0604030504040204"/>
              </a:rPr>
              <a:t>a </a:t>
            </a:r>
            <a:r>
              <a:rPr sz="2500" spc="-65" dirty="0">
                <a:latin typeface="Tahoma" panose="020B0604030504040204"/>
                <a:cs typeface="Tahoma" panose="020B0604030504040204"/>
              </a:rPr>
              <a:t>source </a:t>
            </a:r>
            <a:r>
              <a:rPr sz="2500" spc="-295" dirty="0">
                <a:latin typeface="Tahoma" panose="020B0604030504040204"/>
                <a:cs typeface="Tahoma" panose="020B0604030504040204"/>
              </a:rPr>
              <a:t>IP</a:t>
            </a:r>
            <a:r>
              <a:rPr sz="2500" spc="-290" dirty="0">
                <a:latin typeface="Tahoma" panose="020B0604030504040204"/>
                <a:cs typeface="Tahoma" panose="020B0604030504040204"/>
              </a:rPr>
              <a:t> </a:t>
            </a:r>
            <a:r>
              <a:rPr sz="2500" spc="-100" dirty="0">
                <a:latin typeface="Tahoma" panose="020B0604030504040204"/>
                <a:cs typeface="Tahoma" panose="020B0604030504040204"/>
              </a:rPr>
              <a:t>address </a:t>
            </a:r>
            <a:r>
              <a:rPr sz="2500" spc="-90" dirty="0">
                <a:latin typeface="Tahoma" panose="020B0604030504040204"/>
                <a:cs typeface="Tahoma" panose="020B0604030504040204"/>
              </a:rPr>
              <a:t>to </a:t>
            </a:r>
            <a:r>
              <a:rPr sz="2500" spc="-170" dirty="0">
                <a:latin typeface="Tahoma" panose="020B0604030504040204"/>
                <a:cs typeface="Tahoma" panose="020B0604030504040204"/>
              </a:rPr>
              <a:t>a </a:t>
            </a:r>
            <a:r>
              <a:rPr sz="2500" spc="-114" dirty="0">
                <a:latin typeface="Tahoma" panose="020B0604030504040204"/>
                <a:cs typeface="Tahoma" panose="020B0604030504040204"/>
              </a:rPr>
              <a:t>target </a:t>
            </a:r>
            <a:r>
              <a:rPr sz="2500" spc="-295" dirty="0">
                <a:latin typeface="Tahoma" panose="020B0604030504040204"/>
                <a:cs typeface="Tahoma" panose="020B0604030504040204"/>
              </a:rPr>
              <a:t>IP</a:t>
            </a:r>
            <a:r>
              <a:rPr sz="2500" spc="-290" dirty="0">
                <a:latin typeface="Tahoma" panose="020B0604030504040204"/>
                <a:cs typeface="Tahoma" panose="020B0604030504040204"/>
              </a:rPr>
              <a:t> </a:t>
            </a:r>
            <a:r>
              <a:rPr sz="2500" spc="-100" dirty="0">
                <a:latin typeface="Tahoma" panose="020B0604030504040204"/>
                <a:cs typeface="Tahoma" panose="020B0604030504040204"/>
              </a:rPr>
              <a:t>address under </a:t>
            </a:r>
            <a:r>
              <a:rPr sz="2500" spc="-120" dirty="0">
                <a:latin typeface="Tahoma" panose="020B0604030504040204"/>
                <a:cs typeface="Tahoma" panose="020B0604030504040204"/>
              </a:rPr>
              <a:t>some </a:t>
            </a:r>
            <a:r>
              <a:rPr sz="2500" spc="-135" dirty="0">
                <a:latin typeface="Tahoma" panose="020B0604030504040204"/>
                <a:cs typeface="Tahoma" panose="020B0604030504040204"/>
              </a:rPr>
              <a:t>well </a:t>
            </a:r>
            <a:r>
              <a:rPr sz="2500" spc="-130" dirty="0">
                <a:latin typeface="Tahoma" panose="020B0604030504040204"/>
                <a:cs typeface="Tahoma" panose="020B0604030504040204"/>
              </a:rPr>
              <a:t> </a:t>
            </a:r>
            <a:r>
              <a:rPr sz="2500" spc="-75" dirty="0">
                <a:latin typeface="Tahoma" panose="020B0604030504040204"/>
                <a:cs typeface="Tahoma" panose="020B0604030504040204"/>
              </a:rPr>
              <a:t>defined</a:t>
            </a:r>
            <a:r>
              <a:rPr sz="2500" spc="-90" dirty="0">
                <a:latin typeface="Tahoma" panose="020B0604030504040204"/>
                <a:cs typeface="Tahoma" panose="020B0604030504040204"/>
              </a:rPr>
              <a:t> </a:t>
            </a:r>
            <a:r>
              <a:rPr sz="2500" spc="-85" dirty="0">
                <a:latin typeface="Tahoma" panose="020B0604030504040204"/>
                <a:cs typeface="Tahoma" panose="020B0604030504040204"/>
              </a:rPr>
              <a:t>protocol.</a:t>
            </a:r>
            <a:r>
              <a:rPr sz="2500" spc="-90" dirty="0">
                <a:latin typeface="Tahoma" panose="020B0604030504040204"/>
                <a:cs typeface="Tahoma" panose="020B0604030504040204"/>
              </a:rPr>
              <a:t> </a:t>
            </a:r>
            <a:r>
              <a:rPr sz="2500" spc="-85" dirty="0">
                <a:latin typeface="Tahoma" panose="020B0604030504040204"/>
                <a:cs typeface="Tahoma" panose="020B0604030504040204"/>
              </a:rPr>
              <a:t>For</a:t>
            </a:r>
            <a:r>
              <a:rPr sz="2500" spc="-90" dirty="0">
                <a:latin typeface="Tahoma" panose="020B0604030504040204"/>
                <a:cs typeface="Tahoma" panose="020B0604030504040204"/>
              </a:rPr>
              <a:t> </a:t>
            </a:r>
            <a:r>
              <a:rPr sz="2500" spc="-55" dirty="0">
                <a:latin typeface="Tahoma" panose="020B0604030504040204"/>
                <a:cs typeface="Tahoma" panose="020B0604030504040204"/>
              </a:rPr>
              <a:t>each</a:t>
            </a:r>
            <a:r>
              <a:rPr sz="2500" spc="-85" dirty="0">
                <a:latin typeface="Tahoma" panose="020B0604030504040204"/>
                <a:cs typeface="Tahoma" panose="020B0604030504040204"/>
              </a:rPr>
              <a:t> </a:t>
            </a:r>
            <a:r>
              <a:rPr sz="2500" spc="-170" dirty="0">
                <a:latin typeface="Tahoma" panose="020B0604030504040204"/>
                <a:cs typeface="Tahoma" panose="020B0604030504040204"/>
              </a:rPr>
              <a:t>TCP/IP,</a:t>
            </a:r>
            <a:r>
              <a:rPr sz="2500" spc="-90" dirty="0">
                <a:latin typeface="Tahoma" panose="020B0604030504040204"/>
                <a:cs typeface="Tahoma" panose="020B0604030504040204"/>
              </a:rPr>
              <a:t> </a:t>
            </a:r>
            <a:r>
              <a:rPr sz="2500" spc="-95" dirty="0">
                <a:latin typeface="Tahoma" panose="020B0604030504040204"/>
                <a:cs typeface="Tahoma" panose="020B0604030504040204"/>
              </a:rPr>
              <a:t>there</a:t>
            </a:r>
            <a:r>
              <a:rPr sz="2500" spc="-90" dirty="0">
                <a:latin typeface="Tahoma" panose="020B0604030504040204"/>
                <a:cs typeface="Tahoma" panose="020B0604030504040204"/>
              </a:rPr>
              <a:t> </a:t>
            </a:r>
            <a:r>
              <a:rPr sz="2500" spc="-125" dirty="0">
                <a:latin typeface="Tahoma" panose="020B0604030504040204"/>
                <a:cs typeface="Tahoma" panose="020B0604030504040204"/>
              </a:rPr>
              <a:t>are</a:t>
            </a:r>
            <a:r>
              <a:rPr sz="2500" spc="-90" dirty="0">
                <a:latin typeface="Tahoma" panose="020B0604030504040204"/>
                <a:cs typeface="Tahoma" panose="020B0604030504040204"/>
              </a:rPr>
              <a:t> </a:t>
            </a:r>
            <a:r>
              <a:rPr sz="2500" spc="-400" dirty="0">
                <a:latin typeface="Tahoma" panose="020B0604030504040204"/>
                <a:cs typeface="Tahoma" panose="020B0604030504040204"/>
              </a:rPr>
              <a:t>41</a:t>
            </a:r>
            <a:r>
              <a:rPr sz="2500" spc="-85" dirty="0">
                <a:latin typeface="Tahoma" panose="020B0604030504040204"/>
                <a:cs typeface="Tahoma" panose="020B0604030504040204"/>
              </a:rPr>
              <a:t> </a:t>
            </a:r>
            <a:r>
              <a:rPr sz="2500" spc="-105" dirty="0">
                <a:latin typeface="Tahoma" panose="020B0604030504040204"/>
                <a:cs typeface="Tahoma" panose="020B0604030504040204"/>
              </a:rPr>
              <a:t>input</a:t>
            </a:r>
            <a:r>
              <a:rPr sz="2500" spc="-90" dirty="0">
                <a:latin typeface="Tahoma" panose="020B0604030504040204"/>
                <a:cs typeface="Tahoma" panose="020B0604030504040204"/>
              </a:rPr>
              <a:t> </a:t>
            </a:r>
            <a:r>
              <a:rPr sz="2500" spc="-120" dirty="0">
                <a:latin typeface="Tahoma" panose="020B0604030504040204"/>
                <a:cs typeface="Tahoma" panose="020B0604030504040204"/>
              </a:rPr>
              <a:t>features.Among </a:t>
            </a:r>
            <a:r>
              <a:rPr sz="2500" spc="-114" dirty="0">
                <a:latin typeface="Tahoma" panose="020B0604030504040204"/>
                <a:cs typeface="Tahoma" panose="020B0604030504040204"/>
              </a:rPr>
              <a:t> </a:t>
            </a:r>
            <a:r>
              <a:rPr sz="2500" spc="-150" dirty="0">
                <a:latin typeface="Tahoma" panose="020B0604030504040204"/>
                <a:cs typeface="Tahoma" panose="020B0604030504040204"/>
              </a:rPr>
              <a:t>them,</a:t>
            </a:r>
            <a:r>
              <a:rPr sz="2500" spc="-100" dirty="0">
                <a:latin typeface="Tahoma" panose="020B0604030504040204"/>
                <a:cs typeface="Tahoma" panose="020B0604030504040204"/>
              </a:rPr>
              <a:t> </a:t>
            </a:r>
            <a:r>
              <a:rPr sz="2500" spc="-204" dirty="0">
                <a:latin typeface="Tahoma" panose="020B0604030504040204"/>
                <a:cs typeface="Tahoma" panose="020B0604030504040204"/>
              </a:rPr>
              <a:t>32</a:t>
            </a:r>
            <a:r>
              <a:rPr sz="2500" spc="-100" dirty="0">
                <a:latin typeface="Tahoma" panose="020B0604030504040204"/>
                <a:cs typeface="Tahoma" panose="020B0604030504040204"/>
              </a:rPr>
              <a:t> </a:t>
            </a:r>
            <a:r>
              <a:rPr sz="2500" spc="-105" dirty="0">
                <a:latin typeface="Tahoma" panose="020B0604030504040204"/>
                <a:cs typeface="Tahoma" panose="020B0604030504040204"/>
              </a:rPr>
              <a:t>features</a:t>
            </a:r>
            <a:r>
              <a:rPr sz="2500" spc="-100" dirty="0">
                <a:latin typeface="Tahoma" panose="020B0604030504040204"/>
                <a:cs typeface="Tahoma" panose="020B0604030504040204"/>
              </a:rPr>
              <a:t> </a:t>
            </a:r>
            <a:r>
              <a:rPr sz="2500" spc="-125" dirty="0">
                <a:latin typeface="Tahoma" panose="020B0604030504040204"/>
                <a:cs typeface="Tahoma" panose="020B0604030504040204"/>
              </a:rPr>
              <a:t>are</a:t>
            </a:r>
            <a:r>
              <a:rPr sz="2500" spc="-100" dirty="0">
                <a:latin typeface="Tahoma" panose="020B0604030504040204"/>
                <a:cs typeface="Tahoma" panose="020B0604030504040204"/>
              </a:rPr>
              <a:t> </a:t>
            </a:r>
            <a:r>
              <a:rPr sz="2500" spc="-85" dirty="0">
                <a:latin typeface="Tahoma" panose="020B0604030504040204"/>
                <a:cs typeface="Tahoma" panose="020B0604030504040204"/>
              </a:rPr>
              <a:t>continuous</a:t>
            </a:r>
            <a:r>
              <a:rPr sz="2500" spc="-100" dirty="0">
                <a:latin typeface="Tahoma" panose="020B0604030504040204"/>
                <a:cs typeface="Tahoma" panose="020B0604030504040204"/>
              </a:rPr>
              <a:t> </a:t>
            </a:r>
            <a:r>
              <a:rPr sz="2500" spc="-120" dirty="0">
                <a:latin typeface="Tahoma" panose="020B0604030504040204"/>
                <a:cs typeface="Tahoma" panose="020B0604030504040204"/>
              </a:rPr>
              <a:t>variables</a:t>
            </a:r>
            <a:r>
              <a:rPr sz="2500" spc="-100" dirty="0">
                <a:latin typeface="Tahoma" panose="020B0604030504040204"/>
                <a:cs typeface="Tahoma" panose="020B0604030504040204"/>
              </a:rPr>
              <a:t> </a:t>
            </a:r>
            <a:r>
              <a:rPr sz="2500" spc="-114" dirty="0">
                <a:latin typeface="Tahoma" panose="020B0604030504040204"/>
                <a:cs typeface="Tahoma" panose="020B0604030504040204"/>
              </a:rPr>
              <a:t>and</a:t>
            </a:r>
            <a:r>
              <a:rPr sz="2500" spc="-100" dirty="0">
                <a:latin typeface="Tahoma" panose="020B0604030504040204"/>
                <a:cs typeface="Tahoma" panose="020B0604030504040204"/>
              </a:rPr>
              <a:t> </a:t>
            </a:r>
            <a:r>
              <a:rPr sz="2500" spc="-110" dirty="0">
                <a:latin typeface="Tahoma" panose="020B0604030504040204"/>
                <a:cs typeface="Tahoma" panose="020B0604030504040204"/>
              </a:rPr>
              <a:t>9</a:t>
            </a:r>
            <a:r>
              <a:rPr sz="2500" spc="-95" dirty="0">
                <a:latin typeface="Tahoma" panose="020B0604030504040204"/>
                <a:cs typeface="Tahoma" panose="020B0604030504040204"/>
              </a:rPr>
              <a:t> </a:t>
            </a:r>
            <a:r>
              <a:rPr sz="2500" spc="-105" dirty="0">
                <a:latin typeface="Tahoma" panose="020B0604030504040204"/>
                <a:cs typeface="Tahoma" panose="020B0604030504040204"/>
              </a:rPr>
              <a:t>features</a:t>
            </a:r>
            <a:r>
              <a:rPr sz="2500" spc="-100" dirty="0">
                <a:latin typeface="Tahoma" panose="020B0604030504040204"/>
                <a:cs typeface="Tahoma" panose="020B0604030504040204"/>
              </a:rPr>
              <a:t> </a:t>
            </a:r>
            <a:r>
              <a:rPr sz="2500" spc="-125" dirty="0">
                <a:latin typeface="Tahoma" panose="020B0604030504040204"/>
                <a:cs typeface="Tahoma" panose="020B0604030504040204"/>
              </a:rPr>
              <a:t>are</a:t>
            </a:r>
            <a:r>
              <a:rPr sz="2500" spc="-100" dirty="0">
                <a:latin typeface="Tahoma" panose="020B0604030504040204"/>
                <a:cs typeface="Tahoma" panose="020B0604030504040204"/>
              </a:rPr>
              <a:t> </a:t>
            </a:r>
            <a:r>
              <a:rPr sz="2500" spc="-65" dirty="0">
                <a:latin typeface="Tahoma" panose="020B0604030504040204"/>
                <a:cs typeface="Tahoma" panose="020B0604030504040204"/>
              </a:rPr>
              <a:t>discrete </a:t>
            </a:r>
            <a:r>
              <a:rPr sz="2500" spc="-60" dirty="0">
                <a:latin typeface="Tahoma" panose="020B0604030504040204"/>
                <a:cs typeface="Tahoma" panose="020B0604030504040204"/>
              </a:rPr>
              <a:t> </a:t>
            </a:r>
            <a:r>
              <a:rPr sz="2500" spc="-145" dirty="0">
                <a:latin typeface="Tahoma" panose="020B0604030504040204"/>
                <a:cs typeface="Tahoma" panose="020B0604030504040204"/>
              </a:rPr>
              <a:t>v</a:t>
            </a:r>
            <a:r>
              <a:rPr sz="2500" spc="-175" dirty="0">
                <a:latin typeface="Tahoma" panose="020B0604030504040204"/>
                <a:cs typeface="Tahoma" panose="020B0604030504040204"/>
              </a:rPr>
              <a:t>a</a:t>
            </a:r>
            <a:r>
              <a:rPr sz="2500" spc="-170" dirty="0">
                <a:latin typeface="Tahoma" panose="020B0604030504040204"/>
                <a:cs typeface="Tahoma" panose="020B0604030504040204"/>
              </a:rPr>
              <a:t>r</a:t>
            </a:r>
            <a:r>
              <a:rPr sz="2500" spc="-114" dirty="0">
                <a:latin typeface="Tahoma" panose="020B0604030504040204"/>
                <a:cs typeface="Tahoma" panose="020B0604030504040204"/>
              </a:rPr>
              <a:t>i</a:t>
            </a:r>
            <a:r>
              <a:rPr sz="2500" spc="-175" dirty="0">
                <a:latin typeface="Tahoma" panose="020B0604030504040204"/>
                <a:cs typeface="Tahoma" panose="020B0604030504040204"/>
              </a:rPr>
              <a:t>a</a:t>
            </a:r>
            <a:r>
              <a:rPr sz="2500" spc="-55" dirty="0">
                <a:latin typeface="Tahoma" panose="020B0604030504040204"/>
                <a:cs typeface="Tahoma" panose="020B0604030504040204"/>
              </a:rPr>
              <a:t>b</a:t>
            </a:r>
            <a:r>
              <a:rPr sz="2500" spc="-90" dirty="0">
                <a:latin typeface="Tahoma" panose="020B0604030504040204"/>
                <a:cs typeface="Tahoma" panose="020B0604030504040204"/>
              </a:rPr>
              <a:t>l</a:t>
            </a:r>
            <a:r>
              <a:rPr sz="2500" spc="-40" dirty="0">
                <a:latin typeface="Tahoma" panose="020B0604030504040204"/>
                <a:cs typeface="Tahoma" panose="020B0604030504040204"/>
              </a:rPr>
              <a:t>e</a:t>
            </a:r>
            <a:r>
              <a:rPr sz="2500" spc="-100" dirty="0">
                <a:latin typeface="Tahoma" panose="020B0604030504040204"/>
                <a:cs typeface="Tahoma" panose="020B0604030504040204"/>
              </a:rPr>
              <a:t>s</a:t>
            </a:r>
            <a:r>
              <a:rPr sz="2500" spc="-204" dirty="0">
                <a:latin typeface="Tahoma" panose="020B0604030504040204"/>
                <a:cs typeface="Tahoma" panose="020B0604030504040204"/>
              </a:rPr>
              <a:t>.</a:t>
            </a:r>
            <a:r>
              <a:rPr sz="2500" spc="-100" dirty="0">
                <a:latin typeface="Tahoma" panose="020B0604030504040204"/>
                <a:cs typeface="Tahoma" panose="020B0604030504040204"/>
              </a:rPr>
              <a:t> </a:t>
            </a:r>
            <a:r>
              <a:rPr sz="2500" spc="-80" dirty="0">
                <a:latin typeface="Tahoma" panose="020B0604030504040204"/>
                <a:cs typeface="Tahoma" panose="020B0604030504040204"/>
              </a:rPr>
              <a:t>T</a:t>
            </a:r>
            <a:r>
              <a:rPr sz="2500" spc="-110" dirty="0">
                <a:latin typeface="Tahoma" panose="020B0604030504040204"/>
                <a:cs typeface="Tahoma" panose="020B0604030504040204"/>
              </a:rPr>
              <a:t>h</a:t>
            </a:r>
            <a:r>
              <a:rPr sz="2500" spc="-35" dirty="0">
                <a:latin typeface="Tahoma" panose="020B0604030504040204"/>
                <a:cs typeface="Tahoma" panose="020B0604030504040204"/>
              </a:rPr>
              <a:t>e</a:t>
            </a:r>
            <a:r>
              <a:rPr sz="2500" spc="-100" dirty="0">
                <a:latin typeface="Tahoma" panose="020B0604030504040204"/>
                <a:cs typeface="Tahoma" panose="020B0604030504040204"/>
              </a:rPr>
              <a:t> </a:t>
            </a:r>
            <a:r>
              <a:rPr sz="2500" spc="-70" dirty="0">
                <a:latin typeface="Tahoma" panose="020B0604030504040204"/>
                <a:cs typeface="Tahoma" panose="020B0604030504040204"/>
              </a:rPr>
              <a:t>o</a:t>
            </a:r>
            <a:r>
              <a:rPr sz="2500" spc="-125" dirty="0">
                <a:latin typeface="Tahoma" panose="020B0604030504040204"/>
                <a:cs typeface="Tahoma" panose="020B0604030504040204"/>
              </a:rPr>
              <a:t>u</a:t>
            </a:r>
            <a:r>
              <a:rPr sz="2500" spc="-110" dirty="0">
                <a:latin typeface="Tahoma" panose="020B0604030504040204"/>
                <a:cs typeface="Tahoma" panose="020B0604030504040204"/>
              </a:rPr>
              <a:t>t</a:t>
            </a:r>
            <a:r>
              <a:rPr sz="2500" spc="-60" dirty="0">
                <a:latin typeface="Tahoma" panose="020B0604030504040204"/>
                <a:cs typeface="Tahoma" panose="020B0604030504040204"/>
              </a:rPr>
              <a:t>p</a:t>
            </a:r>
            <a:r>
              <a:rPr sz="2500" spc="-125" dirty="0">
                <a:latin typeface="Tahoma" panose="020B0604030504040204"/>
                <a:cs typeface="Tahoma" panose="020B0604030504040204"/>
              </a:rPr>
              <a:t>u</a:t>
            </a:r>
            <a:r>
              <a:rPr sz="2500" spc="-105" dirty="0">
                <a:latin typeface="Tahoma" panose="020B0604030504040204"/>
                <a:cs typeface="Tahoma" panose="020B0604030504040204"/>
              </a:rPr>
              <a:t>t</a:t>
            </a:r>
            <a:r>
              <a:rPr sz="2500" spc="-100" dirty="0">
                <a:latin typeface="Tahoma" panose="020B0604030504040204"/>
                <a:cs typeface="Tahoma" panose="020B0604030504040204"/>
              </a:rPr>
              <a:t> </a:t>
            </a:r>
            <a:r>
              <a:rPr sz="2500" spc="-114" dirty="0">
                <a:latin typeface="Tahoma" panose="020B0604030504040204"/>
                <a:cs typeface="Tahoma" panose="020B0604030504040204"/>
              </a:rPr>
              <a:t>i</a:t>
            </a:r>
            <a:r>
              <a:rPr sz="2500" spc="-95" dirty="0">
                <a:latin typeface="Tahoma" panose="020B0604030504040204"/>
                <a:cs typeface="Tahoma" panose="020B0604030504040204"/>
              </a:rPr>
              <a:t>s</a:t>
            </a:r>
            <a:r>
              <a:rPr sz="2500" spc="-100" dirty="0">
                <a:latin typeface="Tahoma" panose="020B0604030504040204"/>
                <a:cs typeface="Tahoma" panose="020B0604030504040204"/>
              </a:rPr>
              <a:t> </a:t>
            </a:r>
            <a:r>
              <a:rPr sz="2500" spc="-90" dirty="0">
                <a:latin typeface="Tahoma" panose="020B0604030504040204"/>
                <a:cs typeface="Tahoma" panose="020B0604030504040204"/>
              </a:rPr>
              <a:t>l</a:t>
            </a:r>
            <a:r>
              <a:rPr sz="2500" spc="-175" dirty="0">
                <a:latin typeface="Tahoma" panose="020B0604030504040204"/>
                <a:cs typeface="Tahoma" panose="020B0604030504040204"/>
              </a:rPr>
              <a:t>a</a:t>
            </a:r>
            <a:r>
              <a:rPr sz="2500" spc="-55" dirty="0">
                <a:latin typeface="Tahoma" panose="020B0604030504040204"/>
                <a:cs typeface="Tahoma" panose="020B0604030504040204"/>
              </a:rPr>
              <a:t>b</a:t>
            </a:r>
            <a:r>
              <a:rPr sz="2500" spc="-40" dirty="0">
                <a:latin typeface="Tahoma" panose="020B0604030504040204"/>
                <a:cs typeface="Tahoma" panose="020B0604030504040204"/>
              </a:rPr>
              <a:t>e</a:t>
            </a:r>
            <a:r>
              <a:rPr sz="2500" spc="-90" dirty="0">
                <a:latin typeface="Tahoma" panose="020B0604030504040204"/>
                <a:cs typeface="Tahoma" panose="020B0604030504040204"/>
              </a:rPr>
              <a:t>l</a:t>
            </a:r>
            <a:r>
              <a:rPr sz="2500" spc="-40" dirty="0">
                <a:latin typeface="Tahoma" panose="020B0604030504040204"/>
                <a:cs typeface="Tahoma" panose="020B0604030504040204"/>
              </a:rPr>
              <a:t>e</a:t>
            </a:r>
            <a:r>
              <a:rPr sz="2500" spc="-45" dirty="0">
                <a:latin typeface="Tahoma" panose="020B0604030504040204"/>
                <a:cs typeface="Tahoma" panose="020B0604030504040204"/>
              </a:rPr>
              <a:t>d</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95" dirty="0">
                <a:latin typeface="Tahoma" panose="020B0604030504040204"/>
                <a:cs typeface="Tahoma" panose="020B0604030504040204"/>
              </a:rPr>
              <a:t>s</a:t>
            </a:r>
            <a:r>
              <a:rPr sz="2500" spc="-100" dirty="0">
                <a:latin typeface="Tahoma" panose="020B0604030504040204"/>
                <a:cs typeface="Tahoma" panose="020B0604030504040204"/>
              </a:rPr>
              <a:t> </a:t>
            </a:r>
            <a:r>
              <a:rPr sz="2500" spc="-40" dirty="0">
                <a:latin typeface="Tahoma" panose="020B0604030504040204"/>
                <a:cs typeface="Tahoma" panose="020B0604030504040204"/>
              </a:rPr>
              <a:t>e</a:t>
            </a:r>
            <a:r>
              <a:rPr sz="2500" spc="-114" dirty="0">
                <a:latin typeface="Tahoma" panose="020B0604030504040204"/>
                <a:cs typeface="Tahoma" panose="020B0604030504040204"/>
              </a:rPr>
              <a:t>i</a:t>
            </a:r>
            <a:r>
              <a:rPr sz="2500" spc="-110" dirty="0">
                <a:latin typeface="Tahoma" panose="020B0604030504040204"/>
                <a:cs typeface="Tahoma" panose="020B0604030504040204"/>
              </a:rPr>
              <a:t>th</a:t>
            </a:r>
            <a:r>
              <a:rPr sz="2500" spc="-40" dirty="0">
                <a:latin typeface="Tahoma" panose="020B0604030504040204"/>
                <a:cs typeface="Tahoma" panose="020B0604030504040204"/>
              </a:rPr>
              <a:t>e</a:t>
            </a:r>
            <a:r>
              <a:rPr sz="2500" spc="-165" dirty="0">
                <a:latin typeface="Tahoma" panose="020B0604030504040204"/>
                <a:cs typeface="Tahoma" panose="020B0604030504040204"/>
              </a:rPr>
              <a:t>r</a:t>
            </a:r>
            <a:r>
              <a:rPr sz="2500" spc="-100" dirty="0">
                <a:latin typeface="Tahoma" panose="020B0604030504040204"/>
                <a:cs typeface="Tahoma" panose="020B0604030504040204"/>
              </a:rPr>
              <a:t> </a:t>
            </a:r>
            <a:r>
              <a:rPr sz="2500" spc="-125" dirty="0">
                <a:latin typeface="Tahoma" panose="020B0604030504040204"/>
                <a:cs typeface="Tahoma" panose="020B0604030504040204"/>
              </a:rPr>
              <a:t>n</a:t>
            </a:r>
            <a:r>
              <a:rPr sz="2500" spc="-70" dirty="0">
                <a:latin typeface="Tahoma" panose="020B0604030504040204"/>
                <a:cs typeface="Tahoma" panose="020B0604030504040204"/>
              </a:rPr>
              <a:t>o</a:t>
            </a:r>
            <a:r>
              <a:rPr sz="2500" spc="-170" dirty="0">
                <a:latin typeface="Tahoma" panose="020B0604030504040204"/>
                <a:cs typeface="Tahoma" panose="020B0604030504040204"/>
              </a:rPr>
              <a:t>r</a:t>
            </a:r>
            <a:r>
              <a:rPr sz="2500" spc="-275" dirty="0">
                <a:latin typeface="Tahoma" panose="020B0604030504040204"/>
                <a:cs typeface="Tahoma" panose="020B0604030504040204"/>
              </a:rPr>
              <a:t>m</a:t>
            </a:r>
            <a:r>
              <a:rPr sz="2500" spc="-175" dirty="0">
                <a:latin typeface="Tahoma" panose="020B0604030504040204"/>
                <a:cs typeface="Tahoma" panose="020B0604030504040204"/>
              </a:rPr>
              <a:t>a</a:t>
            </a:r>
            <a:r>
              <a:rPr sz="2500" spc="-90" dirty="0">
                <a:latin typeface="Tahoma" panose="020B0604030504040204"/>
                <a:cs typeface="Tahoma" panose="020B0604030504040204"/>
              </a:rPr>
              <a:t>l</a:t>
            </a:r>
            <a:r>
              <a:rPr sz="2500" spc="-100" dirty="0">
                <a:latin typeface="Tahoma" panose="020B0604030504040204"/>
                <a:cs typeface="Tahoma" panose="020B0604030504040204"/>
              </a:rPr>
              <a:t> </a:t>
            </a:r>
            <a:r>
              <a:rPr sz="2500" spc="-70" dirty="0">
                <a:latin typeface="Tahoma" panose="020B0604030504040204"/>
                <a:cs typeface="Tahoma" panose="020B0604030504040204"/>
              </a:rPr>
              <a:t>o</a:t>
            </a:r>
            <a:r>
              <a:rPr sz="2500" spc="-165" dirty="0">
                <a:latin typeface="Tahoma" panose="020B0604030504040204"/>
                <a:cs typeface="Tahoma" panose="020B0604030504040204"/>
              </a:rPr>
              <a:t>r</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95" dirty="0">
                <a:latin typeface="Tahoma" panose="020B0604030504040204"/>
                <a:cs typeface="Tahoma" panose="020B0604030504040204"/>
              </a:rPr>
              <a:t>s</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120" dirty="0">
                <a:latin typeface="Tahoma" panose="020B0604030504040204"/>
                <a:cs typeface="Tahoma" panose="020B0604030504040204"/>
              </a:rPr>
              <a:t>n</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110" dirty="0">
                <a:latin typeface="Tahoma" panose="020B0604030504040204"/>
                <a:cs typeface="Tahoma" panose="020B0604030504040204"/>
              </a:rPr>
              <a:t>tt</a:t>
            </a:r>
            <a:r>
              <a:rPr sz="2500" spc="-175" dirty="0">
                <a:latin typeface="Tahoma" panose="020B0604030504040204"/>
                <a:cs typeface="Tahoma" panose="020B0604030504040204"/>
              </a:rPr>
              <a:t>a</a:t>
            </a:r>
            <a:r>
              <a:rPr sz="2500" spc="95" dirty="0">
                <a:latin typeface="Tahoma" panose="020B0604030504040204"/>
                <a:cs typeface="Tahoma" panose="020B0604030504040204"/>
              </a:rPr>
              <a:t>c</a:t>
            </a:r>
            <a:r>
              <a:rPr sz="2500" spc="-204" dirty="0">
                <a:latin typeface="Tahoma" panose="020B0604030504040204"/>
                <a:cs typeface="Tahoma" panose="020B0604030504040204"/>
              </a:rPr>
              <a:t>k,</a:t>
            </a:r>
            <a:r>
              <a:rPr sz="2500" spc="-100" dirty="0">
                <a:latin typeface="Tahoma" panose="020B0604030504040204"/>
                <a:cs typeface="Tahoma" panose="020B0604030504040204"/>
              </a:rPr>
              <a:t> </a:t>
            </a:r>
            <a:r>
              <a:rPr sz="2500" spc="-330" dirty="0">
                <a:latin typeface="Tahoma" panose="020B0604030504040204"/>
                <a:cs typeface="Tahoma" panose="020B0604030504040204"/>
              </a:rPr>
              <a:t>w</a:t>
            </a:r>
            <a:r>
              <a:rPr sz="2500" spc="-114" dirty="0">
                <a:latin typeface="Tahoma" panose="020B0604030504040204"/>
                <a:cs typeface="Tahoma" panose="020B0604030504040204"/>
              </a:rPr>
              <a:t>i</a:t>
            </a:r>
            <a:r>
              <a:rPr sz="2500" spc="-110" dirty="0">
                <a:latin typeface="Tahoma" panose="020B0604030504040204"/>
                <a:cs typeface="Tahoma" panose="020B0604030504040204"/>
              </a:rPr>
              <a:t>t</a:t>
            </a:r>
            <a:r>
              <a:rPr sz="2500" spc="-70" dirty="0">
                <a:latin typeface="Tahoma" panose="020B0604030504040204"/>
                <a:cs typeface="Tahoma" panose="020B0604030504040204"/>
              </a:rPr>
              <a:t>h  </a:t>
            </a:r>
            <a:r>
              <a:rPr sz="2500" spc="-40" dirty="0">
                <a:latin typeface="Tahoma" panose="020B0604030504040204"/>
                <a:cs typeface="Tahoma" panose="020B0604030504040204"/>
              </a:rPr>
              <a:t>e</a:t>
            </a:r>
            <a:r>
              <a:rPr sz="2500" spc="-235" dirty="0">
                <a:latin typeface="Tahoma" panose="020B0604030504040204"/>
                <a:cs typeface="Tahoma" panose="020B0604030504040204"/>
              </a:rPr>
              <a:t>x</a:t>
            </a:r>
            <a:r>
              <a:rPr sz="2500" spc="-175" dirty="0">
                <a:latin typeface="Tahoma" panose="020B0604030504040204"/>
                <a:cs typeface="Tahoma" panose="020B0604030504040204"/>
              </a:rPr>
              <a:t>a</a:t>
            </a:r>
            <a:r>
              <a:rPr sz="2500" spc="95" dirty="0">
                <a:latin typeface="Tahoma" panose="020B0604030504040204"/>
                <a:cs typeface="Tahoma" panose="020B0604030504040204"/>
              </a:rPr>
              <a:t>c</a:t>
            </a:r>
            <a:r>
              <a:rPr sz="2500" spc="-110" dirty="0">
                <a:latin typeface="Tahoma" panose="020B0604030504040204"/>
                <a:cs typeface="Tahoma" panose="020B0604030504040204"/>
              </a:rPr>
              <a:t>t</a:t>
            </a:r>
            <a:r>
              <a:rPr sz="2500" spc="-90" dirty="0">
                <a:latin typeface="Tahoma" panose="020B0604030504040204"/>
                <a:cs typeface="Tahoma" panose="020B0604030504040204"/>
              </a:rPr>
              <a:t>l</a:t>
            </a:r>
            <a:r>
              <a:rPr sz="2500" spc="-135" dirty="0">
                <a:latin typeface="Tahoma" panose="020B0604030504040204"/>
                <a:cs typeface="Tahoma" panose="020B0604030504040204"/>
              </a:rPr>
              <a:t>y</a:t>
            </a:r>
            <a:r>
              <a:rPr sz="2500" spc="-100" dirty="0">
                <a:latin typeface="Tahoma" panose="020B0604030504040204"/>
                <a:cs typeface="Tahoma" panose="020B0604030504040204"/>
              </a:rPr>
              <a:t> </a:t>
            </a:r>
            <a:r>
              <a:rPr sz="2500" spc="-70" dirty="0">
                <a:latin typeface="Tahoma" panose="020B0604030504040204"/>
                <a:cs typeface="Tahoma" panose="020B0604030504040204"/>
              </a:rPr>
              <a:t>o</a:t>
            </a:r>
            <a:r>
              <a:rPr sz="2500" spc="-125" dirty="0">
                <a:latin typeface="Tahoma" panose="020B0604030504040204"/>
                <a:cs typeface="Tahoma" panose="020B0604030504040204"/>
              </a:rPr>
              <a:t>n</a:t>
            </a:r>
            <a:r>
              <a:rPr sz="2500" spc="-35" dirty="0">
                <a:latin typeface="Tahoma" panose="020B0604030504040204"/>
                <a:cs typeface="Tahoma" panose="020B0604030504040204"/>
              </a:rPr>
              <a:t>e</a:t>
            </a:r>
            <a:r>
              <a:rPr sz="2500" spc="-100" dirty="0">
                <a:latin typeface="Tahoma" panose="020B0604030504040204"/>
                <a:cs typeface="Tahoma" panose="020B0604030504040204"/>
              </a:rPr>
              <a:t> s</a:t>
            </a:r>
            <a:r>
              <a:rPr sz="2500" spc="-60" dirty="0">
                <a:latin typeface="Tahoma" panose="020B0604030504040204"/>
                <a:cs typeface="Tahoma" panose="020B0604030504040204"/>
              </a:rPr>
              <a:t>p</a:t>
            </a:r>
            <a:r>
              <a:rPr sz="2500" spc="-40" dirty="0">
                <a:latin typeface="Tahoma" panose="020B0604030504040204"/>
                <a:cs typeface="Tahoma" panose="020B0604030504040204"/>
              </a:rPr>
              <a:t>e</a:t>
            </a:r>
            <a:r>
              <a:rPr sz="2500" spc="95" dirty="0">
                <a:latin typeface="Tahoma" panose="020B0604030504040204"/>
                <a:cs typeface="Tahoma" panose="020B0604030504040204"/>
              </a:rPr>
              <a:t>c</a:t>
            </a:r>
            <a:r>
              <a:rPr sz="2500" spc="-114" dirty="0">
                <a:latin typeface="Tahoma" panose="020B0604030504040204"/>
                <a:cs typeface="Tahoma" panose="020B0604030504040204"/>
              </a:rPr>
              <a:t>i</a:t>
            </a:r>
            <a:r>
              <a:rPr sz="2500" spc="-90" dirty="0">
                <a:latin typeface="Tahoma" panose="020B0604030504040204"/>
                <a:cs typeface="Tahoma" panose="020B0604030504040204"/>
              </a:rPr>
              <a:t>f</a:t>
            </a:r>
            <a:r>
              <a:rPr sz="2500" spc="-114" dirty="0">
                <a:latin typeface="Tahoma" panose="020B0604030504040204"/>
                <a:cs typeface="Tahoma" panose="020B0604030504040204"/>
              </a:rPr>
              <a:t>i</a:t>
            </a:r>
            <a:r>
              <a:rPr sz="2500" spc="100" dirty="0">
                <a:latin typeface="Tahoma" panose="020B0604030504040204"/>
                <a:cs typeface="Tahoma" panose="020B0604030504040204"/>
              </a:rPr>
              <a:t>c</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110" dirty="0">
                <a:latin typeface="Tahoma" panose="020B0604030504040204"/>
                <a:cs typeface="Tahoma" panose="020B0604030504040204"/>
              </a:rPr>
              <a:t>tt</a:t>
            </a:r>
            <a:r>
              <a:rPr sz="2500" spc="-175" dirty="0">
                <a:latin typeface="Tahoma" panose="020B0604030504040204"/>
                <a:cs typeface="Tahoma" panose="020B0604030504040204"/>
              </a:rPr>
              <a:t>a</a:t>
            </a:r>
            <a:r>
              <a:rPr sz="2500" spc="95" dirty="0">
                <a:latin typeface="Tahoma" panose="020B0604030504040204"/>
                <a:cs typeface="Tahoma" panose="020B0604030504040204"/>
              </a:rPr>
              <a:t>c</a:t>
            </a:r>
            <a:r>
              <a:rPr sz="2500" spc="-200" dirty="0">
                <a:latin typeface="Tahoma" panose="020B0604030504040204"/>
                <a:cs typeface="Tahoma" panose="020B0604030504040204"/>
              </a:rPr>
              <a:t>k</a:t>
            </a:r>
            <a:r>
              <a:rPr sz="2500" spc="-100" dirty="0">
                <a:latin typeface="Tahoma" panose="020B0604030504040204"/>
                <a:cs typeface="Tahoma" panose="020B0604030504040204"/>
              </a:rPr>
              <a:t> </a:t>
            </a:r>
            <a:r>
              <a:rPr sz="2500" spc="-110" dirty="0">
                <a:latin typeface="Tahoma" panose="020B0604030504040204"/>
                <a:cs typeface="Tahoma" panose="020B0604030504040204"/>
              </a:rPr>
              <a:t>t</a:t>
            </a:r>
            <a:r>
              <a:rPr sz="2500" spc="-140" dirty="0">
                <a:latin typeface="Tahoma" panose="020B0604030504040204"/>
                <a:cs typeface="Tahoma" panose="020B0604030504040204"/>
              </a:rPr>
              <a:t>y</a:t>
            </a:r>
            <a:r>
              <a:rPr sz="2500" spc="-60" dirty="0">
                <a:latin typeface="Tahoma" panose="020B0604030504040204"/>
                <a:cs typeface="Tahoma" panose="020B0604030504040204"/>
              </a:rPr>
              <a:t>p</a:t>
            </a:r>
            <a:r>
              <a:rPr sz="2500" spc="-35" dirty="0">
                <a:latin typeface="Tahoma" panose="020B0604030504040204"/>
                <a:cs typeface="Tahoma" panose="020B0604030504040204"/>
              </a:rPr>
              <a:t>e</a:t>
            </a:r>
            <a:endParaRPr sz="2500" dirty="0">
              <a:latin typeface="Tahoma" panose="020B0604030504040204"/>
              <a:cs typeface="Tahom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79167" y="9267949"/>
            <a:ext cx="5109210" cy="1019175"/>
          </a:xfrm>
          <a:custGeom>
            <a:avLst/>
            <a:gdLst/>
            <a:ahLst/>
            <a:cxnLst/>
            <a:rect l="l" t="t" r="r" b="b"/>
            <a:pathLst>
              <a:path w="5109209" h="1019175">
                <a:moveTo>
                  <a:pt x="5108831" y="1019049"/>
                </a:moveTo>
                <a:lnTo>
                  <a:pt x="0" y="1019049"/>
                </a:lnTo>
                <a:lnTo>
                  <a:pt x="593711" y="684619"/>
                </a:lnTo>
                <a:lnTo>
                  <a:pt x="631469" y="663878"/>
                </a:lnTo>
                <a:lnTo>
                  <a:pt x="670982" y="643237"/>
                </a:lnTo>
                <a:lnTo>
                  <a:pt x="712136" y="622730"/>
                </a:lnTo>
                <a:lnTo>
                  <a:pt x="754820" y="602393"/>
                </a:lnTo>
                <a:lnTo>
                  <a:pt x="798919" y="582258"/>
                </a:lnTo>
                <a:lnTo>
                  <a:pt x="844322" y="562361"/>
                </a:lnTo>
                <a:lnTo>
                  <a:pt x="890916" y="542735"/>
                </a:lnTo>
                <a:lnTo>
                  <a:pt x="938588" y="523416"/>
                </a:lnTo>
                <a:lnTo>
                  <a:pt x="987226" y="504437"/>
                </a:lnTo>
                <a:lnTo>
                  <a:pt x="1036717" y="485833"/>
                </a:lnTo>
                <a:lnTo>
                  <a:pt x="1086949" y="467639"/>
                </a:lnTo>
                <a:lnTo>
                  <a:pt x="1137809" y="449888"/>
                </a:lnTo>
                <a:lnTo>
                  <a:pt x="1189184" y="432616"/>
                </a:lnTo>
                <a:lnTo>
                  <a:pt x="1240961" y="415856"/>
                </a:lnTo>
                <a:lnTo>
                  <a:pt x="1293029" y="399643"/>
                </a:lnTo>
                <a:lnTo>
                  <a:pt x="1345274" y="384011"/>
                </a:lnTo>
                <a:lnTo>
                  <a:pt x="1397584" y="368994"/>
                </a:lnTo>
                <a:lnTo>
                  <a:pt x="1449846" y="354628"/>
                </a:lnTo>
                <a:lnTo>
                  <a:pt x="1501948" y="340946"/>
                </a:lnTo>
                <a:lnTo>
                  <a:pt x="1553776" y="327983"/>
                </a:lnTo>
                <a:lnTo>
                  <a:pt x="1605219" y="315773"/>
                </a:lnTo>
                <a:lnTo>
                  <a:pt x="1656164" y="304350"/>
                </a:lnTo>
                <a:lnTo>
                  <a:pt x="1706498" y="293749"/>
                </a:lnTo>
                <a:lnTo>
                  <a:pt x="1756108" y="284005"/>
                </a:lnTo>
                <a:lnTo>
                  <a:pt x="1804883" y="275151"/>
                </a:lnTo>
                <a:lnTo>
                  <a:pt x="1852708" y="267222"/>
                </a:lnTo>
                <a:lnTo>
                  <a:pt x="1899473" y="260253"/>
                </a:lnTo>
                <a:lnTo>
                  <a:pt x="1945063" y="254278"/>
                </a:lnTo>
                <a:lnTo>
                  <a:pt x="1989367" y="249330"/>
                </a:lnTo>
                <a:lnTo>
                  <a:pt x="2032271" y="245445"/>
                </a:lnTo>
                <a:lnTo>
                  <a:pt x="5108831" y="0"/>
                </a:lnTo>
                <a:lnTo>
                  <a:pt x="5108831" y="1019049"/>
                </a:lnTo>
                <a:close/>
              </a:path>
            </a:pathLst>
          </a:custGeom>
          <a:solidFill>
            <a:srgbClr val="006F73"/>
          </a:solidFill>
        </p:spPr>
        <p:txBody>
          <a:bodyPr wrap="square" lIns="0" tIns="0" rIns="0" bIns="0" rtlCol="0"/>
          <a:lstStyle/>
          <a:p/>
        </p:txBody>
      </p:sp>
      <p:sp>
        <p:nvSpPr>
          <p:cNvPr id="3" name="object 3"/>
          <p:cNvSpPr/>
          <p:nvPr/>
        </p:nvSpPr>
        <p:spPr>
          <a:xfrm>
            <a:off x="221500" y="17789"/>
            <a:ext cx="9121140" cy="672465"/>
          </a:xfrm>
          <a:custGeom>
            <a:avLst/>
            <a:gdLst/>
            <a:ahLst/>
            <a:cxnLst/>
            <a:rect l="l" t="t" r="r" b="b"/>
            <a:pathLst>
              <a:path w="9121140" h="672465">
                <a:moveTo>
                  <a:pt x="8952524" y="672464"/>
                </a:moveTo>
                <a:lnTo>
                  <a:pt x="168150" y="672464"/>
                </a:lnTo>
                <a:lnTo>
                  <a:pt x="123449" y="666459"/>
                </a:lnTo>
                <a:lnTo>
                  <a:pt x="83281" y="649512"/>
                </a:lnTo>
                <a:lnTo>
                  <a:pt x="49250" y="623224"/>
                </a:lnTo>
                <a:lnTo>
                  <a:pt x="22957" y="589200"/>
                </a:lnTo>
                <a:lnTo>
                  <a:pt x="6006" y="549040"/>
                </a:lnTo>
                <a:lnTo>
                  <a:pt x="0" y="504348"/>
                </a:lnTo>
                <a:lnTo>
                  <a:pt x="0" y="168116"/>
                </a:lnTo>
                <a:lnTo>
                  <a:pt x="6006" y="123424"/>
                </a:lnTo>
                <a:lnTo>
                  <a:pt x="22957" y="83264"/>
                </a:lnTo>
                <a:lnTo>
                  <a:pt x="49250" y="49240"/>
                </a:lnTo>
                <a:lnTo>
                  <a:pt x="83281" y="22952"/>
                </a:lnTo>
                <a:lnTo>
                  <a:pt x="123449" y="6005"/>
                </a:lnTo>
                <a:lnTo>
                  <a:pt x="168150" y="0"/>
                </a:lnTo>
                <a:lnTo>
                  <a:pt x="8952524" y="0"/>
                </a:lnTo>
                <a:lnTo>
                  <a:pt x="8997225" y="6005"/>
                </a:lnTo>
                <a:lnTo>
                  <a:pt x="9037393" y="22952"/>
                </a:lnTo>
                <a:lnTo>
                  <a:pt x="9071424" y="49240"/>
                </a:lnTo>
                <a:lnTo>
                  <a:pt x="9097717" y="83264"/>
                </a:lnTo>
                <a:lnTo>
                  <a:pt x="9114668" y="123424"/>
                </a:lnTo>
                <a:lnTo>
                  <a:pt x="9120674" y="168116"/>
                </a:lnTo>
                <a:lnTo>
                  <a:pt x="9120674" y="504348"/>
                </a:lnTo>
                <a:lnTo>
                  <a:pt x="9114668" y="549040"/>
                </a:lnTo>
                <a:lnTo>
                  <a:pt x="9097717" y="589200"/>
                </a:lnTo>
                <a:lnTo>
                  <a:pt x="9071424" y="623224"/>
                </a:lnTo>
                <a:lnTo>
                  <a:pt x="9037393" y="649512"/>
                </a:lnTo>
                <a:lnTo>
                  <a:pt x="8997225" y="666459"/>
                </a:lnTo>
                <a:lnTo>
                  <a:pt x="8952524" y="672464"/>
                </a:lnTo>
                <a:close/>
              </a:path>
            </a:pathLst>
          </a:custGeom>
          <a:solidFill>
            <a:srgbClr val="D5ECED"/>
          </a:solidFill>
        </p:spPr>
        <p:txBody>
          <a:bodyPr wrap="square" lIns="0" tIns="0" rIns="0" bIns="0" rtlCol="0"/>
          <a:lstStyle/>
          <a:p/>
        </p:txBody>
      </p:sp>
      <p:sp>
        <p:nvSpPr>
          <p:cNvPr id="4" name="object 4"/>
          <p:cNvSpPr txBox="1">
            <a:spLocks noGrp="1"/>
          </p:cNvSpPr>
          <p:nvPr>
            <p:ph type="title"/>
          </p:nvPr>
        </p:nvSpPr>
        <p:spPr>
          <a:xfrm>
            <a:off x="376475" y="88909"/>
            <a:ext cx="8809355" cy="528320"/>
          </a:xfrm>
          <a:prstGeom prst="rect">
            <a:avLst/>
          </a:prstGeom>
        </p:spPr>
        <p:txBody>
          <a:bodyPr vert="horz" wrap="square" lIns="0" tIns="12700" rIns="0" bIns="0" rtlCol="0">
            <a:spAutoFit/>
          </a:bodyPr>
          <a:lstStyle/>
          <a:p>
            <a:pPr marL="12700">
              <a:lnSpc>
                <a:spcPct val="100000"/>
              </a:lnSpc>
              <a:spcBef>
                <a:spcPts val="100"/>
              </a:spcBef>
            </a:pPr>
            <a:r>
              <a:rPr sz="3300" spc="-70" dirty="0">
                <a:solidFill>
                  <a:srgbClr val="006F73"/>
                </a:solidFill>
                <a:latin typeface="Tahoma" panose="020B0604030504040204"/>
                <a:cs typeface="Tahoma" panose="020B0604030504040204"/>
              </a:rPr>
              <a:t>B.</a:t>
            </a:r>
            <a:r>
              <a:rPr sz="3300" spc="-204" dirty="0">
                <a:solidFill>
                  <a:srgbClr val="006F73"/>
                </a:solidFill>
                <a:latin typeface="Tahoma" panose="020B0604030504040204"/>
                <a:cs typeface="Tahoma" panose="020B0604030504040204"/>
              </a:rPr>
              <a:t> </a:t>
            </a:r>
            <a:r>
              <a:rPr sz="3300" spc="25" dirty="0">
                <a:solidFill>
                  <a:srgbClr val="006F73"/>
                </a:solidFill>
                <a:latin typeface="Tahoma" panose="020B0604030504040204"/>
                <a:cs typeface="Tahoma" panose="020B0604030504040204"/>
              </a:rPr>
              <a:t>Data</a:t>
            </a:r>
            <a:r>
              <a:rPr sz="3300" spc="-204" dirty="0">
                <a:solidFill>
                  <a:srgbClr val="006F73"/>
                </a:solidFill>
                <a:latin typeface="Tahoma" panose="020B0604030504040204"/>
                <a:cs typeface="Tahoma" panose="020B0604030504040204"/>
              </a:rPr>
              <a:t> </a:t>
            </a:r>
            <a:r>
              <a:rPr sz="3300" spc="60" dirty="0">
                <a:solidFill>
                  <a:srgbClr val="006F73"/>
                </a:solidFill>
                <a:latin typeface="Tahoma" panose="020B0604030504040204"/>
                <a:cs typeface="Tahoma" panose="020B0604030504040204"/>
              </a:rPr>
              <a:t>pre</a:t>
            </a:r>
            <a:r>
              <a:rPr sz="3300" spc="-204" dirty="0">
                <a:solidFill>
                  <a:srgbClr val="006F73"/>
                </a:solidFill>
                <a:latin typeface="Tahoma" panose="020B0604030504040204"/>
                <a:cs typeface="Tahoma" panose="020B0604030504040204"/>
              </a:rPr>
              <a:t> </a:t>
            </a:r>
            <a:r>
              <a:rPr sz="3300" spc="60" dirty="0">
                <a:solidFill>
                  <a:srgbClr val="006F73"/>
                </a:solidFill>
                <a:latin typeface="Tahoma" panose="020B0604030504040204"/>
                <a:cs typeface="Tahoma" panose="020B0604030504040204"/>
              </a:rPr>
              <a:t>pocessing</a:t>
            </a:r>
            <a:r>
              <a:rPr sz="3300" spc="-204" dirty="0">
                <a:solidFill>
                  <a:srgbClr val="006F73"/>
                </a:solidFill>
                <a:latin typeface="Tahoma" panose="020B0604030504040204"/>
                <a:cs typeface="Tahoma" panose="020B0604030504040204"/>
              </a:rPr>
              <a:t> </a:t>
            </a:r>
            <a:r>
              <a:rPr sz="3300" spc="95" dirty="0">
                <a:solidFill>
                  <a:srgbClr val="006F73"/>
                </a:solidFill>
                <a:latin typeface="Tahoma" panose="020B0604030504040204"/>
                <a:cs typeface="Tahoma" panose="020B0604030504040204"/>
              </a:rPr>
              <a:t>and</a:t>
            </a:r>
            <a:r>
              <a:rPr sz="3300" spc="-204" dirty="0">
                <a:solidFill>
                  <a:srgbClr val="006F73"/>
                </a:solidFill>
                <a:latin typeface="Tahoma" panose="020B0604030504040204"/>
                <a:cs typeface="Tahoma" panose="020B0604030504040204"/>
              </a:rPr>
              <a:t> </a:t>
            </a:r>
            <a:r>
              <a:rPr sz="3300" spc="45" dirty="0">
                <a:solidFill>
                  <a:srgbClr val="006F73"/>
                </a:solidFill>
                <a:latin typeface="Tahoma" panose="020B0604030504040204"/>
                <a:cs typeface="Tahoma" panose="020B0604030504040204"/>
              </a:rPr>
              <a:t>representation</a:t>
            </a:r>
            <a:endParaRPr sz="3300">
              <a:latin typeface="Tahoma" panose="020B0604030504040204"/>
              <a:cs typeface="Tahoma" panose="020B0604030504040204"/>
            </a:endParaRPr>
          </a:p>
        </p:txBody>
      </p:sp>
      <p:sp>
        <p:nvSpPr>
          <p:cNvPr id="5" name="object 5"/>
          <p:cNvSpPr/>
          <p:nvPr/>
        </p:nvSpPr>
        <p:spPr>
          <a:xfrm>
            <a:off x="189593" y="5742943"/>
            <a:ext cx="4952365" cy="672465"/>
          </a:xfrm>
          <a:custGeom>
            <a:avLst/>
            <a:gdLst/>
            <a:ahLst/>
            <a:cxnLst/>
            <a:rect l="l" t="t" r="r" b="b"/>
            <a:pathLst>
              <a:path w="4952365" h="672464">
                <a:moveTo>
                  <a:pt x="4783976" y="672463"/>
                </a:moveTo>
                <a:lnTo>
                  <a:pt x="168168" y="672463"/>
                </a:lnTo>
                <a:lnTo>
                  <a:pt x="123462" y="666458"/>
                </a:lnTo>
                <a:lnTo>
                  <a:pt x="83290" y="649510"/>
                </a:lnTo>
                <a:lnTo>
                  <a:pt x="49255" y="623223"/>
                </a:lnTo>
                <a:lnTo>
                  <a:pt x="22959" y="589198"/>
                </a:lnTo>
                <a:lnTo>
                  <a:pt x="6007" y="549039"/>
                </a:lnTo>
                <a:lnTo>
                  <a:pt x="0" y="504347"/>
                </a:lnTo>
                <a:lnTo>
                  <a:pt x="0" y="168115"/>
                </a:lnTo>
                <a:lnTo>
                  <a:pt x="6007" y="123424"/>
                </a:lnTo>
                <a:lnTo>
                  <a:pt x="22959" y="83264"/>
                </a:lnTo>
                <a:lnTo>
                  <a:pt x="49255" y="49239"/>
                </a:lnTo>
                <a:lnTo>
                  <a:pt x="83290" y="22952"/>
                </a:lnTo>
                <a:lnTo>
                  <a:pt x="123462" y="6005"/>
                </a:lnTo>
                <a:lnTo>
                  <a:pt x="168168" y="0"/>
                </a:lnTo>
                <a:lnTo>
                  <a:pt x="4783976" y="0"/>
                </a:lnTo>
                <a:lnTo>
                  <a:pt x="4848331" y="12797"/>
                </a:lnTo>
                <a:lnTo>
                  <a:pt x="4902889" y="49239"/>
                </a:lnTo>
                <a:lnTo>
                  <a:pt x="4939343" y="103780"/>
                </a:lnTo>
                <a:lnTo>
                  <a:pt x="4952144" y="168115"/>
                </a:lnTo>
                <a:lnTo>
                  <a:pt x="4952144" y="504347"/>
                </a:lnTo>
                <a:lnTo>
                  <a:pt x="4939343" y="568682"/>
                </a:lnTo>
                <a:lnTo>
                  <a:pt x="4902889" y="623223"/>
                </a:lnTo>
                <a:lnTo>
                  <a:pt x="4848331" y="659666"/>
                </a:lnTo>
                <a:lnTo>
                  <a:pt x="4783976" y="672463"/>
                </a:lnTo>
                <a:close/>
              </a:path>
            </a:pathLst>
          </a:custGeom>
          <a:solidFill>
            <a:srgbClr val="D5ECED"/>
          </a:solidFill>
        </p:spPr>
        <p:txBody>
          <a:bodyPr wrap="square" lIns="0" tIns="0" rIns="0" bIns="0" rtlCol="0"/>
          <a:lstStyle/>
          <a:p/>
        </p:txBody>
      </p:sp>
      <p:sp>
        <p:nvSpPr>
          <p:cNvPr id="6" name="object 6"/>
          <p:cNvSpPr txBox="1"/>
          <p:nvPr/>
        </p:nvSpPr>
        <p:spPr>
          <a:xfrm>
            <a:off x="344584" y="668770"/>
            <a:ext cx="17508220" cy="8645187"/>
          </a:xfrm>
          <a:prstGeom prst="rect">
            <a:avLst/>
          </a:prstGeom>
        </p:spPr>
        <p:txBody>
          <a:bodyPr vert="horz" wrap="square" lIns="0" tIns="12700" rIns="0" bIns="0" rtlCol="0">
            <a:spAutoFit/>
          </a:bodyPr>
          <a:lstStyle/>
          <a:p>
            <a:pPr marL="44450" marR="264160">
              <a:lnSpc>
                <a:spcPct val="132000"/>
              </a:lnSpc>
              <a:spcBef>
                <a:spcPts val="100"/>
              </a:spcBef>
            </a:pPr>
            <a:r>
              <a:rPr sz="2600" spc="-105" dirty="0">
                <a:latin typeface="Tahoma" panose="020B0604030504040204"/>
                <a:cs typeface="Tahoma" panose="020B0604030504040204"/>
              </a:rPr>
              <a:t>Before</a:t>
            </a:r>
            <a:r>
              <a:rPr sz="2600" spc="-100" dirty="0">
                <a:latin typeface="Tahoma" panose="020B0604030504040204"/>
                <a:cs typeface="Tahoma" panose="020B0604030504040204"/>
              </a:rPr>
              <a:t> </a:t>
            </a:r>
            <a:r>
              <a:rPr sz="2600" spc="-145" dirty="0">
                <a:latin typeface="Tahoma" panose="020B0604030504040204"/>
                <a:cs typeface="Tahoma" panose="020B0604030504040204"/>
              </a:rPr>
              <a:t>training</a:t>
            </a:r>
            <a:r>
              <a:rPr sz="2600" spc="-100" dirty="0">
                <a:latin typeface="Tahoma" panose="020B0604030504040204"/>
                <a:cs typeface="Tahoma" panose="020B0604030504040204"/>
              </a:rPr>
              <a:t> </a:t>
            </a:r>
            <a:r>
              <a:rPr sz="2600" spc="-105" dirty="0">
                <a:latin typeface="Tahoma" panose="020B0604030504040204"/>
                <a:cs typeface="Tahoma" panose="020B0604030504040204"/>
              </a:rPr>
              <a:t>the</a:t>
            </a:r>
            <a:r>
              <a:rPr sz="2600" spc="-100" dirty="0">
                <a:latin typeface="Tahoma" panose="020B0604030504040204"/>
                <a:cs typeface="Tahoma" panose="020B0604030504040204"/>
              </a:rPr>
              <a:t> </a:t>
            </a:r>
            <a:r>
              <a:rPr sz="2600" spc="-140" dirty="0">
                <a:latin typeface="Tahoma" panose="020B0604030504040204"/>
                <a:cs typeface="Tahoma" panose="020B0604030504040204"/>
              </a:rPr>
              <a:t>neural</a:t>
            </a:r>
            <a:r>
              <a:rPr sz="2600" spc="-100" dirty="0">
                <a:latin typeface="Tahoma" panose="020B0604030504040204"/>
                <a:cs typeface="Tahoma" panose="020B0604030504040204"/>
              </a:rPr>
              <a:t> </a:t>
            </a:r>
            <a:r>
              <a:rPr sz="2600" spc="-175" dirty="0">
                <a:latin typeface="Tahoma" panose="020B0604030504040204"/>
                <a:cs typeface="Tahoma" panose="020B0604030504040204"/>
              </a:rPr>
              <a:t>network,</a:t>
            </a:r>
            <a:r>
              <a:rPr sz="2600" spc="-100" dirty="0">
                <a:latin typeface="Tahoma" panose="020B0604030504040204"/>
                <a:cs typeface="Tahoma" panose="020B0604030504040204"/>
              </a:rPr>
              <a:t> </a:t>
            </a:r>
            <a:r>
              <a:rPr sz="2600" spc="-105" dirty="0">
                <a:latin typeface="Tahoma" panose="020B0604030504040204"/>
                <a:cs typeface="Tahoma" panose="020B0604030504040204"/>
              </a:rPr>
              <a:t>the</a:t>
            </a:r>
            <a:r>
              <a:rPr sz="2600" spc="-100" dirty="0">
                <a:latin typeface="Tahoma" panose="020B0604030504040204"/>
                <a:cs typeface="Tahoma" panose="020B0604030504040204"/>
              </a:rPr>
              <a:t> </a:t>
            </a:r>
            <a:r>
              <a:rPr sz="2600" spc="-125" dirty="0">
                <a:latin typeface="Tahoma" panose="020B0604030504040204"/>
                <a:cs typeface="Tahoma" panose="020B0604030504040204"/>
              </a:rPr>
              <a:t>dataset</a:t>
            </a:r>
            <a:r>
              <a:rPr sz="2600" spc="-100" dirty="0">
                <a:latin typeface="Tahoma" panose="020B0604030504040204"/>
                <a:cs typeface="Tahoma" panose="020B0604030504040204"/>
              </a:rPr>
              <a:t> </a:t>
            </a:r>
            <a:r>
              <a:rPr sz="2600" spc="-110" dirty="0">
                <a:latin typeface="Tahoma" panose="020B0604030504040204"/>
                <a:cs typeface="Tahoma" panose="020B0604030504040204"/>
              </a:rPr>
              <a:t>should</a:t>
            </a:r>
            <a:r>
              <a:rPr sz="2600" spc="-100" dirty="0">
                <a:latin typeface="Tahoma" panose="020B0604030504040204"/>
                <a:cs typeface="Tahoma" panose="020B0604030504040204"/>
              </a:rPr>
              <a:t> </a:t>
            </a:r>
            <a:r>
              <a:rPr sz="2600" spc="-65" dirty="0">
                <a:latin typeface="Tahoma" panose="020B0604030504040204"/>
                <a:cs typeface="Tahoma" panose="020B0604030504040204"/>
              </a:rPr>
              <a:t>be</a:t>
            </a:r>
            <a:r>
              <a:rPr sz="2600" spc="-95" dirty="0">
                <a:latin typeface="Tahoma" panose="020B0604030504040204"/>
                <a:cs typeface="Tahoma" panose="020B0604030504040204"/>
              </a:rPr>
              <a:t> </a:t>
            </a:r>
            <a:r>
              <a:rPr sz="2600" spc="-85" dirty="0">
                <a:latin typeface="Tahoma" panose="020B0604030504040204"/>
                <a:cs typeface="Tahoma" panose="020B0604030504040204"/>
              </a:rPr>
              <a:t>preprocessed</a:t>
            </a:r>
            <a:r>
              <a:rPr sz="2600" spc="-100" dirty="0">
                <a:latin typeface="Tahoma" panose="020B0604030504040204"/>
                <a:cs typeface="Tahoma" panose="020B0604030504040204"/>
              </a:rPr>
              <a:t> </a:t>
            </a:r>
            <a:r>
              <a:rPr sz="2600" spc="-105" dirty="0">
                <a:latin typeface="Tahoma" panose="020B0604030504040204"/>
                <a:cs typeface="Tahoma" panose="020B0604030504040204"/>
              </a:rPr>
              <a:t>to</a:t>
            </a:r>
            <a:r>
              <a:rPr sz="2600" spc="-100" dirty="0">
                <a:latin typeface="Tahoma" panose="020B0604030504040204"/>
                <a:cs typeface="Tahoma" panose="020B0604030504040204"/>
              </a:rPr>
              <a:t> </a:t>
            </a:r>
            <a:r>
              <a:rPr sz="2600" spc="-145" dirty="0">
                <a:latin typeface="Tahoma" panose="020B0604030504040204"/>
                <a:cs typeface="Tahoma" panose="020B0604030504040204"/>
              </a:rPr>
              <a:t>remove</a:t>
            </a:r>
            <a:r>
              <a:rPr sz="2600" spc="-100" dirty="0">
                <a:latin typeface="Tahoma" panose="020B0604030504040204"/>
                <a:cs typeface="Tahoma" panose="020B0604030504040204"/>
              </a:rPr>
              <a:t> </a:t>
            </a:r>
            <a:r>
              <a:rPr sz="2600" spc="-105" dirty="0">
                <a:latin typeface="Tahoma" panose="020B0604030504040204"/>
                <a:cs typeface="Tahoma" panose="020B0604030504040204"/>
              </a:rPr>
              <a:t>the</a:t>
            </a:r>
            <a:r>
              <a:rPr sz="2600" spc="-100" dirty="0">
                <a:latin typeface="Tahoma" panose="020B0604030504040204"/>
                <a:cs typeface="Tahoma" panose="020B0604030504040204"/>
              </a:rPr>
              <a:t> </a:t>
            </a:r>
            <a:r>
              <a:rPr sz="2600" spc="-110" dirty="0">
                <a:latin typeface="Tahoma" panose="020B0604030504040204"/>
                <a:cs typeface="Tahoma" panose="020B0604030504040204"/>
              </a:rPr>
              <a:t>redundancy</a:t>
            </a:r>
            <a:r>
              <a:rPr sz="2600" spc="-100" dirty="0">
                <a:latin typeface="Tahoma" panose="020B0604030504040204"/>
                <a:cs typeface="Tahoma" panose="020B0604030504040204"/>
              </a:rPr>
              <a:t> </a:t>
            </a:r>
            <a:r>
              <a:rPr sz="2600" spc="-110" dirty="0">
                <a:latin typeface="Tahoma" panose="020B0604030504040204"/>
                <a:cs typeface="Tahoma" panose="020B0604030504040204"/>
              </a:rPr>
              <a:t>present</a:t>
            </a:r>
            <a:r>
              <a:rPr sz="2600" spc="-100" dirty="0">
                <a:latin typeface="Tahoma" panose="020B0604030504040204"/>
                <a:cs typeface="Tahoma" panose="020B0604030504040204"/>
              </a:rPr>
              <a:t> </a:t>
            </a:r>
            <a:r>
              <a:rPr sz="2600" spc="-135" dirty="0">
                <a:latin typeface="Tahoma" panose="020B0604030504040204"/>
                <a:cs typeface="Tahoma" panose="020B0604030504040204"/>
              </a:rPr>
              <a:t>in</a:t>
            </a:r>
            <a:r>
              <a:rPr sz="2600" spc="-100" dirty="0">
                <a:latin typeface="Tahoma" panose="020B0604030504040204"/>
                <a:cs typeface="Tahoma" panose="020B0604030504040204"/>
              </a:rPr>
              <a:t> </a:t>
            </a:r>
            <a:r>
              <a:rPr sz="2600" spc="-105" dirty="0">
                <a:latin typeface="Tahoma" panose="020B0604030504040204"/>
                <a:cs typeface="Tahoma" panose="020B0604030504040204"/>
              </a:rPr>
              <a:t>the </a:t>
            </a:r>
            <a:r>
              <a:rPr sz="2600" spc="-745" dirty="0">
                <a:latin typeface="Tahoma" panose="020B0604030504040204"/>
                <a:cs typeface="Tahoma" panose="020B0604030504040204"/>
              </a:rPr>
              <a:t> </a:t>
            </a:r>
            <a:r>
              <a:rPr sz="2600" spc="-145" dirty="0">
                <a:latin typeface="Tahoma" panose="020B0604030504040204"/>
                <a:cs typeface="Tahoma" panose="020B0604030504040204"/>
              </a:rPr>
              <a:t>data</a:t>
            </a:r>
            <a:r>
              <a:rPr sz="2600" spc="-110" dirty="0">
                <a:latin typeface="Tahoma" panose="020B0604030504040204"/>
                <a:cs typeface="Tahoma" panose="020B0604030504040204"/>
              </a:rPr>
              <a:t> </a:t>
            </a:r>
            <a:r>
              <a:rPr sz="2600" spc="-135" dirty="0">
                <a:latin typeface="Tahoma" panose="020B0604030504040204"/>
                <a:cs typeface="Tahoma" panose="020B0604030504040204"/>
              </a:rPr>
              <a:t>and</a:t>
            </a:r>
            <a:r>
              <a:rPr sz="2600" spc="-110" dirty="0">
                <a:latin typeface="Tahoma" panose="020B0604030504040204"/>
                <a:cs typeface="Tahoma" panose="020B0604030504040204"/>
              </a:rPr>
              <a:t> </a:t>
            </a:r>
            <a:r>
              <a:rPr sz="2600" spc="-105" dirty="0">
                <a:latin typeface="Tahoma" panose="020B0604030504040204"/>
                <a:cs typeface="Tahoma" panose="020B0604030504040204"/>
              </a:rPr>
              <a:t>the </a:t>
            </a:r>
            <a:r>
              <a:rPr sz="2600" spc="-125" dirty="0">
                <a:latin typeface="Tahoma" panose="020B0604030504040204"/>
                <a:cs typeface="Tahoma" panose="020B0604030504040204"/>
              </a:rPr>
              <a:t>non-numerical</a:t>
            </a:r>
            <a:r>
              <a:rPr sz="2600" spc="-110" dirty="0">
                <a:latin typeface="Tahoma" panose="020B0604030504040204"/>
                <a:cs typeface="Tahoma" panose="020B0604030504040204"/>
              </a:rPr>
              <a:t> </a:t>
            </a:r>
            <a:r>
              <a:rPr sz="2600" spc="-130" dirty="0">
                <a:latin typeface="Tahoma" panose="020B0604030504040204"/>
                <a:cs typeface="Tahoma" panose="020B0604030504040204"/>
              </a:rPr>
              <a:t>attributes</a:t>
            </a:r>
            <a:r>
              <a:rPr sz="2600" spc="-110" dirty="0">
                <a:latin typeface="Tahoma" panose="020B0604030504040204"/>
                <a:cs typeface="Tahoma" panose="020B0604030504040204"/>
              </a:rPr>
              <a:t> should</a:t>
            </a:r>
            <a:r>
              <a:rPr sz="2600" spc="-105" dirty="0">
                <a:latin typeface="Tahoma" panose="020B0604030504040204"/>
                <a:cs typeface="Tahoma" panose="020B0604030504040204"/>
              </a:rPr>
              <a:t> </a:t>
            </a:r>
            <a:r>
              <a:rPr sz="2600" spc="-65" dirty="0">
                <a:latin typeface="Tahoma" panose="020B0604030504040204"/>
                <a:cs typeface="Tahoma" panose="020B0604030504040204"/>
              </a:rPr>
              <a:t>be</a:t>
            </a:r>
            <a:r>
              <a:rPr sz="2600" spc="-110" dirty="0">
                <a:latin typeface="Tahoma" panose="020B0604030504040204"/>
                <a:cs typeface="Tahoma" panose="020B0604030504040204"/>
              </a:rPr>
              <a:t> </a:t>
            </a:r>
            <a:r>
              <a:rPr sz="2600" spc="-105" dirty="0">
                <a:latin typeface="Tahoma" panose="020B0604030504040204"/>
                <a:cs typeface="Tahoma" panose="020B0604030504040204"/>
              </a:rPr>
              <a:t>represented</a:t>
            </a:r>
            <a:r>
              <a:rPr sz="2600" spc="-110" dirty="0">
                <a:latin typeface="Tahoma" panose="020B0604030504040204"/>
                <a:cs typeface="Tahoma" panose="020B0604030504040204"/>
              </a:rPr>
              <a:t> </a:t>
            </a:r>
            <a:r>
              <a:rPr sz="2600" spc="-135" dirty="0">
                <a:latin typeface="Tahoma" panose="020B0604030504040204"/>
                <a:cs typeface="Tahoma" panose="020B0604030504040204"/>
              </a:rPr>
              <a:t>in</a:t>
            </a:r>
            <a:r>
              <a:rPr sz="2600" spc="-105" dirty="0">
                <a:latin typeface="Tahoma" panose="020B0604030504040204"/>
                <a:cs typeface="Tahoma" panose="020B0604030504040204"/>
              </a:rPr>
              <a:t> </a:t>
            </a:r>
            <a:r>
              <a:rPr sz="2600" spc="-130" dirty="0">
                <a:latin typeface="Tahoma" panose="020B0604030504040204"/>
                <a:cs typeface="Tahoma" panose="020B0604030504040204"/>
              </a:rPr>
              <a:t>numerical</a:t>
            </a:r>
            <a:r>
              <a:rPr sz="2600" spc="-110" dirty="0">
                <a:latin typeface="Tahoma" panose="020B0604030504040204"/>
                <a:cs typeface="Tahoma" panose="020B0604030504040204"/>
              </a:rPr>
              <a:t> </a:t>
            </a:r>
            <a:r>
              <a:rPr sz="2600" spc="-170" dirty="0">
                <a:latin typeface="Tahoma" panose="020B0604030504040204"/>
                <a:cs typeface="Tahoma" panose="020B0604030504040204"/>
              </a:rPr>
              <a:t>form</a:t>
            </a:r>
            <a:r>
              <a:rPr sz="2600" spc="-105" dirty="0">
                <a:latin typeface="Tahoma" panose="020B0604030504040204"/>
                <a:cs typeface="Tahoma" panose="020B0604030504040204"/>
              </a:rPr>
              <a:t> </a:t>
            </a:r>
            <a:r>
              <a:rPr sz="2600" spc="-140" dirty="0">
                <a:latin typeface="Tahoma" panose="020B0604030504040204"/>
                <a:cs typeface="Tahoma" panose="020B0604030504040204"/>
              </a:rPr>
              <a:t>suitably.</a:t>
            </a:r>
            <a:endParaRPr sz="2600" dirty="0">
              <a:latin typeface="Tahoma" panose="020B0604030504040204"/>
              <a:cs typeface="Tahoma" panose="020B0604030504040204"/>
            </a:endParaRPr>
          </a:p>
          <a:p>
            <a:pPr marL="44450" marR="5551170">
              <a:lnSpc>
                <a:spcPct val="132000"/>
              </a:lnSpc>
            </a:pPr>
            <a:r>
              <a:rPr sz="2600" spc="-335" dirty="0">
                <a:latin typeface="Tahoma" panose="020B0604030504040204"/>
                <a:cs typeface="Tahoma" panose="020B0604030504040204"/>
              </a:rPr>
              <a:t>In</a:t>
            </a:r>
            <a:r>
              <a:rPr sz="2600" spc="-330" dirty="0">
                <a:latin typeface="Tahoma" panose="020B0604030504040204"/>
                <a:cs typeface="Tahoma" panose="020B0604030504040204"/>
              </a:rPr>
              <a:t> </a:t>
            </a:r>
            <a:r>
              <a:rPr sz="2600" spc="-125" dirty="0">
                <a:latin typeface="Tahoma" panose="020B0604030504040204"/>
                <a:cs typeface="Tahoma" panose="020B0604030504040204"/>
              </a:rPr>
              <a:t>this ANN </a:t>
            </a:r>
            <a:r>
              <a:rPr sz="2600" spc="-100" dirty="0">
                <a:latin typeface="Tahoma" panose="020B0604030504040204"/>
                <a:cs typeface="Tahoma" panose="020B0604030504040204"/>
              </a:rPr>
              <a:t>based </a:t>
            </a:r>
            <a:r>
              <a:rPr sz="2600" spc="-110" dirty="0">
                <a:latin typeface="Tahoma" panose="020B0604030504040204"/>
                <a:cs typeface="Tahoma" panose="020B0604030504040204"/>
              </a:rPr>
              <a:t>Misuse </a:t>
            </a:r>
            <a:r>
              <a:rPr sz="2600" spc="-80" dirty="0">
                <a:latin typeface="Tahoma" panose="020B0604030504040204"/>
                <a:cs typeface="Tahoma" panose="020B0604030504040204"/>
              </a:rPr>
              <a:t>detection </a:t>
            </a:r>
            <a:r>
              <a:rPr sz="2600" spc="-140" dirty="0">
                <a:latin typeface="Tahoma" panose="020B0604030504040204"/>
                <a:cs typeface="Tahoma" panose="020B0604030504040204"/>
              </a:rPr>
              <a:t>model, </a:t>
            </a:r>
            <a:r>
              <a:rPr sz="2600" spc="-105" dirty="0">
                <a:latin typeface="Tahoma" panose="020B0604030504040204"/>
                <a:cs typeface="Tahoma" panose="020B0604030504040204"/>
              </a:rPr>
              <a:t>the </a:t>
            </a:r>
            <a:r>
              <a:rPr sz="2600" spc="-120" dirty="0">
                <a:latin typeface="Tahoma" panose="020B0604030504040204"/>
                <a:cs typeface="Tahoma" panose="020B0604030504040204"/>
              </a:rPr>
              <a:t>output is </a:t>
            </a:r>
            <a:r>
              <a:rPr sz="2600" spc="-105" dirty="0">
                <a:latin typeface="Tahoma" panose="020B0604030504040204"/>
                <a:cs typeface="Tahoma" panose="020B0604030504040204"/>
              </a:rPr>
              <a:t>represented </a:t>
            </a:r>
            <a:r>
              <a:rPr sz="2600" spc="-155" dirty="0">
                <a:latin typeface="Tahoma" panose="020B0604030504040204"/>
                <a:cs typeface="Tahoma" panose="020B0604030504040204"/>
              </a:rPr>
              <a:t>as </a:t>
            </a:r>
            <a:r>
              <a:rPr sz="2600" spc="-135" dirty="0">
                <a:latin typeface="Tahoma" panose="020B0604030504040204"/>
                <a:cs typeface="Tahoma" panose="020B0604030504040204"/>
              </a:rPr>
              <a:t>below </a:t>
            </a:r>
            <a:r>
              <a:rPr sz="2600" spc="-750" dirty="0">
                <a:latin typeface="Tahoma" panose="020B0604030504040204"/>
                <a:cs typeface="Tahoma" panose="020B0604030504040204"/>
              </a:rPr>
              <a:t> </a:t>
            </a:r>
            <a:r>
              <a:rPr sz="2600" spc="-170" dirty="0">
                <a:latin typeface="Tahoma" panose="020B0604030504040204"/>
                <a:cs typeface="Tahoma" panose="020B0604030504040204"/>
              </a:rPr>
              <a:t>[0</a:t>
            </a:r>
            <a:r>
              <a:rPr sz="2600" spc="-114"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170" dirty="0">
                <a:latin typeface="Tahoma" panose="020B0604030504040204"/>
                <a:cs typeface="Tahoma" panose="020B0604030504040204"/>
              </a:rPr>
              <a:t>0]</a:t>
            </a:r>
            <a:r>
              <a:rPr sz="2600" spc="-110" dirty="0">
                <a:latin typeface="Tahoma" panose="020B0604030504040204"/>
                <a:cs typeface="Tahoma" panose="020B0604030504040204"/>
              </a:rPr>
              <a:t> </a:t>
            </a:r>
            <a:r>
              <a:rPr sz="2600" spc="-455" dirty="0">
                <a:latin typeface="Tahoma" panose="020B0604030504040204"/>
                <a:cs typeface="Tahoma" panose="020B0604030504040204"/>
              </a:rPr>
              <a:t>—&gt;</a:t>
            </a:r>
            <a:r>
              <a:rPr sz="2600" spc="-415" dirty="0">
                <a:latin typeface="Tahoma" panose="020B0604030504040204"/>
                <a:cs typeface="Tahoma" panose="020B0604030504040204"/>
              </a:rPr>
              <a:t> </a:t>
            </a:r>
            <a:r>
              <a:rPr sz="2600" spc="-170" dirty="0">
                <a:latin typeface="Tahoma" panose="020B0604030504040204"/>
                <a:cs typeface="Tahoma" panose="020B0604030504040204"/>
              </a:rPr>
              <a:t>Normal</a:t>
            </a:r>
            <a:endParaRPr sz="2600" dirty="0">
              <a:latin typeface="Tahoma" panose="020B0604030504040204"/>
              <a:cs typeface="Tahoma" panose="020B0604030504040204"/>
            </a:endParaRPr>
          </a:p>
          <a:p>
            <a:pPr marL="44450">
              <a:lnSpc>
                <a:spcPct val="100000"/>
              </a:lnSpc>
              <a:spcBef>
                <a:spcPts val="1005"/>
              </a:spcBef>
            </a:pPr>
            <a:r>
              <a:rPr sz="2600" spc="-295" dirty="0">
                <a:latin typeface="Tahoma" panose="020B0604030504040204"/>
                <a:cs typeface="Tahoma" panose="020B0604030504040204"/>
              </a:rPr>
              <a:t>[</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680" dirty="0">
                <a:latin typeface="Tahoma" panose="020B0604030504040204"/>
                <a:cs typeface="Tahoma" panose="020B0604030504040204"/>
              </a:rPr>
              <a:t>1</a:t>
            </a:r>
            <a:r>
              <a:rPr sz="2600" spc="-290" dirty="0">
                <a:latin typeface="Tahoma" panose="020B0604030504040204"/>
                <a:cs typeface="Tahoma" panose="020B0604030504040204"/>
              </a:rPr>
              <a:t>]</a:t>
            </a:r>
            <a:r>
              <a:rPr sz="2600" spc="-110" dirty="0">
                <a:latin typeface="Tahoma" panose="020B0604030504040204"/>
                <a:cs typeface="Tahoma" panose="020B0604030504040204"/>
              </a:rPr>
              <a:t> </a:t>
            </a:r>
            <a:r>
              <a:rPr sz="2600" spc="-265" dirty="0">
                <a:latin typeface="Tahoma" panose="020B0604030504040204"/>
                <a:cs typeface="Tahoma" panose="020B0604030504040204"/>
              </a:rPr>
              <a:t>—</a:t>
            </a:r>
            <a:r>
              <a:rPr sz="2600" spc="-650" dirty="0">
                <a:latin typeface="Tahoma" panose="020B0604030504040204"/>
                <a:cs typeface="Tahoma" panose="020B0604030504040204"/>
              </a:rPr>
              <a:t>&gt;</a:t>
            </a:r>
            <a:r>
              <a:rPr sz="2600" spc="-110" dirty="0">
                <a:latin typeface="Tahoma" panose="020B0604030504040204"/>
                <a:cs typeface="Tahoma" panose="020B0604030504040204"/>
              </a:rPr>
              <a:t> </a:t>
            </a:r>
            <a:r>
              <a:rPr sz="2600" spc="-204" dirty="0">
                <a:latin typeface="Tahoma" panose="020B0604030504040204"/>
                <a:cs typeface="Tahoma" panose="020B0604030504040204"/>
              </a:rPr>
              <a:t>D</a:t>
            </a:r>
            <a:r>
              <a:rPr sz="2600" spc="-50" dirty="0">
                <a:latin typeface="Tahoma" panose="020B0604030504040204"/>
                <a:cs typeface="Tahoma" panose="020B0604030504040204"/>
              </a:rPr>
              <a:t>O</a:t>
            </a:r>
            <a:r>
              <a:rPr sz="2600" spc="-125" dirty="0">
                <a:latin typeface="Tahoma" panose="020B0604030504040204"/>
                <a:cs typeface="Tahoma" panose="020B0604030504040204"/>
              </a:rPr>
              <a:t>S</a:t>
            </a:r>
            <a:endParaRPr sz="2600" dirty="0">
              <a:latin typeface="Tahoma" panose="020B0604030504040204"/>
              <a:cs typeface="Tahoma" panose="020B0604030504040204"/>
            </a:endParaRPr>
          </a:p>
          <a:p>
            <a:pPr marL="44450">
              <a:lnSpc>
                <a:spcPct val="100000"/>
              </a:lnSpc>
              <a:spcBef>
                <a:spcPts val="1005"/>
              </a:spcBef>
            </a:pPr>
            <a:r>
              <a:rPr sz="2600" spc="-295" dirty="0">
                <a:latin typeface="Tahoma" panose="020B0604030504040204"/>
                <a:cs typeface="Tahoma" panose="020B0604030504040204"/>
              </a:rPr>
              <a:t>[</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675" dirty="0">
                <a:latin typeface="Tahoma" panose="020B0604030504040204"/>
                <a:cs typeface="Tahoma" panose="020B0604030504040204"/>
              </a:rPr>
              <a:t>1</a:t>
            </a:r>
            <a:r>
              <a:rPr sz="2600" spc="-110" dirty="0">
                <a:latin typeface="Tahoma" panose="020B0604030504040204"/>
                <a:cs typeface="Tahoma" panose="020B0604030504040204"/>
              </a:rPr>
              <a:t> </a:t>
            </a:r>
            <a:r>
              <a:rPr sz="2600" spc="-50" dirty="0">
                <a:latin typeface="Tahoma" panose="020B0604030504040204"/>
                <a:cs typeface="Tahoma" panose="020B0604030504040204"/>
              </a:rPr>
              <a:t>0</a:t>
            </a:r>
            <a:r>
              <a:rPr sz="2600" spc="-290" dirty="0">
                <a:latin typeface="Tahoma" panose="020B0604030504040204"/>
                <a:cs typeface="Tahoma" panose="020B0604030504040204"/>
              </a:rPr>
              <a:t>]</a:t>
            </a:r>
            <a:r>
              <a:rPr sz="2600" spc="-110" dirty="0">
                <a:latin typeface="Tahoma" panose="020B0604030504040204"/>
                <a:cs typeface="Tahoma" panose="020B0604030504040204"/>
              </a:rPr>
              <a:t> </a:t>
            </a:r>
            <a:r>
              <a:rPr sz="2600" spc="-265" dirty="0">
                <a:latin typeface="Tahoma" panose="020B0604030504040204"/>
                <a:cs typeface="Tahoma" panose="020B0604030504040204"/>
              </a:rPr>
              <a:t>—</a:t>
            </a:r>
            <a:r>
              <a:rPr sz="2600" spc="-650" dirty="0">
                <a:latin typeface="Tahoma" panose="020B0604030504040204"/>
                <a:cs typeface="Tahoma" panose="020B0604030504040204"/>
              </a:rPr>
              <a:t>&gt;</a:t>
            </a:r>
            <a:r>
              <a:rPr sz="2600" spc="-110" dirty="0">
                <a:latin typeface="Tahoma" panose="020B0604030504040204"/>
                <a:cs typeface="Tahoma" panose="020B0604030504040204"/>
              </a:rPr>
              <a:t> </a:t>
            </a:r>
            <a:r>
              <a:rPr sz="2600" spc="-114" dirty="0">
                <a:latin typeface="Tahoma" panose="020B0604030504040204"/>
                <a:cs typeface="Tahoma" panose="020B0604030504040204"/>
              </a:rPr>
              <a:t>P</a:t>
            </a:r>
            <a:r>
              <a:rPr sz="2600" spc="-185" dirty="0">
                <a:latin typeface="Tahoma" panose="020B0604030504040204"/>
                <a:cs typeface="Tahoma" panose="020B0604030504040204"/>
              </a:rPr>
              <a:t>r</a:t>
            </a:r>
            <a:r>
              <a:rPr sz="2600" spc="-90" dirty="0">
                <a:latin typeface="Tahoma" panose="020B0604030504040204"/>
                <a:cs typeface="Tahoma" panose="020B0604030504040204"/>
              </a:rPr>
              <a:t>o</a:t>
            </a:r>
            <a:r>
              <a:rPr sz="2600" spc="-75" dirty="0">
                <a:latin typeface="Tahoma" panose="020B0604030504040204"/>
                <a:cs typeface="Tahoma" panose="020B0604030504040204"/>
              </a:rPr>
              <a:t>b</a:t>
            </a:r>
            <a:r>
              <a:rPr sz="2600" spc="-55" dirty="0">
                <a:latin typeface="Tahoma" panose="020B0604030504040204"/>
                <a:cs typeface="Tahoma" panose="020B0604030504040204"/>
              </a:rPr>
              <a:t>e</a:t>
            </a:r>
            <a:endParaRPr sz="2600" dirty="0">
              <a:latin typeface="Tahoma" panose="020B0604030504040204"/>
              <a:cs typeface="Tahoma" panose="020B0604030504040204"/>
            </a:endParaRPr>
          </a:p>
          <a:p>
            <a:pPr marL="44450">
              <a:lnSpc>
                <a:spcPct val="100000"/>
              </a:lnSpc>
              <a:spcBef>
                <a:spcPts val="1005"/>
              </a:spcBef>
            </a:pPr>
            <a:r>
              <a:rPr sz="2600" spc="-295" dirty="0">
                <a:latin typeface="Tahoma" panose="020B0604030504040204"/>
                <a:cs typeface="Tahoma" panose="020B0604030504040204"/>
              </a:rPr>
              <a:t>[</a:t>
            </a:r>
            <a:r>
              <a:rPr sz="2600" spc="-45" dirty="0">
                <a:latin typeface="Tahoma" panose="020B0604030504040204"/>
                <a:cs typeface="Tahoma" panose="020B0604030504040204"/>
              </a:rPr>
              <a:t>O</a:t>
            </a:r>
            <a:r>
              <a:rPr sz="2600" spc="-110" dirty="0">
                <a:latin typeface="Tahoma" panose="020B0604030504040204"/>
                <a:cs typeface="Tahoma" panose="020B0604030504040204"/>
              </a:rPr>
              <a:t> </a:t>
            </a:r>
            <a:r>
              <a:rPr sz="2600" spc="-675" dirty="0">
                <a:latin typeface="Tahoma" panose="020B0604030504040204"/>
                <a:cs typeface="Tahoma" panose="020B0604030504040204"/>
              </a:rPr>
              <a:t>1</a:t>
            </a:r>
            <a:r>
              <a:rPr sz="2600" spc="-110"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50" dirty="0">
                <a:latin typeface="Tahoma" panose="020B0604030504040204"/>
                <a:cs typeface="Tahoma" panose="020B0604030504040204"/>
              </a:rPr>
              <a:t>0</a:t>
            </a:r>
            <a:r>
              <a:rPr sz="2600" spc="-290" dirty="0">
                <a:latin typeface="Tahoma" panose="020B0604030504040204"/>
                <a:cs typeface="Tahoma" panose="020B0604030504040204"/>
              </a:rPr>
              <a:t>]</a:t>
            </a:r>
            <a:r>
              <a:rPr sz="2600" spc="-110" dirty="0">
                <a:latin typeface="Tahoma" panose="020B0604030504040204"/>
                <a:cs typeface="Tahoma" panose="020B0604030504040204"/>
              </a:rPr>
              <a:t> </a:t>
            </a:r>
            <a:r>
              <a:rPr sz="2600" spc="-265" dirty="0">
                <a:latin typeface="Tahoma" panose="020B0604030504040204"/>
                <a:cs typeface="Tahoma" panose="020B0604030504040204"/>
              </a:rPr>
              <a:t>—</a:t>
            </a:r>
            <a:r>
              <a:rPr sz="2600" spc="-650" dirty="0">
                <a:latin typeface="Tahoma" panose="020B0604030504040204"/>
                <a:cs typeface="Tahoma" panose="020B0604030504040204"/>
              </a:rPr>
              <a:t>&gt;</a:t>
            </a:r>
            <a:r>
              <a:rPr sz="2600" spc="-110" dirty="0">
                <a:latin typeface="Tahoma" panose="020B0604030504040204"/>
                <a:cs typeface="Tahoma" panose="020B0604030504040204"/>
              </a:rPr>
              <a:t> </a:t>
            </a:r>
            <a:r>
              <a:rPr sz="2600" spc="-240" dirty="0">
                <a:latin typeface="Tahoma" panose="020B0604030504040204"/>
                <a:cs typeface="Tahoma" panose="020B0604030504040204"/>
              </a:rPr>
              <a:t>R2</a:t>
            </a:r>
            <a:r>
              <a:rPr sz="2600" spc="-65" dirty="0">
                <a:latin typeface="Tahoma" panose="020B0604030504040204"/>
                <a:cs typeface="Tahoma" panose="020B0604030504040204"/>
              </a:rPr>
              <a:t>L</a:t>
            </a:r>
            <a:endParaRPr sz="2600" dirty="0">
              <a:latin typeface="Tahoma" panose="020B0604030504040204"/>
              <a:cs typeface="Tahoma" panose="020B0604030504040204"/>
            </a:endParaRPr>
          </a:p>
          <a:p>
            <a:pPr marL="44450">
              <a:lnSpc>
                <a:spcPct val="100000"/>
              </a:lnSpc>
              <a:spcBef>
                <a:spcPts val="1005"/>
              </a:spcBef>
            </a:pPr>
            <a:r>
              <a:rPr sz="2600" spc="-295" dirty="0">
                <a:latin typeface="Tahoma" panose="020B0604030504040204"/>
                <a:cs typeface="Tahoma" panose="020B0604030504040204"/>
              </a:rPr>
              <a:t>[</a:t>
            </a:r>
            <a:r>
              <a:rPr sz="2600" spc="-675" dirty="0">
                <a:latin typeface="Tahoma" panose="020B0604030504040204"/>
                <a:cs typeface="Tahoma" panose="020B0604030504040204"/>
              </a:rPr>
              <a:t>1</a:t>
            </a:r>
            <a:r>
              <a:rPr sz="2600" spc="-110"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45" dirty="0">
                <a:latin typeface="Tahoma" panose="020B0604030504040204"/>
                <a:cs typeface="Tahoma" panose="020B0604030504040204"/>
              </a:rPr>
              <a:t>0</a:t>
            </a:r>
            <a:r>
              <a:rPr sz="2600" spc="-110" dirty="0">
                <a:latin typeface="Tahoma" panose="020B0604030504040204"/>
                <a:cs typeface="Tahoma" panose="020B0604030504040204"/>
              </a:rPr>
              <a:t> </a:t>
            </a:r>
            <a:r>
              <a:rPr sz="2600" spc="-50" dirty="0">
                <a:latin typeface="Tahoma" panose="020B0604030504040204"/>
                <a:cs typeface="Tahoma" panose="020B0604030504040204"/>
              </a:rPr>
              <a:t>0</a:t>
            </a:r>
            <a:r>
              <a:rPr sz="2600" spc="-290" dirty="0">
                <a:latin typeface="Tahoma" panose="020B0604030504040204"/>
                <a:cs typeface="Tahoma" panose="020B0604030504040204"/>
              </a:rPr>
              <a:t>]</a:t>
            </a:r>
            <a:r>
              <a:rPr sz="2600" spc="-110" dirty="0">
                <a:latin typeface="Tahoma" panose="020B0604030504040204"/>
                <a:cs typeface="Tahoma" panose="020B0604030504040204"/>
              </a:rPr>
              <a:t> </a:t>
            </a:r>
            <a:r>
              <a:rPr sz="2600" spc="-265" dirty="0">
                <a:latin typeface="Tahoma" panose="020B0604030504040204"/>
                <a:cs typeface="Tahoma" panose="020B0604030504040204"/>
              </a:rPr>
              <a:t>—</a:t>
            </a:r>
            <a:r>
              <a:rPr sz="2600" spc="-650" dirty="0">
                <a:latin typeface="Tahoma" panose="020B0604030504040204"/>
                <a:cs typeface="Tahoma" panose="020B0604030504040204"/>
              </a:rPr>
              <a:t>&gt;</a:t>
            </a:r>
            <a:r>
              <a:rPr sz="2600" spc="-110" dirty="0">
                <a:latin typeface="Tahoma" panose="020B0604030504040204"/>
                <a:cs typeface="Tahoma" panose="020B0604030504040204"/>
              </a:rPr>
              <a:t> </a:t>
            </a:r>
            <a:r>
              <a:rPr sz="2600" spc="-125" dirty="0">
                <a:latin typeface="Tahoma" panose="020B0604030504040204"/>
                <a:cs typeface="Tahoma" panose="020B0604030504040204"/>
              </a:rPr>
              <a:t>U</a:t>
            </a:r>
            <a:r>
              <a:rPr sz="2600" spc="-240" dirty="0">
                <a:latin typeface="Tahoma" panose="020B0604030504040204"/>
                <a:cs typeface="Tahoma" panose="020B0604030504040204"/>
              </a:rPr>
              <a:t>2</a:t>
            </a:r>
            <a:r>
              <a:rPr sz="2600" spc="-235" dirty="0">
                <a:latin typeface="Tahoma" panose="020B0604030504040204"/>
                <a:cs typeface="Tahoma" panose="020B0604030504040204"/>
              </a:rPr>
              <a:t>R</a:t>
            </a:r>
            <a:endParaRPr sz="2600" dirty="0">
              <a:latin typeface="Tahoma" panose="020B0604030504040204"/>
              <a:cs typeface="Tahoma" panose="020B0604030504040204"/>
            </a:endParaRPr>
          </a:p>
          <a:p>
            <a:pPr>
              <a:lnSpc>
                <a:spcPct val="100000"/>
              </a:lnSpc>
              <a:spcBef>
                <a:spcPts val="30"/>
              </a:spcBef>
            </a:pPr>
            <a:endParaRPr sz="3000" dirty="0">
              <a:latin typeface="Tahoma" panose="020B0604030504040204"/>
              <a:cs typeface="Tahoma" panose="020B0604030504040204"/>
            </a:endParaRPr>
          </a:p>
          <a:p>
            <a:pPr marL="12700">
              <a:lnSpc>
                <a:spcPct val="100000"/>
              </a:lnSpc>
            </a:pPr>
            <a:r>
              <a:rPr sz="3300" b="1" spc="75" dirty="0">
                <a:solidFill>
                  <a:srgbClr val="006F73"/>
                </a:solidFill>
                <a:latin typeface="Tahoma" panose="020B0604030504040204"/>
                <a:cs typeface="Tahoma" panose="020B0604030504040204"/>
              </a:rPr>
              <a:t>C</a:t>
            </a:r>
            <a:r>
              <a:rPr sz="3300" b="1" spc="-229" dirty="0">
                <a:solidFill>
                  <a:srgbClr val="006F73"/>
                </a:solidFill>
                <a:latin typeface="Tahoma" panose="020B0604030504040204"/>
                <a:cs typeface="Tahoma" panose="020B0604030504040204"/>
              </a:rPr>
              <a:t>.</a:t>
            </a:r>
            <a:r>
              <a:rPr sz="3300" b="1" spc="-204" dirty="0">
                <a:solidFill>
                  <a:srgbClr val="006F73"/>
                </a:solidFill>
                <a:latin typeface="Tahoma" panose="020B0604030504040204"/>
                <a:cs typeface="Tahoma" panose="020B0604030504040204"/>
              </a:rPr>
              <a:t> </a:t>
            </a:r>
            <a:r>
              <a:rPr sz="3300" b="1" spc="25" dirty="0">
                <a:solidFill>
                  <a:srgbClr val="006F73"/>
                </a:solidFill>
                <a:latin typeface="Tahoma" panose="020B0604030504040204"/>
                <a:cs typeface="Tahoma" panose="020B0604030504040204"/>
              </a:rPr>
              <a:t>D</a:t>
            </a:r>
            <a:r>
              <a:rPr sz="3300" b="1" spc="-5" dirty="0">
                <a:solidFill>
                  <a:srgbClr val="006F73"/>
                </a:solidFill>
                <a:latin typeface="Tahoma" panose="020B0604030504040204"/>
                <a:cs typeface="Tahoma" panose="020B0604030504040204"/>
              </a:rPr>
              <a:t>a</a:t>
            </a:r>
            <a:r>
              <a:rPr sz="3300" b="1" spc="55" dirty="0">
                <a:solidFill>
                  <a:srgbClr val="006F73"/>
                </a:solidFill>
                <a:latin typeface="Tahoma" panose="020B0604030504040204"/>
                <a:cs typeface="Tahoma" panose="020B0604030504040204"/>
              </a:rPr>
              <a:t>t</a:t>
            </a:r>
            <a:r>
              <a:rPr sz="3300" b="1" dirty="0">
                <a:solidFill>
                  <a:srgbClr val="006F73"/>
                </a:solidFill>
                <a:latin typeface="Tahoma" panose="020B0604030504040204"/>
                <a:cs typeface="Tahoma" panose="020B0604030504040204"/>
              </a:rPr>
              <a:t>a</a:t>
            </a:r>
            <a:r>
              <a:rPr sz="3300" b="1" spc="-204" dirty="0">
                <a:solidFill>
                  <a:srgbClr val="006F73"/>
                </a:solidFill>
                <a:latin typeface="Tahoma" panose="020B0604030504040204"/>
                <a:cs typeface="Tahoma" panose="020B0604030504040204"/>
              </a:rPr>
              <a:t> </a:t>
            </a:r>
            <a:r>
              <a:rPr sz="3300" b="1" spc="100" dirty="0">
                <a:solidFill>
                  <a:srgbClr val="006F73"/>
                </a:solidFill>
                <a:latin typeface="Tahoma" panose="020B0604030504040204"/>
                <a:cs typeface="Tahoma" panose="020B0604030504040204"/>
              </a:rPr>
              <a:t>n</a:t>
            </a:r>
            <a:r>
              <a:rPr sz="3300" b="1" spc="60" dirty="0">
                <a:solidFill>
                  <a:srgbClr val="006F73"/>
                </a:solidFill>
                <a:latin typeface="Tahoma" panose="020B0604030504040204"/>
                <a:cs typeface="Tahoma" panose="020B0604030504040204"/>
              </a:rPr>
              <a:t>o</a:t>
            </a:r>
            <a:r>
              <a:rPr sz="3300" b="1" spc="-30" dirty="0">
                <a:solidFill>
                  <a:srgbClr val="006F73"/>
                </a:solidFill>
                <a:latin typeface="Tahoma" panose="020B0604030504040204"/>
                <a:cs typeface="Tahoma" panose="020B0604030504040204"/>
              </a:rPr>
              <a:t>r</a:t>
            </a:r>
            <a:r>
              <a:rPr sz="3300" b="1" spc="270" dirty="0">
                <a:solidFill>
                  <a:srgbClr val="006F73"/>
                </a:solidFill>
                <a:latin typeface="Tahoma" panose="020B0604030504040204"/>
                <a:cs typeface="Tahoma" panose="020B0604030504040204"/>
              </a:rPr>
              <a:t>m</a:t>
            </a:r>
            <a:r>
              <a:rPr sz="3300" b="1" spc="-5" dirty="0">
                <a:solidFill>
                  <a:srgbClr val="006F73"/>
                </a:solidFill>
                <a:latin typeface="Tahoma" panose="020B0604030504040204"/>
                <a:cs typeface="Tahoma" panose="020B0604030504040204"/>
              </a:rPr>
              <a:t>a</a:t>
            </a:r>
            <a:r>
              <a:rPr sz="3300" b="1" spc="55" dirty="0">
                <a:solidFill>
                  <a:srgbClr val="006F73"/>
                </a:solidFill>
                <a:latin typeface="Tahoma" panose="020B0604030504040204"/>
                <a:cs typeface="Tahoma" panose="020B0604030504040204"/>
              </a:rPr>
              <a:t>l</a:t>
            </a:r>
            <a:r>
              <a:rPr sz="3300" b="1" spc="25" dirty="0">
                <a:solidFill>
                  <a:srgbClr val="006F73"/>
                </a:solidFill>
                <a:latin typeface="Tahoma" panose="020B0604030504040204"/>
                <a:cs typeface="Tahoma" panose="020B0604030504040204"/>
              </a:rPr>
              <a:t>i</a:t>
            </a:r>
            <a:r>
              <a:rPr sz="3300" b="1" spc="80" dirty="0">
                <a:solidFill>
                  <a:srgbClr val="006F73"/>
                </a:solidFill>
                <a:latin typeface="Tahoma" panose="020B0604030504040204"/>
                <a:cs typeface="Tahoma" panose="020B0604030504040204"/>
              </a:rPr>
              <a:t>z</a:t>
            </a:r>
            <a:r>
              <a:rPr sz="3300" b="1" spc="-5" dirty="0">
                <a:solidFill>
                  <a:srgbClr val="006F73"/>
                </a:solidFill>
                <a:latin typeface="Tahoma" panose="020B0604030504040204"/>
                <a:cs typeface="Tahoma" panose="020B0604030504040204"/>
              </a:rPr>
              <a:t>a</a:t>
            </a:r>
            <a:r>
              <a:rPr sz="3300" b="1" spc="55" dirty="0">
                <a:solidFill>
                  <a:srgbClr val="006F73"/>
                </a:solidFill>
                <a:latin typeface="Tahoma" panose="020B0604030504040204"/>
                <a:cs typeface="Tahoma" panose="020B0604030504040204"/>
              </a:rPr>
              <a:t>t</a:t>
            </a:r>
            <a:r>
              <a:rPr sz="3300" b="1" spc="25" dirty="0">
                <a:solidFill>
                  <a:srgbClr val="006F73"/>
                </a:solidFill>
                <a:latin typeface="Tahoma" panose="020B0604030504040204"/>
                <a:cs typeface="Tahoma" panose="020B0604030504040204"/>
              </a:rPr>
              <a:t>i</a:t>
            </a:r>
            <a:r>
              <a:rPr sz="3300" b="1" spc="60" dirty="0">
                <a:solidFill>
                  <a:srgbClr val="006F73"/>
                </a:solidFill>
                <a:latin typeface="Tahoma" panose="020B0604030504040204"/>
                <a:cs typeface="Tahoma" panose="020B0604030504040204"/>
              </a:rPr>
              <a:t>o</a:t>
            </a:r>
            <a:r>
              <a:rPr sz="3300" b="1" spc="105" dirty="0">
                <a:solidFill>
                  <a:srgbClr val="006F73"/>
                </a:solidFill>
                <a:latin typeface="Tahoma" panose="020B0604030504040204"/>
                <a:cs typeface="Tahoma" panose="020B0604030504040204"/>
              </a:rPr>
              <a:t>n</a:t>
            </a:r>
            <a:endParaRPr sz="3300" dirty="0">
              <a:latin typeface="Tahoma" panose="020B0604030504040204"/>
              <a:cs typeface="Tahoma" panose="020B0604030504040204"/>
            </a:endParaRPr>
          </a:p>
          <a:p>
            <a:pPr marL="44450" marR="5080">
              <a:lnSpc>
                <a:spcPts val="3820"/>
              </a:lnSpc>
              <a:spcBef>
                <a:spcPts val="230"/>
              </a:spcBef>
            </a:pPr>
            <a:r>
              <a:rPr sz="2400" spc="-135" dirty="0">
                <a:latin typeface="Tahoma" panose="020B0604030504040204"/>
                <a:cs typeface="Tahoma" panose="020B0604030504040204"/>
              </a:rPr>
              <a:t>During</a:t>
            </a:r>
            <a:r>
              <a:rPr sz="2400" spc="-90" dirty="0">
                <a:latin typeface="Tahoma" panose="020B0604030504040204"/>
                <a:cs typeface="Tahoma" panose="020B0604030504040204"/>
              </a:rPr>
              <a:t> </a:t>
            </a:r>
            <a:r>
              <a:rPr sz="2400" spc="-130" dirty="0">
                <a:latin typeface="Tahoma" panose="020B0604030504040204"/>
                <a:cs typeface="Tahoma" panose="020B0604030504040204"/>
              </a:rPr>
              <a:t>training</a:t>
            </a:r>
            <a:r>
              <a:rPr sz="2400" spc="-90" dirty="0">
                <a:latin typeface="Tahoma" panose="020B0604030504040204"/>
                <a:cs typeface="Tahoma" panose="020B0604030504040204"/>
              </a:rPr>
              <a:t> </a:t>
            </a:r>
            <a:r>
              <a:rPr sz="2400" spc="-85" dirty="0">
                <a:latin typeface="Tahoma" panose="020B0604030504040204"/>
                <a:cs typeface="Tahoma" panose="020B0604030504040204"/>
              </a:rPr>
              <a:t>of</a:t>
            </a:r>
            <a:r>
              <a:rPr sz="2400" spc="-90" dirty="0">
                <a:latin typeface="Tahoma" panose="020B0604030504040204"/>
                <a:cs typeface="Tahoma" panose="020B0604030504040204"/>
              </a:rPr>
              <a:t> </a:t>
            </a:r>
            <a:r>
              <a:rPr sz="2400" spc="-95" dirty="0">
                <a:latin typeface="Tahoma" panose="020B0604030504040204"/>
                <a:cs typeface="Tahoma" panose="020B0604030504040204"/>
              </a:rPr>
              <a:t>the</a:t>
            </a:r>
            <a:r>
              <a:rPr sz="2400" spc="-90" dirty="0">
                <a:latin typeface="Tahoma" panose="020B0604030504040204"/>
                <a:cs typeface="Tahoma" panose="020B0604030504040204"/>
              </a:rPr>
              <a:t> </a:t>
            </a:r>
            <a:r>
              <a:rPr sz="2400" spc="-125" dirty="0">
                <a:latin typeface="Tahoma" panose="020B0604030504040204"/>
                <a:cs typeface="Tahoma" panose="020B0604030504040204"/>
              </a:rPr>
              <a:t>neural</a:t>
            </a:r>
            <a:r>
              <a:rPr sz="2400" spc="-90" dirty="0">
                <a:latin typeface="Tahoma" panose="020B0604030504040204"/>
                <a:cs typeface="Tahoma" panose="020B0604030504040204"/>
              </a:rPr>
              <a:t> </a:t>
            </a:r>
            <a:r>
              <a:rPr sz="2400" spc="-160" dirty="0">
                <a:latin typeface="Tahoma" panose="020B0604030504040204"/>
                <a:cs typeface="Tahoma" panose="020B0604030504040204"/>
              </a:rPr>
              <a:t>network,</a:t>
            </a:r>
            <a:r>
              <a:rPr sz="2400" spc="-85" dirty="0">
                <a:latin typeface="Tahoma" panose="020B0604030504040204"/>
                <a:cs typeface="Tahoma" panose="020B0604030504040204"/>
              </a:rPr>
              <a:t> </a:t>
            </a:r>
            <a:r>
              <a:rPr sz="2400" spc="-110" dirty="0">
                <a:latin typeface="Tahoma" panose="020B0604030504040204"/>
                <a:cs typeface="Tahoma" panose="020B0604030504040204"/>
              </a:rPr>
              <a:t>higher</a:t>
            </a:r>
            <a:r>
              <a:rPr sz="2400" spc="-90" dirty="0">
                <a:latin typeface="Tahoma" panose="020B0604030504040204"/>
                <a:cs typeface="Tahoma" panose="020B0604030504040204"/>
              </a:rPr>
              <a:t> </a:t>
            </a:r>
            <a:r>
              <a:rPr sz="2400" spc="-110" dirty="0">
                <a:latin typeface="Tahoma" panose="020B0604030504040204"/>
                <a:cs typeface="Tahoma" panose="020B0604030504040204"/>
              </a:rPr>
              <a:t>valued</a:t>
            </a:r>
            <a:r>
              <a:rPr sz="2400" spc="-90" dirty="0">
                <a:latin typeface="Tahoma" panose="020B0604030504040204"/>
                <a:cs typeface="Tahoma" panose="020B0604030504040204"/>
              </a:rPr>
              <a:t> </a:t>
            </a:r>
            <a:r>
              <a:rPr sz="2400" spc="-110" dirty="0">
                <a:latin typeface="Tahoma" panose="020B0604030504040204"/>
                <a:cs typeface="Tahoma" panose="020B0604030504040204"/>
              </a:rPr>
              <a:t>input</a:t>
            </a:r>
            <a:r>
              <a:rPr sz="2400" spc="-90" dirty="0">
                <a:latin typeface="Tahoma" panose="020B0604030504040204"/>
                <a:cs typeface="Tahoma" panose="020B0604030504040204"/>
              </a:rPr>
              <a:t> </a:t>
            </a:r>
            <a:r>
              <a:rPr sz="2400" spc="-120" dirty="0">
                <a:latin typeface="Tahoma" panose="020B0604030504040204"/>
                <a:cs typeface="Tahoma" panose="020B0604030504040204"/>
              </a:rPr>
              <a:t>variables</a:t>
            </a:r>
            <a:r>
              <a:rPr sz="2400" spc="-90" dirty="0">
                <a:latin typeface="Tahoma" panose="020B0604030504040204"/>
                <a:cs typeface="Tahoma" panose="020B0604030504040204"/>
              </a:rPr>
              <a:t> </a:t>
            </a:r>
            <a:r>
              <a:rPr sz="2400" spc="-200" dirty="0">
                <a:latin typeface="Tahoma" panose="020B0604030504040204"/>
                <a:cs typeface="Tahoma" panose="020B0604030504040204"/>
              </a:rPr>
              <a:t>may</a:t>
            </a:r>
            <a:r>
              <a:rPr sz="2400" spc="-90" dirty="0">
                <a:latin typeface="Tahoma" panose="020B0604030504040204"/>
                <a:cs typeface="Tahoma" panose="020B0604030504040204"/>
              </a:rPr>
              <a:t> tend</a:t>
            </a:r>
            <a:r>
              <a:rPr sz="2400" spc="-85" dirty="0">
                <a:latin typeface="Tahoma" panose="020B0604030504040204"/>
                <a:cs typeface="Tahoma" panose="020B0604030504040204"/>
              </a:rPr>
              <a:t> </a:t>
            </a:r>
            <a:r>
              <a:rPr sz="2400" spc="-95" dirty="0">
                <a:latin typeface="Tahoma" panose="020B0604030504040204"/>
                <a:cs typeface="Tahoma" panose="020B0604030504040204"/>
              </a:rPr>
              <a:t>to</a:t>
            </a:r>
            <a:r>
              <a:rPr sz="2400" spc="-90" dirty="0">
                <a:latin typeface="Tahoma" panose="020B0604030504040204"/>
                <a:cs typeface="Tahoma" panose="020B0604030504040204"/>
              </a:rPr>
              <a:t> </a:t>
            </a:r>
            <a:r>
              <a:rPr sz="2400" spc="-100" dirty="0">
                <a:latin typeface="Tahoma" panose="020B0604030504040204"/>
                <a:cs typeface="Tahoma" panose="020B0604030504040204"/>
              </a:rPr>
              <a:t>suppress</a:t>
            </a:r>
            <a:r>
              <a:rPr sz="2400" spc="-90" dirty="0">
                <a:latin typeface="Tahoma" panose="020B0604030504040204"/>
                <a:cs typeface="Tahoma" panose="020B0604030504040204"/>
              </a:rPr>
              <a:t> </a:t>
            </a:r>
            <a:r>
              <a:rPr sz="2400" spc="-95" dirty="0">
                <a:latin typeface="Tahoma" panose="020B0604030504040204"/>
                <a:cs typeface="Tahoma" panose="020B0604030504040204"/>
              </a:rPr>
              <a:t>the</a:t>
            </a:r>
            <a:r>
              <a:rPr sz="2400" spc="-90" dirty="0">
                <a:latin typeface="Tahoma" panose="020B0604030504040204"/>
                <a:cs typeface="Tahoma" panose="020B0604030504040204"/>
              </a:rPr>
              <a:t> </a:t>
            </a:r>
            <a:r>
              <a:rPr sz="2400" spc="-80" dirty="0">
                <a:latin typeface="Tahoma" panose="020B0604030504040204"/>
                <a:cs typeface="Tahoma" panose="020B0604030504040204"/>
              </a:rPr>
              <a:t>influence</a:t>
            </a:r>
            <a:r>
              <a:rPr sz="2400" spc="-90" dirty="0">
                <a:latin typeface="Tahoma" panose="020B0604030504040204"/>
                <a:cs typeface="Tahoma" panose="020B0604030504040204"/>
              </a:rPr>
              <a:t> </a:t>
            </a:r>
            <a:r>
              <a:rPr sz="2400" spc="-85" dirty="0">
                <a:latin typeface="Tahoma" panose="020B0604030504040204"/>
                <a:cs typeface="Tahoma" panose="020B0604030504040204"/>
              </a:rPr>
              <a:t>of</a:t>
            </a:r>
            <a:r>
              <a:rPr sz="2400" spc="-90" dirty="0">
                <a:latin typeface="Tahoma" panose="020B0604030504040204"/>
                <a:cs typeface="Tahoma" panose="020B0604030504040204"/>
              </a:rPr>
              <a:t> </a:t>
            </a:r>
            <a:r>
              <a:rPr sz="2400" spc="-140" dirty="0">
                <a:latin typeface="Tahoma" panose="020B0604030504040204"/>
                <a:cs typeface="Tahoma" panose="020B0604030504040204"/>
              </a:rPr>
              <a:t>smaller</a:t>
            </a:r>
            <a:r>
              <a:rPr sz="2400" spc="-85" dirty="0">
                <a:latin typeface="Tahoma" panose="020B0604030504040204"/>
                <a:cs typeface="Tahoma" panose="020B0604030504040204"/>
              </a:rPr>
              <a:t> </a:t>
            </a:r>
            <a:r>
              <a:rPr sz="2400" spc="-114" dirty="0">
                <a:latin typeface="Tahoma" panose="020B0604030504040204"/>
                <a:cs typeface="Tahoma" panose="020B0604030504040204"/>
              </a:rPr>
              <a:t>ones.Also, </a:t>
            </a:r>
            <a:r>
              <a:rPr sz="2400" spc="-110" dirty="0">
                <a:latin typeface="Tahoma" panose="020B0604030504040204"/>
                <a:cs typeface="Tahoma" panose="020B0604030504040204"/>
              </a:rPr>
              <a:t> </a:t>
            </a:r>
            <a:r>
              <a:rPr sz="2400" spc="-105" dirty="0">
                <a:latin typeface="Tahoma" panose="020B0604030504040204"/>
                <a:cs typeface="Tahoma" panose="020B0604030504040204"/>
              </a:rPr>
              <a:t>if</a:t>
            </a:r>
            <a:r>
              <a:rPr sz="2400" spc="-95" dirty="0">
                <a:latin typeface="Tahoma" panose="020B0604030504040204"/>
                <a:cs typeface="Tahoma" panose="020B0604030504040204"/>
              </a:rPr>
              <a:t> the</a:t>
            </a:r>
            <a:r>
              <a:rPr sz="2400" spc="-90" dirty="0">
                <a:latin typeface="Tahoma" panose="020B0604030504040204"/>
                <a:cs typeface="Tahoma" panose="020B0604030504040204"/>
              </a:rPr>
              <a:t> </a:t>
            </a:r>
            <a:r>
              <a:rPr sz="2400" spc="-225" dirty="0">
                <a:latin typeface="Tahoma" panose="020B0604030504040204"/>
                <a:cs typeface="Tahoma" panose="020B0604030504040204"/>
              </a:rPr>
              <a:t>raw</a:t>
            </a:r>
            <a:r>
              <a:rPr sz="2400" spc="-90" dirty="0">
                <a:latin typeface="Tahoma" panose="020B0604030504040204"/>
                <a:cs typeface="Tahoma" panose="020B0604030504040204"/>
              </a:rPr>
              <a:t> </a:t>
            </a:r>
            <a:r>
              <a:rPr sz="2400" spc="-130" dirty="0">
                <a:latin typeface="Tahoma" panose="020B0604030504040204"/>
                <a:cs typeface="Tahoma" panose="020B0604030504040204"/>
              </a:rPr>
              <a:t>data</a:t>
            </a:r>
            <a:r>
              <a:rPr sz="2400" spc="-95" dirty="0">
                <a:latin typeface="Tahoma" panose="020B0604030504040204"/>
                <a:cs typeface="Tahoma" panose="020B0604030504040204"/>
              </a:rPr>
              <a:t> </a:t>
            </a:r>
            <a:r>
              <a:rPr sz="2400" spc="-110" dirty="0">
                <a:latin typeface="Tahoma" panose="020B0604030504040204"/>
                <a:cs typeface="Tahoma" panose="020B0604030504040204"/>
              </a:rPr>
              <a:t>is</a:t>
            </a:r>
            <a:r>
              <a:rPr sz="2400" spc="-90" dirty="0">
                <a:latin typeface="Tahoma" panose="020B0604030504040204"/>
                <a:cs typeface="Tahoma" panose="020B0604030504040204"/>
              </a:rPr>
              <a:t> </a:t>
            </a:r>
            <a:r>
              <a:rPr sz="2400" spc="-80" dirty="0">
                <a:latin typeface="Tahoma" panose="020B0604030504040204"/>
                <a:cs typeface="Tahoma" panose="020B0604030504040204"/>
              </a:rPr>
              <a:t>directly</a:t>
            </a:r>
            <a:r>
              <a:rPr sz="2400" spc="-90" dirty="0">
                <a:latin typeface="Tahoma" panose="020B0604030504040204"/>
                <a:cs typeface="Tahoma" panose="020B0604030504040204"/>
              </a:rPr>
              <a:t> applied</a:t>
            </a:r>
            <a:r>
              <a:rPr sz="2400" spc="-95" dirty="0">
                <a:latin typeface="Tahoma" panose="020B0604030504040204"/>
                <a:cs typeface="Tahoma" panose="020B0604030504040204"/>
              </a:rPr>
              <a:t> to</a:t>
            </a:r>
            <a:r>
              <a:rPr sz="2400" spc="-90" dirty="0">
                <a:latin typeface="Tahoma" panose="020B0604030504040204"/>
                <a:cs typeface="Tahoma" panose="020B0604030504040204"/>
              </a:rPr>
              <a:t> </a:t>
            </a:r>
            <a:r>
              <a:rPr sz="2400" spc="-95" dirty="0">
                <a:latin typeface="Tahoma" panose="020B0604030504040204"/>
                <a:cs typeface="Tahoma" panose="020B0604030504040204"/>
              </a:rPr>
              <a:t>the</a:t>
            </a:r>
            <a:r>
              <a:rPr sz="2400" spc="-90" dirty="0">
                <a:latin typeface="Tahoma" panose="020B0604030504040204"/>
                <a:cs typeface="Tahoma" panose="020B0604030504040204"/>
              </a:rPr>
              <a:t> </a:t>
            </a:r>
            <a:r>
              <a:rPr sz="2400" spc="-160" dirty="0">
                <a:latin typeface="Tahoma" panose="020B0604030504040204"/>
                <a:cs typeface="Tahoma" panose="020B0604030504040204"/>
              </a:rPr>
              <a:t>network,</a:t>
            </a:r>
            <a:r>
              <a:rPr sz="2400" spc="-90" dirty="0">
                <a:latin typeface="Tahoma" panose="020B0604030504040204"/>
                <a:cs typeface="Tahoma" panose="020B0604030504040204"/>
              </a:rPr>
              <a:t> </a:t>
            </a:r>
            <a:r>
              <a:rPr sz="2400" spc="-100" dirty="0">
                <a:latin typeface="Tahoma" panose="020B0604030504040204"/>
                <a:cs typeface="Tahoma" panose="020B0604030504040204"/>
              </a:rPr>
              <a:t>there</a:t>
            </a:r>
            <a:r>
              <a:rPr sz="2400" spc="-95" dirty="0">
                <a:latin typeface="Tahoma" panose="020B0604030504040204"/>
                <a:cs typeface="Tahoma" panose="020B0604030504040204"/>
              </a:rPr>
              <a:t> </a:t>
            </a:r>
            <a:r>
              <a:rPr sz="2400" spc="-110" dirty="0">
                <a:latin typeface="Tahoma" panose="020B0604030504040204"/>
                <a:cs typeface="Tahoma" panose="020B0604030504040204"/>
              </a:rPr>
              <a:t>is</a:t>
            </a:r>
            <a:r>
              <a:rPr sz="2400" spc="-90" dirty="0">
                <a:latin typeface="Tahoma" panose="020B0604030504040204"/>
                <a:cs typeface="Tahoma" panose="020B0604030504040204"/>
              </a:rPr>
              <a:t> </a:t>
            </a:r>
            <a:r>
              <a:rPr sz="2400" spc="-175" dirty="0">
                <a:latin typeface="Tahoma" panose="020B0604030504040204"/>
                <a:cs typeface="Tahoma" panose="020B0604030504040204"/>
              </a:rPr>
              <a:t>a</a:t>
            </a:r>
            <a:r>
              <a:rPr sz="2400" spc="-90" dirty="0">
                <a:latin typeface="Tahoma" panose="020B0604030504040204"/>
                <a:cs typeface="Tahoma" panose="020B0604030504040204"/>
              </a:rPr>
              <a:t> </a:t>
            </a:r>
            <a:r>
              <a:rPr sz="2400" spc="-150" dirty="0">
                <a:latin typeface="Tahoma" panose="020B0604030504040204"/>
                <a:cs typeface="Tahoma" panose="020B0604030504040204"/>
              </a:rPr>
              <a:t>risk</a:t>
            </a:r>
            <a:r>
              <a:rPr sz="2400" spc="-95" dirty="0">
                <a:latin typeface="Tahoma" panose="020B0604030504040204"/>
                <a:cs typeface="Tahoma" panose="020B0604030504040204"/>
              </a:rPr>
              <a:t> </a:t>
            </a:r>
            <a:r>
              <a:rPr sz="2400" spc="-85" dirty="0">
                <a:latin typeface="Tahoma" panose="020B0604030504040204"/>
                <a:cs typeface="Tahoma" panose="020B0604030504040204"/>
              </a:rPr>
              <a:t>of</a:t>
            </a:r>
            <a:r>
              <a:rPr sz="2400" spc="-90" dirty="0">
                <a:latin typeface="Tahoma" panose="020B0604030504040204"/>
                <a:cs typeface="Tahoma" panose="020B0604030504040204"/>
              </a:rPr>
              <a:t> </a:t>
            </a:r>
            <a:r>
              <a:rPr sz="2400" spc="-95" dirty="0">
                <a:latin typeface="Tahoma" panose="020B0604030504040204"/>
                <a:cs typeface="Tahoma" panose="020B0604030504040204"/>
              </a:rPr>
              <a:t>the</a:t>
            </a:r>
            <a:r>
              <a:rPr sz="2400" spc="-90" dirty="0">
                <a:latin typeface="Tahoma" panose="020B0604030504040204"/>
                <a:cs typeface="Tahoma" panose="020B0604030504040204"/>
              </a:rPr>
              <a:t> </a:t>
            </a:r>
            <a:r>
              <a:rPr sz="2400" spc="-125" dirty="0">
                <a:latin typeface="Tahoma" panose="020B0604030504040204"/>
                <a:cs typeface="Tahoma" panose="020B0604030504040204"/>
              </a:rPr>
              <a:t>simulated</a:t>
            </a:r>
            <a:r>
              <a:rPr sz="2400" spc="-90" dirty="0">
                <a:latin typeface="Tahoma" panose="020B0604030504040204"/>
                <a:cs typeface="Tahoma" panose="020B0604030504040204"/>
              </a:rPr>
              <a:t> </a:t>
            </a:r>
            <a:r>
              <a:rPr sz="2400" spc="-114" dirty="0">
                <a:latin typeface="Tahoma" panose="020B0604030504040204"/>
                <a:cs typeface="Tahoma" panose="020B0604030504040204"/>
              </a:rPr>
              <a:t>neurons</a:t>
            </a:r>
            <a:r>
              <a:rPr sz="2400" spc="-95" dirty="0">
                <a:latin typeface="Tahoma" panose="020B0604030504040204"/>
                <a:cs typeface="Tahoma" panose="020B0604030504040204"/>
              </a:rPr>
              <a:t> reaching</a:t>
            </a:r>
            <a:r>
              <a:rPr sz="2400" spc="-90" dirty="0">
                <a:latin typeface="Tahoma" panose="020B0604030504040204"/>
                <a:cs typeface="Tahoma" panose="020B0604030504040204"/>
              </a:rPr>
              <a:t> </a:t>
            </a:r>
            <a:r>
              <a:rPr sz="2400" spc="-95" dirty="0">
                <a:latin typeface="Tahoma" panose="020B0604030504040204"/>
                <a:cs typeface="Tahoma" panose="020B0604030504040204"/>
              </a:rPr>
              <a:t>the</a:t>
            </a:r>
            <a:r>
              <a:rPr sz="2400" spc="-90" dirty="0">
                <a:latin typeface="Tahoma" panose="020B0604030504040204"/>
                <a:cs typeface="Tahoma" panose="020B0604030504040204"/>
              </a:rPr>
              <a:t> </a:t>
            </a:r>
            <a:r>
              <a:rPr sz="2400" spc="-120" dirty="0">
                <a:latin typeface="Tahoma" panose="020B0604030504040204"/>
                <a:cs typeface="Tahoma" panose="020B0604030504040204"/>
              </a:rPr>
              <a:t>saturated</a:t>
            </a:r>
            <a:r>
              <a:rPr sz="2400" spc="-95" dirty="0">
                <a:latin typeface="Tahoma" panose="020B0604030504040204"/>
                <a:cs typeface="Tahoma" panose="020B0604030504040204"/>
              </a:rPr>
              <a:t> conditions.</a:t>
            </a:r>
            <a:r>
              <a:rPr sz="2400" spc="-90" dirty="0">
                <a:latin typeface="Tahoma" panose="020B0604030504040204"/>
                <a:cs typeface="Tahoma" panose="020B0604030504040204"/>
              </a:rPr>
              <a:t> </a:t>
            </a:r>
            <a:r>
              <a:rPr sz="2400" spc="-290" dirty="0">
                <a:latin typeface="Tahoma" panose="020B0604030504040204"/>
                <a:cs typeface="Tahoma" panose="020B0604030504040204"/>
              </a:rPr>
              <a:t>If </a:t>
            </a:r>
            <a:r>
              <a:rPr sz="2400" spc="-690" dirty="0">
                <a:latin typeface="Tahoma" panose="020B0604030504040204"/>
                <a:cs typeface="Tahoma" panose="020B0604030504040204"/>
              </a:rPr>
              <a:t> </a:t>
            </a:r>
            <a:r>
              <a:rPr sz="2400" spc="-95" dirty="0">
                <a:latin typeface="Tahoma" panose="020B0604030504040204"/>
                <a:cs typeface="Tahoma" panose="020B0604030504040204"/>
              </a:rPr>
              <a:t>the </a:t>
            </a:r>
            <a:r>
              <a:rPr sz="2400" spc="-114" dirty="0">
                <a:latin typeface="Tahoma" panose="020B0604030504040204"/>
                <a:cs typeface="Tahoma" panose="020B0604030504040204"/>
              </a:rPr>
              <a:t>neurons</a:t>
            </a:r>
            <a:r>
              <a:rPr sz="2400" spc="-95" dirty="0">
                <a:latin typeface="Tahoma" panose="020B0604030504040204"/>
                <a:cs typeface="Tahoma" panose="020B0604030504040204"/>
              </a:rPr>
              <a:t> </a:t>
            </a:r>
            <a:r>
              <a:rPr sz="2400" spc="-85" dirty="0">
                <a:latin typeface="Tahoma" panose="020B0604030504040204"/>
                <a:cs typeface="Tahoma" panose="020B0604030504040204"/>
              </a:rPr>
              <a:t>get</a:t>
            </a:r>
            <a:r>
              <a:rPr sz="2400" spc="-90" dirty="0">
                <a:latin typeface="Tahoma" panose="020B0604030504040204"/>
                <a:cs typeface="Tahoma" panose="020B0604030504040204"/>
              </a:rPr>
              <a:t> </a:t>
            </a:r>
            <a:r>
              <a:rPr sz="2400" spc="-130" dirty="0">
                <a:latin typeface="Tahoma" panose="020B0604030504040204"/>
                <a:cs typeface="Tahoma" panose="020B0604030504040204"/>
              </a:rPr>
              <a:t>saturated,</a:t>
            </a:r>
            <a:r>
              <a:rPr sz="2400" spc="-95" dirty="0">
                <a:latin typeface="Tahoma" panose="020B0604030504040204"/>
                <a:cs typeface="Tahoma" panose="020B0604030504040204"/>
              </a:rPr>
              <a:t> </a:t>
            </a:r>
            <a:r>
              <a:rPr sz="2400" spc="-100" dirty="0">
                <a:latin typeface="Tahoma" panose="020B0604030504040204"/>
                <a:cs typeface="Tahoma" panose="020B0604030504040204"/>
              </a:rPr>
              <a:t>then</a:t>
            </a:r>
            <a:r>
              <a:rPr sz="2400" spc="-90" dirty="0">
                <a:latin typeface="Tahoma" panose="020B0604030504040204"/>
                <a:cs typeface="Tahoma" panose="020B0604030504040204"/>
              </a:rPr>
              <a:t> </a:t>
            </a:r>
            <a:r>
              <a:rPr sz="2400" spc="-95" dirty="0">
                <a:latin typeface="Tahoma" panose="020B0604030504040204"/>
                <a:cs typeface="Tahoma" panose="020B0604030504040204"/>
              </a:rPr>
              <a:t>the </a:t>
            </a:r>
            <a:r>
              <a:rPr sz="2400" spc="-85" dirty="0">
                <a:latin typeface="Tahoma" panose="020B0604030504040204"/>
                <a:cs typeface="Tahoma" panose="020B0604030504040204"/>
              </a:rPr>
              <a:t>changes</a:t>
            </a:r>
            <a:r>
              <a:rPr sz="2400" spc="-95" dirty="0">
                <a:latin typeface="Tahoma" panose="020B0604030504040204"/>
                <a:cs typeface="Tahoma" panose="020B0604030504040204"/>
              </a:rPr>
              <a:t> </a:t>
            </a:r>
            <a:r>
              <a:rPr sz="2400" spc="-125" dirty="0">
                <a:latin typeface="Tahoma" panose="020B0604030504040204"/>
                <a:cs typeface="Tahoma" panose="020B0604030504040204"/>
              </a:rPr>
              <a:t>in</a:t>
            </a:r>
            <a:r>
              <a:rPr sz="2400" spc="-90" dirty="0">
                <a:latin typeface="Tahoma" panose="020B0604030504040204"/>
                <a:cs typeface="Tahoma" panose="020B0604030504040204"/>
              </a:rPr>
              <a:t> </a:t>
            </a:r>
            <a:r>
              <a:rPr sz="2400" spc="-95" dirty="0">
                <a:latin typeface="Tahoma" panose="020B0604030504040204"/>
                <a:cs typeface="Tahoma" panose="020B0604030504040204"/>
              </a:rPr>
              <a:t>the </a:t>
            </a:r>
            <a:r>
              <a:rPr sz="2400" spc="-110" dirty="0">
                <a:latin typeface="Tahoma" panose="020B0604030504040204"/>
                <a:cs typeface="Tahoma" panose="020B0604030504040204"/>
              </a:rPr>
              <a:t>input</a:t>
            </a:r>
            <a:r>
              <a:rPr sz="2400" spc="-90" dirty="0">
                <a:latin typeface="Tahoma" panose="020B0604030504040204"/>
                <a:cs typeface="Tahoma" panose="020B0604030504040204"/>
              </a:rPr>
              <a:t> </a:t>
            </a:r>
            <a:r>
              <a:rPr sz="2400" spc="-120" dirty="0">
                <a:latin typeface="Tahoma" panose="020B0604030504040204"/>
                <a:cs typeface="Tahoma" panose="020B0604030504040204"/>
              </a:rPr>
              <a:t>value</a:t>
            </a:r>
            <a:r>
              <a:rPr sz="2400" spc="-95" dirty="0">
                <a:latin typeface="Tahoma" panose="020B0604030504040204"/>
                <a:cs typeface="Tahoma" panose="020B0604030504040204"/>
              </a:rPr>
              <a:t> </a:t>
            </a:r>
            <a:r>
              <a:rPr sz="2400" spc="-160" dirty="0">
                <a:latin typeface="Tahoma" panose="020B0604030504040204"/>
                <a:cs typeface="Tahoma" panose="020B0604030504040204"/>
              </a:rPr>
              <a:t>will</a:t>
            </a:r>
            <a:r>
              <a:rPr sz="2400" spc="-95" dirty="0">
                <a:latin typeface="Tahoma" panose="020B0604030504040204"/>
                <a:cs typeface="Tahoma" panose="020B0604030504040204"/>
              </a:rPr>
              <a:t> </a:t>
            </a:r>
            <a:r>
              <a:rPr sz="2400" spc="-65" dirty="0">
                <a:latin typeface="Tahoma" panose="020B0604030504040204"/>
                <a:cs typeface="Tahoma" panose="020B0604030504040204"/>
              </a:rPr>
              <a:t>produce</a:t>
            </a:r>
            <a:r>
              <a:rPr sz="2400" spc="-90" dirty="0">
                <a:latin typeface="Tahoma" panose="020B0604030504040204"/>
                <a:cs typeface="Tahoma" panose="020B0604030504040204"/>
              </a:rPr>
              <a:t> </a:t>
            </a:r>
            <a:r>
              <a:rPr sz="2400" spc="-175" dirty="0">
                <a:latin typeface="Tahoma" panose="020B0604030504040204"/>
                <a:cs typeface="Tahoma" panose="020B0604030504040204"/>
              </a:rPr>
              <a:t>a</a:t>
            </a:r>
            <a:r>
              <a:rPr sz="2400" spc="-95" dirty="0">
                <a:latin typeface="Tahoma" panose="020B0604030504040204"/>
                <a:cs typeface="Tahoma" panose="020B0604030504040204"/>
              </a:rPr>
              <a:t> </a:t>
            </a:r>
            <a:r>
              <a:rPr sz="2400" spc="-125" dirty="0">
                <a:latin typeface="Tahoma" panose="020B0604030504040204"/>
                <a:cs typeface="Tahoma" panose="020B0604030504040204"/>
              </a:rPr>
              <a:t>very</a:t>
            </a:r>
            <a:r>
              <a:rPr sz="2400" spc="-90" dirty="0">
                <a:latin typeface="Tahoma" panose="020B0604030504040204"/>
                <a:cs typeface="Tahoma" panose="020B0604030504040204"/>
              </a:rPr>
              <a:t> </a:t>
            </a:r>
            <a:r>
              <a:rPr sz="2400" spc="-150" dirty="0">
                <a:latin typeface="Tahoma" panose="020B0604030504040204"/>
                <a:cs typeface="Tahoma" panose="020B0604030504040204"/>
              </a:rPr>
              <a:t>small</a:t>
            </a:r>
            <a:r>
              <a:rPr sz="2400" spc="-95" dirty="0">
                <a:latin typeface="Tahoma" panose="020B0604030504040204"/>
                <a:cs typeface="Tahoma" panose="020B0604030504040204"/>
              </a:rPr>
              <a:t> </a:t>
            </a:r>
            <a:r>
              <a:rPr sz="2400" spc="-80" dirty="0">
                <a:latin typeface="Tahoma" panose="020B0604030504040204"/>
                <a:cs typeface="Tahoma" panose="020B0604030504040204"/>
              </a:rPr>
              <a:t>change</a:t>
            </a:r>
            <a:r>
              <a:rPr sz="2400" spc="-90" dirty="0">
                <a:latin typeface="Tahoma" panose="020B0604030504040204"/>
                <a:cs typeface="Tahoma" panose="020B0604030504040204"/>
              </a:rPr>
              <a:t> </a:t>
            </a:r>
            <a:r>
              <a:rPr sz="2400" spc="-120" dirty="0">
                <a:latin typeface="Tahoma" panose="020B0604030504040204"/>
                <a:cs typeface="Tahoma" panose="020B0604030504040204"/>
              </a:rPr>
              <a:t>or</a:t>
            </a:r>
            <a:r>
              <a:rPr sz="2400" spc="-95" dirty="0">
                <a:latin typeface="Tahoma" panose="020B0604030504040204"/>
                <a:cs typeface="Tahoma" panose="020B0604030504040204"/>
              </a:rPr>
              <a:t> </a:t>
            </a:r>
            <a:r>
              <a:rPr sz="2400" spc="-105" dirty="0">
                <a:latin typeface="Tahoma" panose="020B0604030504040204"/>
                <a:cs typeface="Tahoma" panose="020B0604030504040204"/>
              </a:rPr>
              <a:t>no</a:t>
            </a:r>
            <a:r>
              <a:rPr sz="2400" spc="-95" dirty="0">
                <a:latin typeface="Tahoma" panose="020B0604030504040204"/>
                <a:cs typeface="Tahoma" panose="020B0604030504040204"/>
              </a:rPr>
              <a:t> </a:t>
            </a:r>
            <a:r>
              <a:rPr sz="2400" spc="-80" dirty="0">
                <a:latin typeface="Tahoma" panose="020B0604030504040204"/>
                <a:cs typeface="Tahoma" panose="020B0604030504040204"/>
              </a:rPr>
              <a:t>change</a:t>
            </a:r>
            <a:r>
              <a:rPr sz="2400" spc="-90" dirty="0">
                <a:latin typeface="Tahoma" panose="020B0604030504040204"/>
                <a:cs typeface="Tahoma" panose="020B0604030504040204"/>
              </a:rPr>
              <a:t> </a:t>
            </a:r>
            <a:r>
              <a:rPr sz="2400" spc="-125" dirty="0">
                <a:latin typeface="Tahoma" panose="020B0604030504040204"/>
                <a:cs typeface="Tahoma" panose="020B0604030504040204"/>
              </a:rPr>
              <a:t>in</a:t>
            </a:r>
            <a:r>
              <a:rPr sz="2400" spc="-95" dirty="0">
                <a:latin typeface="Tahoma" panose="020B0604030504040204"/>
                <a:cs typeface="Tahoma" panose="020B0604030504040204"/>
              </a:rPr>
              <a:t> the</a:t>
            </a:r>
            <a:r>
              <a:rPr sz="2400" spc="-90" dirty="0">
                <a:latin typeface="Tahoma" panose="020B0604030504040204"/>
                <a:cs typeface="Tahoma" panose="020B0604030504040204"/>
              </a:rPr>
              <a:t> </a:t>
            </a:r>
            <a:r>
              <a:rPr sz="2400" spc="-105" dirty="0">
                <a:latin typeface="Tahoma" panose="020B0604030504040204"/>
                <a:cs typeface="Tahoma" panose="020B0604030504040204"/>
              </a:rPr>
              <a:t>output </a:t>
            </a:r>
            <a:r>
              <a:rPr sz="2400" spc="-100" dirty="0">
                <a:latin typeface="Tahoma" panose="020B0604030504040204"/>
                <a:cs typeface="Tahoma" panose="020B0604030504040204"/>
              </a:rPr>
              <a:t> </a:t>
            </a:r>
            <a:r>
              <a:rPr sz="2400" spc="-135" dirty="0">
                <a:latin typeface="Tahoma" panose="020B0604030504040204"/>
                <a:cs typeface="Tahoma" panose="020B0604030504040204"/>
              </a:rPr>
              <a:t>value.</a:t>
            </a:r>
            <a:r>
              <a:rPr sz="2400" spc="-95" dirty="0">
                <a:latin typeface="Tahoma" panose="020B0604030504040204"/>
                <a:cs typeface="Tahoma" panose="020B0604030504040204"/>
              </a:rPr>
              <a:t> </a:t>
            </a:r>
            <a:r>
              <a:rPr sz="2400" spc="-105" dirty="0">
                <a:latin typeface="Tahoma" panose="020B0604030504040204"/>
                <a:cs typeface="Tahoma" panose="020B0604030504040204"/>
              </a:rPr>
              <a:t>This</a:t>
            </a:r>
            <a:r>
              <a:rPr sz="2400" spc="-95" dirty="0">
                <a:latin typeface="Tahoma" panose="020B0604030504040204"/>
                <a:cs typeface="Tahoma" panose="020B0604030504040204"/>
              </a:rPr>
              <a:t> </a:t>
            </a:r>
            <a:r>
              <a:rPr sz="2400" spc="-80" dirty="0">
                <a:latin typeface="Tahoma" panose="020B0604030504040204"/>
                <a:cs typeface="Tahoma" panose="020B0604030504040204"/>
              </a:rPr>
              <a:t>affects</a:t>
            </a:r>
            <a:r>
              <a:rPr sz="2400" spc="-90" dirty="0">
                <a:latin typeface="Tahoma" panose="020B0604030504040204"/>
                <a:cs typeface="Tahoma" panose="020B0604030504040204"/>
              </a:rPr>
              <a:t> </a:t>
            </a:r>
            <a:r>
              <a:rPr sz="2400" spc="-95" dirty="0">
                <a:latin typeface="Tahoma" panose="020B0604030504040204"/>
                <a:cs typeface="Tahoma" panose="020B0604030504040204"/>
              </a:rPr>
              <a:t>the </a:t>
            </a:r>
            <a:r>
              <a:rPr sz="2400" spc="-155" dirty="0">
                <a:latin typeface="Tahoma" panose="020B0604030504040204"/>
                <a:cs typeface="Tahoma" panose="020B0604030504040204"/>
              </a:rPr>
              <a:t>network</a:t>
            </a:r>
            <a:r>
              <a:rPr sz="2400" spc="-90" dirty="0">
                <a:latin typeface="Tahoma" panose="020B0604030504040204"/>
                <a:cs typeface="Tahoma" panose="020B0604030504040204"/>
              </a:rPr>
              <a:t> </a:t>
            </a:r>
            <a:r>
              <a:rPr sz="2400" spc="-130" dirty="0">
                <a:latin typeface="Tahoma" panose="020B0604030504040204"/>
                <a:cs typeface="Tahoma" panose="020B0604030504040204"/>
              </a:rPr>
              <a:t>training</a:t>
            </a:r>
            <a:r>
              <a:rPr sz="2400" spc="-95" dirty="0">
                <a:latin typeface="Tahoma" panose="020B0604030504040204"/>
                <a:cs typeface="Tahoma" panose="020B0604030504040204"/>
              </a:rPr>
              <a:t> to</a:t>
            </a:r>
            <a:r>
              <a:rPr sz="2400" spc="-90" dirty="0">
                <a:latin typeface="Tahoma" panose="020B0604030504040204"/>
                <a:cs typeface="Tahoma" panose="020B0604030504040204"/>
              </a:rPr>
              <a:t> </a:t>
            </a:r>
            <a:r>
              <a:rPr sz="2400" spc="-175" dirty="0">
                <a:latin typeface="Tahoma" panose="020B0604030504040204"/>
                <a:cs typeface="Tahoma" panose="020B0604030504040204"/>
              </a:rPr>
              <a:t>a</a:t>
            </a:r>
            <a:r>
              <a:rPr sz="2400" spc="-95" dirty="0">
                <a:latin typeface="Tahoma" panose="020B0604030504040204"/>
                <a:cs typeface="Tahoma" panose="020B0604030504040204"/>
              </a:rPr>
              <a:t> </a:t>
            </a:r>
            <a:r>
              <a:rPr sz="2400" spc="-120" dirty="0">
                <a:latin typeface="Tahoma" panose="020B0604030504040204"/>
                <a:cs typeface="Tahoma" panose="020B0604030504040204"/>
              </a:rPr>
              <a:t>great</a:t>
            </a:r>
            <a:r>
              <a:rPr sz="2400" spc="-95" dirty="0">
                <a:latin typeface="Tahoma" panose="020B0604030504040204"/>
                <a:cs typeface="Tahoma" panose="020B0604030504040204"/>
              </a:rPr>
              <a:t> </a:t>
            </a:r>
            <a:r>
              <a:rPr sz="2400" spc="-125" dirty="0">
                <a:latin typeface="Tahoma" panose="020B0604030504040204"/>
                <a:cs typeface="Tahoma" panose="020B0604030504040204"/>
              </a:rPr>
              <a:t>extent.</a:t>
            </a:r>
            <a:r>
              <a:rPr sz="2400" spc="-90" dirty="0">
                <a:latin typeface="Tahoma" panose="020B0604030504040204"/>
                <a:cs typeface="Tahoma" panose="020B0604030504040204"/>
              </a:rPr>
              <a:t> </a:t>
            </a:r>
            <a:r>
              <a:rPr sz="2400" spc="-80" dirty="0">
                <a:latin typeface="Tahoma" panose="020B0604030504040204"/>
                <a:cs typeface="Tahoma" panose="020B0604030504040204"/>
              </a:rPr>
              <a:t>To</a:t>
            </a:r>
            <a:r>
              <a:rPr sz="2400" spc="-95" dirty="0">
                <a:latin typeface="Tahoma" panose="020B0604030504040204"/>
                <a:cs typeface="Tahoma" panose="020B0604030504040204"/>
              </a:rPr>
              <a:t> </a:t>
            </a:r>
            <a:r>
              <a:rPr sz="2400" spc="-160" dirty="0">
                <a:latin typeface="Tahoma" panose="020B0604030504040204"/>
                <a:cs typeface="Tahoma" panose="020B0604030504040204"/>
              </a:rPr>
              <a:t>minimize</a:t>
            </a:r>
            <a:r>
              <a:rPr sz="2400" spc="-90" dirty="0">
                <a:latin typeface="Tahoma" panose="020B0604030504040204"/>
                <a:cs typeface="Tahoma" panose="020B0604030504040204"/>
              </a:rPr>
              <a:t> </a:t>
            </a:r>
            <a:r>
              <a:rPr sz="2400" spc="-95" dirty="0">
                <a:latin typeface="Tahoma" panose="020B0604030504040204"/>
                <a:cs typeface="Tahoma" panose="020B0604030504040204"/>
              </a:rPr>
              <a:t>the </a:t>
            </a:r>
            <a:r>
              <a:rPr sz="2400" spc="-60" dirty="0">
                <a:latin typeface="Tahoma" panose="020B0604030504040204"/>
                <a:cs typeface="Tahoma" panose="020B0604030504040204"/>
              </a:rPr>
              <a:t>effects</a:t>
            </a:r>
            <a:r>
              <a:rPr sz="2400" spc="-90" dirty="0">
                <a:latin typeface="Tahoma" panose="020B0604030504040204"/>
                <a:cs typeface="Tahoma" panose="020B0604030504040204"/>
              </a:rPr>
              <a:t> </a:t>
            </a:r>
            <a:r>
              <a:rPr sz="2400" spc="-85" dirty="0">
                <a:latin typeface="Tahoma" panose="020B0604030504040204"/>
                <a:cs typeface="Tahoma" panose="020B0604030504040204"/>
              </a:rPr>
              <a:t>of</a:t>
            </a:r>
            <a:r>
              <a:rPr sz="2400" spc="-95" dirty="0">
                <a:latin typeface="Tahoma" panose="020B0604030504040204"/>
                <a:cs typeface="Tahoma" panose="020B0604030504040204"/>
              </a:rPr>
              <a:t> </a:t>
            </a:r>
            <a:r>
              <a:rPr sz="2400" spc="-125" dirty="0">
                <a:latin typeface="Tahoma" panose="020B0604030504040204"/>
                <a:cs typeface="Tahoma" panose="020B0604030504040204"/>
              </a:rPr>
              <a:t>magnitudes</a:t>
            </a:r>
            <a:r>
              <a:rPr sz="2400" spc="-90" dirty="0">
                <a:latin typeface="Tahoma" panose="020B0604030504040204"/>
                <a:cs typeface="Tahoma" panose="020B0604030504040204"/>
              </a:rPr>
              <a:t> </a:t>
            </a:r>
            <a:r>
              <a:rPr sz="2400" spc="-150" dirty="0">
                <a:latin typeface="Tahoma" panose="020B0604030504040204"/>
                <a:cs typeface="Tahoma" panose="020B0604030504040204"/>
              </a:rPr>
              <a:t>among</a:t>
            </a:r>
            <a:r>
              <a:rPr sz="2400" spc="-95" dirty="0">
                <a:latin typeface="Tahoma" panose="020B0604030504040204"/>
                <a:cs typeface="Tahoma" panose="020B0604030504040204"/>
              </a:rPr>
              <a:t> </a:t>
            </a:r>
            <a:r>
              <a:rPr sz="2400" spc="-110" dirty="0">
                <a:latin typeface="Tahoma" panose="020B0604030504040204"/>
                <a:cs typeface="Tahoma" panose="020B0604030504040204"/>
              </a:rPr>
              <a:t>inputs</a:t>
            </a:r>
            <a:r>
              <a:rPr sz="2400" spc="-95" dirty="0">
                <a:latin typeface="Tahoma" panose="020B0604030504040204"/>
                <a:cs typeface="Tahoma" panose="020B0604030504040204"/>
              </a:rPr>
              <a:t> </a:t>
            </a:r>
            <a:r>
              <a:rPr sz="2400" spc="-140" dirty="0">
                <a:latin typeface="Tahoma" panose="020B0604030504040204"/>
                <a:cs typeface="Tahoma" panose="020B0604030504040204"/>
              </a:rPr>
              <a:t>as</a:t>
            </a:r>
            <a:r>
              <a:rPr sz="2400" spc="-90" dirty="0">
                <a:latin typeface="Tahoma" panose="020B0604030504040204"/>
                <a:cs typeface="Tahoma" panose="020B0604030504040204"/>
              </a:rPr>
              <a:t> </a:t>
            </a:r>
            <a:r>
              <a:rPr sz="2400" spc="-140" dirty="0">
                <a:latin typeface="Tahoma" panose="020B0604030504040204"/>
                <a:cs typeface="Tahoma" panose="020B0604030504040204"/>
              </a:rPr>
              <a:t>well</a:t>
            </a:r>
            <a:r>
              <a:rPr sz="2400" spc="-95" dirty="0">
                <a:latin typeface="Tahoma" panose="020B0604030504040204"/>
                <a:cs typeface="Tahoma" panose="020B0604030504040204"/>
              </a:rPr>
              <a:t> </a:t>
            </a:r>
            <a:r>
              <a:rPr sz="2400" spc="-140" dirty="0">
                <a:latin typeface="Tahoma" panose="020B0604030504040204"/>
                <a:cs typeface="Tahoma" panose="020B0604030504040204"/>
              </a:rPr>
              <a:t>as</a:t>
            </a:r>
            <a:r>
              <a:rPr sz="2400" spc="-90" dirty="0">
                <a:latin typeface="Tahoma" panose="020B0604030504040204"/>
                <a:cs typeface="Tahoma" panose="020B0604030504040204"/>
              </a:rPr>
              <a:t> </a:t>
            </a:r>
            <a:r>
              <a:rPr sz="2400" spc="-95" dirty="0">
                <a:latin typeface="Tahoma" panose="020B0604030504040204"/>
                <a:cs typeface="Tahoma" panose="020B0604030504040204"/>
              </a:rPr>
              <a:t>to </a:t>
            </a:r>
            <a:r>
              <a:rPr sz="2400" spc="-90" dirty="0">
                <a:latin typeface="Tahoma" panose="020B0604030504040204"/>
                <a:cs typeface="Tahoma" panose="020B0604030504040204"/>
              </a:rPr>
              <a:t> </a:t>
            </a:r>
            <a:r>
              <a:rPr sz="2400" spc="-105" dirty="0">
                <a:latin typeface="Tahoma" panose="020B0604030504040204"/>
                <a:cs typeface="Tahoma" panose="020B0604030504040204"/>
              </a:rPr>
              <a:t>prevent</a:t>
            </a:r>
            <a:r>
              <a:rPr sz="2400" spc="-95" dirty="0">
                <a:latin typeface="Tahoma" panose="020B0604030504040204"/>
                <a:cs typeface="Tahoma" panose="020B0604030504040204"/>
              </a:rPr>
              <a:t> </a:t>
            </a:r>
            <a:r>
              <a:rPr sz="2400" spc="-130" dirty="0">
                <a:latin typeface="Tahoma" panose="020B0604030504040204"/>
                <a:cs typeface="Tahoma" panose="020B0604030504040204"/>
              </a:rPr>
              <a:t>saturation</a:t>
            </a:r>
            <a:r>
              <a:rPr sz="2400" spc="-95" dirty="0">
                <a:latin typeface="Tahoma" panose="020B0604030504040204"/>
                <a:cs typeface="Tahoma" panose="020B0604030504040204"/>
              </a:rPr>
              <a:t> </a:t>
            </a:r>
            <a:r>
              <a:rPr sz="2400" spc="-85" dirty="0">
                <a:latin typeface="Tahoma" panose="020B0604030504040204"/>
                <a:cs typeface="Tahoma" panose="020B0604030504040204"/>
              </a:rPr>
              <a:t>of</a:t>
            </a:r>
            <a:r>
              <a:rPr sz="2400" spc="-95" dirty="0">
                <a:latin typeface="Tahoma" panose="020B0604030504040204"/>
                <a:cs typeface="Tahoma" panose="020B0604030504040204"/>
              </a:rPr>
              <a:t> the</a:t>
            </a:r>
            <a:r>
              <a:rPr sz="2400" spc="-90" dirty="0">
                <a:latin typeface="Tahoma" panose="020B0604030504040204"/>
                <a:cs typeface="Tahoma" panose="020B0604030504040204"/>
              </a:rPr>
              <a:t> </a:t>
            </a:r>
            <a:r>
              <a:rPr sz="2400" spc="-114" dirty="0">
                <a:latin typeface="Tahoma" panose="020B0604030504040204"/>
                <a:cs typeface="Tahoma" panose="020B0604030504040204"/>
              </a:rPr>
              <a:t>neuron</a:t>
            </a:r>
            <a:r>
              <a:rPr sz="2400" spc="-95" dirty="0">
                <a:latin typeface="Tahoma" panose="020B0604030504040204"/>
                <a:cs typeface="Tahoma" panose="020B0604030504040204"/>
              </a:rPr>
              <a:t> </a:t>
            </a:r>
            <a:r>
              <a:rPr sz="2400" spc="-110" dirty="0">
                <a:latin typeface="Tahoma" panose="020B0604030504040204"/>
                <a:cs typeface="Tahoma" panose="020B0604030504040204"/>
              </a:rPr>
              <a:t>activation</a:t>
            </a:r>
            <a:r>
              <a:rPr sz="2400" spc="-95" dirty="0">
                <a:latin typeface="Tahoma" panose="020B0604030504040204"/>
                <a:cs typeface="Tahoma" panose="020B0604030504040204"/>
              </a:rPr>
              <a:t> </a:t>
            </a:r>
            <a:r>
              <a:rPr sz="2400" spc="-100" dirty="0">
                <a:latin typeface="Tahoma" panose="020B0604030504040204"/>
                <a:cs typeface="Tahoma" panose="020B0604030504040204"/>
              </a:rPr>
              <a:t>function,</a:t>
            </a:r>
            <a:r>
              <a:rPr sz="2400" spc="-90" dirty="0">
                <a:latin typeface="Tahoma" panose="020B0604030504040204"/>
                <a:cs typeface="Tahoma" panose="020B0604030504040204"/>
              </a:rPr>
              <a:t> </a:t>
            </a:r>
            <a:r>
              <a:rPr sz="2400" spc="-95" dirty="0">
                <a:latin typeface="Tahoma" panose="020B0604030504040204"/>
                <a:cs typeface="Tahoma" panose="020B0604030504040204"/>
              </a:rPr>
              <a:t>the </a:t>
            </a:r>
            <a:r>
              <a:rPr sz="2400" spc="-110" dirty="0">
                <a:latin typeface="Tahoma" panose="020B0604030504040204"/>
                <a:cs typeface="Tahoma" panose="020B0604030504040204"/>
              </a:rPr>
              <a:t>input</a:t>
            </a:r>
            <a:r>
              <a:rPr sz="2400" spc="-95" dirty="0">
                <a:latin typeface="Tahoma" panose="020B0604030504040204"/>
                <a:cs typeface="Tahoma" panose="020B0604030504040204"/>
              </a:rPr>
              <a:t> </a:t>
            </a:r>
            <a:r>
              <a:rPr sz="2400" spc="-130" dirty="0">
                <a:latin typeface="Tahoma" panose="020B0604030504040204"/>
                <a:cs typeface="Tahoma" panose="020B0604030504040204"/>
              </a:rPr>
              <a:t>data</a:t>
            </a:r>
            <a:r>
              <a:rPr sz="2400" spc="-95" dirty="0">
                <a:latin typeface="Tahoma" panose="020B0604030504040204"/>
                <a:cs typeface="Tahoma" panose="020B0604030504040204"/>
              </a:rPr>
              <a:t> </a:t>
            </a:r>
            <a:r>
              <a:rPr sz="2400" spc="-110" dirty="0">
                <a:latin typeface="Tahoma" panose="020B0604030504040204"/>
                <a:cs typeface="Tahoma" panose="020B0604030504040204"/>
              </a:rPr>
              <a:t>is</a:t>
            </a:r>
            <a:r>
              <a:rPr sz="2400" spc="-90" dirty="0">
                <a:latin typeface="Tahoma" panose="020B0604030504040204"/>
                <a:cs typeface="Tahoma" panose="020B0604030504040204"/>
              </a:rPr>
              <a:t> </a:t>
            </a:r>
            <a:r>
              <a:rPr sz="2400" spc="-130" dirty="0">
                <a:latin typeface="Tahoma" panose="020B0604030504040204"/>
                <a:cs typeface="Tahoma" panose="020B0604030504040204"/>
              </a:rPr>
              <a:t>normalized</a:t>
            </a:r>
            <a:r>
              <a:rPr sz="2400" spc="-95" dirty="0">
                <a:latin typeface="Tahoma" panose="020B0604030504040204"/>
                <a:cs typeface="Tahoma" panose="020B0604030504040204"/>
              </a:rPr>
              <a:t> </a:t>
            </a:r>
            <a:r>
              <a:rPr sz="2400" spc="-85" dirty="0">
                <a:latin typeface="Tahoma" panose="020B0604030504040204"/>
                <a:cs typeface="Tahoma" panose="020B0604030504040204"/>
              </a:rPr>
              <a:t>before</a:t>
            </a:r>
            <a:r>
              <a:rPr sz="2400" spc="-95" dirty="0">
                <a:latin typeface="Tahoma" panose="020B0604030504040204"/>
                <a:cs typeface="Tahoma" panose="020B0604030504040204"/>
              </a:rPr>
              <a:t> </a:t>
            </a:r>
            <a:r>
              <a:rPr sz="2400" spc="-90" dirty="0">
                <a:latin typeface="Tahoma" panose="020B0604030504040204"/>
                <a:cs typeface="Tahoma" panose="020B0604030504040204"/>
              </a:rPr>
              <a:t>being presented</a:t>
            </a:r>
            <a:r>
              <a:rPr sz="2400" spc="-95" dirty="0">
                <a:latin typeface="Tahoma" panose="020B0604030504040204"/>
                <a:cs typeface="Tahoma" panose="020B0604030504040204"/>
              </a:rPr>
              <a:t> to the </a:t>
            </a:r>
            <a:r>
              <a:rPr sz="2400" spc="-125" dirty="0">
                <a:latin typeface="Tahoma" panose="020B0604030504040204"/>
                <a:cs typeface="Tahoma" panose="020B0604030504040204"/>
              </a:rPr>
              <a:t>neural </a:t>
            </a:r>
            <a:r>
              <a:rPr sz="2400" spc="-120" dirty="0">
                <a:latin typeface="Tahoma" panose="020B0604030504040204"/>
                <a:cs typeface="Tahoma" panose="020B0604030504040204"/>
              </a:rPr>
              <a:t> </a:t>
            </a:r>
            <a:r>
              <a:rPr sz="2400" spc="-160" dirty="0">
                <a:latin typeface="Tahoma" panose="020B0604030504040204"/>
                <a:cs typeface="Tahoma" panose="020B0604030504040204"/>
              </a:rPr>
              <a:t>network.</a:t>
            </a:r>
            <a:r>
              <a:rPr sz="2400" spc="-100" dirty="0">
                <a:latin typeface="Tahoma" panose="020B0604030504040204"/>
                <a:cs typeface="Tahoma" panose="020B0604030504040204"/>
              </a:rPr>
              <a:t> </a:t>
            </a:r>
            <a:r>
              <a:rPr sz="2400" spc="-75" dirty="0">
                <a:latin typeface="Tahoma" panose="020B0604030504040204"/>
                <a:cs typeface="Tahoma" panose="020B0604030504040204"/>
              </a:rPr>
              <a:t>One</a:t>
            </a:r>
            <a:r>
              <a:rPr sz="2400" spc="-100" dirty="0">
                <a:latin typeface="Tahoma" panose="020B0604030504040204"/>
                <a:cs typeface="Tahoma" panose="020B0604030504040204"/>
              </a:rPr>
              <a:t> </a:t>
            </a:r>
            <a:r>
              <a:rPr sz="2400" spc="-215" dirty="0">
                <a:latin typeface="Tahoma" panose="020B0604030504040204"/>
                <a:cs typeface="Tahoma" panose="020B0604030504040204"/>
              </a:rPr>
              <a:t>way</a:t>
            </a:r>
            <a:r>
              <a:rPr sz="2400" spc="-100" dirty="0">
                <a:latin typeface="Tahoma" panose="020B0604030504040204"/>
                <a:cs typeface="Tahoma" panose="020B0604030504040204"/>
              </a:rPr>
              <a:t> </a:t>
            </a:r>
            <a:r>
              <a:rPr sz="2400" spc="-95" dirty="0">
                <a:latin typeface="Tahoma" panose="020B0604030504040204"/>
                <a:cs typeface="Tahoma" panose="020B0604030504040204"/>
              </a:rPr>
              <a:t>to</a:t>
            </a:r>
            <a:r>
              <a:rPr sz="2400" spc="-100" dirty="0">
                <a:latin typeface="Tahoma" panose="020B0604030504040204"/>
                <a:cs typeface="Tahoma" panose="020B0604030504040204"/>
              </a:rPr>
              <a:t> </a:t>
            </a:r>
            <a:r>
              <a:rPr sz="2400" spc="-140" dirty="0">
                <a:latin typeface="Tahoma" panose="020B0604030504040204"/>
                <a:cs typeface="Tahoma" panose="020B0604030504040204"/>
              </a:rPr>
              <a:t>normalize</a:t>
            </a:r>
            <a:r>
              <a:rPr sz="2400" spc="-100" dirty="0">
                <a:latin typeface="Tahoma" panose="020B0604030504040204"/>
                <a:cs typeface="Tahoma" panose="020B0604030504040204"/>
              </a:rPr>
              <a:t> </a:t>
            </a:r>
            <a:r>
              <a:rPr sz="2400" spc="-95" dirty="0">
                <a:latin typeface="Tahoma" panose="020B0604030504040204"/>
                <a:cs typeface="Tahoma" panose="020B0604030504040204"/>
              </a:rPr>
              <a:t>the</a:t>
            </a:r>
            <a:r>
              <a:rPr sz="2400" spc="-100" dirty="0">
                <a:latin typeface="Tahoma" panose="020B0604030504040204"/>
                <a:cs typeface="Tahoma" panose="020B0604030504040204"/>
              </a:rPr>
              <a:t> </a:t>
            </a:r>
            <a:r>
              <a:rPr sz="2400" spc="-130" dirty="0">
                <a:latin typeface="Tahoma" panose="020B0604030504040204"/>
                <a:cs typeface="Tahoma" panose="020B0604030504040204"/>
              </a:rPr>
              <a:t>data</a:t>
            </a:r>
            <a:r>
              <a:rPr sz="2400" spc="-100" dirty="0">
                <a:latin typeface="Tahoma" panose="020B0604030504040204"/>
                <a:cs typeface="Tahoma" panose="020B0604030504040204"/>
              </a:rPr>
              <a:t> </a:t>
            </a:r>
            <a:r>
              <a:rPr sz="2400" spc="-235" dirty="0">
                <a:latin typeface="Tahoma" panose="020B0604030504040204"/>
                <a:cs typeface="Tahoma" panose="020B0604030504040204"/>
              </a:rPr>
              <a:t>x</a:t>
            </a:r>
            <a:r>
              <a:rPr sz="2400" spc="-100" dirty="0">
                <a:latin typeface="Tahoma" panose="020B0604030504040204"/>
                <a:cs typeface="Tahoma" panose="020B0604030504040204"/>
              </a:rPr>
              <a:t> </a:t>
            </a:r>
            <a:r>
              <a:rPr sz="2400" spc="-110" dirty="0">
                <a:latin typeface="Tahoma" panose="020B0604030504040204"/>
                <a:cs typeface="Tahoma" panose="020B0604030504040204"/>
              </a:rPr>
              <a:t>is</a:t>
            </a:r>
            <a:r>
              <a:rPr sz="2400" spc="-100" dirty="0">
                <a:latin typeface="Tahoma" panose="020B0604030504040204"/>
                <a:cs typeface="Tahoma" panose="020B0604030504040204"/>
              </a:rPr>
              <a:t> </a:t>
            </a:r>
            <a:r>
              <a:rPr sz="2400" spc="-105" dirty="0">
                <a:latin typeface="Tahoma" panose="020B0604030504040204"/>
                <a:cs typeface="Tahoma" panose="020B0604030504040204"/>
              </a:rPr>
              <a:t>by</a:t>
            </a:r>
            <a:r>
              <a:rPr sz="2400" spc="-95" dirty="0">
                <a:latin typeface="Tahoma" panose="020B0604030504040204"/>
                <a:cs typeface="Tahoma" panose="020B0604030504040204"/>
              </a:rPr>
              <a:t> </a:t>
            </a:r>
            <a:r>
              <a:rPr sz="2400" spc="-114" dirty="0">
                <a:latin typeface="Tahoma" panose="020B0604030504040204"/>
                <a:cs typeface="Tahoma" panose="020B0604030504040204"/>
              </a:rPr>
              <a:t>using</a:t>
            </a:r>
            <a:r>
              <a:rPr sz="2400" spc="-100" dirty="0">
                <a:latin typeface="Tahoma" panose="020B0604030504040204"/>
                <a:cs typeface="Tahoma" panose="020B0604030504040204"/>
              </a:rPr>
              <a:t> </a:t>
            </a:r>
            <a:r>
              <a:rPr sz="2400" spc="-95" dirty="0">
                <a:latin typeface="Tahoma" panose="020B0604030504040204"/>
                <a:cs typeface="Tahoma" panose="020B0604030504040204"/>
              </a:rPr>
              <a:t>the</a:t>
            </a:r>
            <a:r>
              <a:rPr sz="2400" spc="-100" dirty="0">
                <a:latin typeface="Tahoma" panose="020B0604030504040204"/>
                <a:cs typeface="Tahoma" panose="020B0604030504040204"/>
              </a:rPr>
              <a:t> </a:t>
            </a:r>
            <a:r>
              <a:rPr sz="2400" spc="-130" dirty="0">
                <a:latin typeface="Tahoma" panose="020B0604030504040204"/>
                <a:cs typeface="Tahoma" panose="020B0604030504040204"/>
              </a:rPr>
              <a:t>expression:</a:t>
            </a:r>
            <a:endParaRPr sz="2400" dirty="0">
              <a:latin typeface="Tahoma" panose="020B0604030504040204"/>
              <a:cs typeface="Tahoma" panose="020B0604030504040204"/>
            </a:endParaRPr>
          </a:p>
          <a:p>
            <a:pPr marL="44450" marR="60325">
              <a:lnSpc>
                <a:spcPts val="3820"/>
              </a:lnSpc>
            </a:pPr>
            <a:r>
              <a:rPr sz="2400" spc="-250" dirty="0">
                <a:latin typeface="Tahoma" panose="020B0604030504040204"/>
                <a:cs typeface="Tahoma" panose="020B0604030504040204"/>
              </a:rPr>
              <a:t>Xn=((X</a:t>
            </a:r>
            <a:r>
              <a:rPr sz="2400" spc="-95" dirty="0">
                <a:latin typeface="Tahoma" panose="020B0604030504040204"/>
                <a:cs typeface="Tahoma" panose="020B0604030504040204"/>
              </a:rPr>
              <a:t> </a:t>
            </a:r>
            <a:r>
              <a:rPr sz="2400" spc="-30" dirty="0">
                <a:latin typeface="Tahoma" panose="020B0604030504040204"/>
                <a:cs typeface="Tahoma" panose="020B0604030504040204"/>
              </a:rPr>
              <a:t>-</a:t>
            </a:r>
            <a:r>
              <a:rPr sz="2400" spc="-90" dirty="0">
                <a:latin typeface="Tahoma" panose="020B0604030504040204"/>
                <a:cs typeface="Tahoma" panose="020B0604030504040204"/>
              </a:rPr>
              <a:t> </a:t>
            </a:r>
            <a:r>
              <a:rPr sz="2400" spc="-180" dirty="0">
                <a:latin typeface="Tahoma" panose="020B0604030504040204"/>
                <a:cs typeface="Tahoma" panose="020B0604030504040204"/>
              </a:rPr>
              <a:t>Xmn</a:t>
            </a:r>
            <a:r>
              <a:rPr sz="2400" spc="-95" dirty="0">
                <a:latin typeface="Tahoma" panose="020B0604030504040204"/>
                <a:cs typeface="Tahoma" panose="020B0604030504040204"/>
              </a:rPr>
              <a:t> </a:t>
            </a:r>
            <a:r>
              <a:rPr sz="2400" spc="-250" dirty="0">
                <a:latin typeface="Tahoma" panose="020B0604030504040204"/>
                <a:cs typeface="Tahoma" panose="020B0604030504040204"/>
              </a:rPr>
              <a:t>)</a:t>
            </a:r>
            <a:r>
              <a:rPr sz="2400" spc="-90" dirty="0">
                <a:latin typeface="Tahoma" panose="020B0604030504040204"/>
                <a:cs typeface="Tahoma" panose="020B0604030504040204"/>
              </a:rPr>
              <a:t> </a:t>
            </a:r>
            <a:r>
              <a:rPr sz="2400" spc="-590" dirty="0">
                <a:latin typeface="Tahoma" panose="020B0604030504040204"/>
                <a:cs typeface="Tahoma" panose="020B0604030504040204"/>
              </a:rPr>
              <a:t>*</a:t>
            </a:r>
            <a:r>
              <a:rPr sz="2400" spc="-540" dirty="0">
                <a:latin typeface="Tahoma" panose="020B0604030504040204"/>
                <a:cs typeface="Tahoma" panose="020B0604030504040204"/>
              </a:rPr>
              <a:t> </a:t>
            </a:r>
            <a:r>
              <a:rPr sz="2400" spc="-204" dirty="0">
                <a:latin typeface="Tahoma" panose="020B0604030504040204"/>
                <a:cs typeface="Tahoma" panose="020B0604030504040204"/>
              </a:rPr>
              <a:t>range)/(Xmax-Xmin)+</a:t>
            </a:r>
            <a:r>
              <a:rPr sz="2400" spc="-90" dirty="0">
                <a:latin typeface="Tahoma" panose="020B0604030504040204"/>
                <a:cs typeface="Tahoma" panose="020B0604030504040204"/>
              </a:rPr>
              <a:t> </a:t>
            </a:r>
            <a:r>
              <a:rPr sz="2400" spc="-125" dirty="0">
                <a:latin typeface="Tahoma" panose="020B0604030504040204"/>
                <a:cs typeface="Tahoma" panose="020B0604030504040204"/>
              </a:rPr>
              <a:t>starting</a:t>
            </a:r>
            <a:r>
              <a:rPr sz="2400" spc="-95" dirty="0">
                <a:latin typeface="Tahoma" panose="020B0604030504040204"/>
                <a:cs typeface="Tahoma" panose="020B0604030504040204"/>
              </a:rPr>
              <a:t> </a:t>
            </a:r>
            <a:r>
              <a:rPr sz="2400" spc="-120" dirty="0">
                <a:latin typeface="Tahoma" panose="020B0604030504040204"/>
                <a:cs typeface="Tahoma" panose="020B0604030504040204"/>
              </a:rPr>
              <a:t>value</a:t>
            </a:r>
            <a:r>
              <a:rPr sz="2400" spc="-90" dirty="0">
                <a:latin typeface="Tahoma" panose="020B0604030504040204"/>
                <a:cs typeface="Tahoma" panose="020B0604030504040204"/>
              </a:rPr>
              <a:t> </a:t>
            </a:r>
            <a:r>
              <a:rPr sz="2400" spc="-155" dirty="0">
                <a:latin typeface="Tahoma" panose="020B0604030504040204"/>
                <a:cs typeface="Tahoma" panose="020B0604030504040204"/>
              </a:rPr>
              <a:t>where,</a:t>
            </a:r>
            <a:r>
              <a:rPr sz="2400" spc="-95" dirty="0">
                <a:latin typeface="Tahoma" panose="020B0604030504040204"/>
                <a:cs typeface="Tahoma" panose="020B0604030504040204"/>
              </a:rPr>
              <a:t> </a:t>
            </a:r>
            <a:r>
              <a:rPr sz="2400" spc="-155" dirty="0">
                <a:latin typeface="Tahoma" panose="020B0604030504040204"/>
                <a:cs typeface="Tahoma" panose="020B0604030504040204"/>
              </a:rPr>
              <a:t>Xn,</a:t>
            </a:r>
            <a:r>
              <a:rPr sz="2400" spc="-90" dirty="0">
                <a:latin typeface="Tahoma" panose="020B0604030504040204"/>
                <a:cs typeface="Tahoma" panose="020B0604030504040204"/>
              </a:rPr>
              <a:t> </a:t>
            </a:r>
            <a:r>
              <a:rPr sz="2400" spc="-110" dirty="0">
                <a:latin typeface="Tahoma" panose="020B0604030504040204"/>
                <a:cs typeface="Tahoma" panose="020B0604030504040204"/>
              </a:rPr>
              <a:t>is</a:t>
            </a:r>
            <a:r>
              <a:rPr sz="2400" spc="-90" dirty="0">
                <a:latin typeface="Tahoma" panose="020B0604030504040204"/>
                <a:cs typeface="Tahoma" panose="020B0604030504040204"/>
              </a:rPr>
              <a:t> </a:t>
            </a:r>
            <a:r>
              <a:rPr sz="2400" spc="-95" dirty="0">
                <a:latin typeface="Tahoma" panose="020B0604030504040204"/>
                <a:cs typeface="Tahoma" panose="020B0604030504040204"/>
              </a:rPr>
              <a:t>the </a:t>
            </a:r>
            <a:r>
              <a:rPr sz="2400" spc="-130" dirty="0">
                <a:latin typeface="Tahoma" panose="020B0604030504040204"/>
                <a:cs typeface="Tahoma" panose="020B0604030504040204"/>
              </a:rPr>
              <a:t>normalized</a:t>
            </a:r>
            <a:r>
              <a:rPr sz="2400" spc="-90" dirty="0">
                <a:latin typeface="Tahoma" panose="020B0604030504040204"/>
                <a:cs typeface="Tahoma" panose="020B0604030504040204"/>
              </a:rPr>
              <a:t> </a:t>
            </a:r>
            <a:r>
              <a:rPr sz="2400" spc="-120" dirty="0">
                <a:latin typeface="Tahoma" panose="020B0604030504040204"/>
                <a:cs typeface="Tahoma" panose="020B0604030504040204"/>
              </a:rPr>
              <a:t>value</a:t>
            </a:r>
            <a:r>
              <a:rPr sz="2400" spc="-90" dirty="0">
                <a:latin typeface="Tahoma" panose="020B0604030504040204"/>
                <a:cs typeface="Tahoma" panose="020B0604030504040204"/>
              </a:rPr>
              <a:t> </a:t>
            </a:r>
            <a:r>
              <a:rPr sz="2400" spc="-120" dirty="0">
                <a:latin typeface="Tahoma" panose="020B0604030504040204"/>
                <a:cs typeface="Tahoma" panose="020B0604030504040204"/>
              </a:rPr>
              <a:t>and</a:t>
            </a:r>
            <a:r>
              <a:rPr sz="2400" spc="-95" dirty="0">
                <a:latin typeface="Tahoma" panose="020B0604030504040204"/>
                <a:cs typeface="Tahoma" panose="020B0604030504040204"/>
              </a:rPr>
              <a:t> </a:t>
            </a:r>
            <a:r>
              <a:rPr sz="2400" spc="-165" dirty="0">
                <a:latin typeface="Tahoma" panose="020B0604030504040204"/>
                <a:cs typeface="Tahoma" panose="020B0604030504040204"/>
              </a:rPr>
              <a:t>Xmin</a:t>
            </a:r>
            <a:r>
              <a:rPr sz="2400" spc="-90" dirty="0">
                <a:latin typeface="Tahoma" panose="020B0604030504040204"/>
                <a:cs typeface="Tahoma" panose="020B0604030504040204"/>
              </a:rPr>
              <a:t> </a:t>
            </a:r>
            <a:r>
              <a:rPr sz="2400" spc="-120" dirty="0">
                <a:latin typeface="Tahoma" panose="020B0604030504040204"/>
                <a:cs typeface="Tahoma" panose="020B0604030504040204"/>
              </a:rPr>
              <a:t>and</a:t>
            </a:r>
            <a:r>
              <a:rPr sz="2400" spc="-95" dirty="0">
                <a:latin typeface="Tahoma" panose="020B0604030504040204"/>
                <a:cs typeface="Tahoma" panose="020B0604030504040204"/>
              </a:rPr>
              <a:t> </a:t>
            </a:r>
            <a:r>
              <a:rPr sz="2400" spc="-204" dirty="0">
                <a:latin typeface="Tahoma" panose="020B0604030504040204"/>
                <a:cs typeface="Tahoma" panose="020B0604030504040204"/>
              </a:rPr>
              <a:t>Xmax</a:t>
            </a:r>
            <a:r>
              <a:rPr sz="2400" spc="-90" dirty="0">
                <a:latin typeface="Tahoma" panose="020B0604030504040204"/>
                <a:cs typeface="Tahoma" panose="020B0604030504040204"/>
              </a:rPr>
              <a:t> </a:t>
            </a:r>
            <a:r>
              <a:rPr sz="2400" spc="-130" dirty="0">
                <a:latin typeface="Tahoma" panose="020B0604030504040204"/>
                <a:cs typeface="Tahoma" panose="020B0604030504040204"/>
              </a:rPr>
              <a:t>are</a:t>
            </a:r>
            <a:r>
              <a:rPr sz="2400" spc="-90" dirty="0">
                <a:latin typeface="Tahoma" panose="020B0604030504040204"/>
                <a:cs typeface="Tahoma" panose="020B0604030504040204"/>
              </a:rPr>
              <a:t> </a:t>
            </a:r>
            <a:r>
              <a:rPr sz="2400" spc="-95" dirty="0">
                <a:latin typeface="Tahoma" panose="020B0604030504040204"/>
                <a:cs typeface="Tahoma" panose="020B0604030504040204"/>
              </a:rPr>
              <a:t>the </a:t>
            </a:r>
            <a:r>
              <a:rPr sz="2400" spc="-190" dirty="0">
                <a:latin typeface="Tahoma" panose="020B0604030504040204"/>
                <a:cs typeface="Tahoma" panose="020B0604030504040204"/>
              </a:rPr>
              <a:t>minimum </a:t>
            </a:r>
            <a:r>
              <a:rPr sz="2400" spc="-690" dirty="0">
                <a:latin typeface="Tahoma" panose="020B0604030504040204"/>
                <a:cs typeface="Tahoma" panose="020B0604030504040204"/>
              </a:rPr>
              <a:t> </a:t>
            </a:r>
            <a:r>
              <a:rPr sz="2400" spc="-120" dirty="0">
                <a:latin typeface="Tahoma" panose="020B0604030504040204"/>
                <a:cs typeface="Tahoma" panose="020B0604030504040204"/>
              </a:rPr>
              <a:t>and</a:t>
            </a:r>
            <a:r>
              <a:rPr sz="2400" spc="-105" dirty="0">
                <a:latin typeface="Tahoma" panose="020B0604030504040204"/>
                <a:cs typeface="Tahoma" panose="020B0604030504040204"/>
              </a:rPr>
              <a:t> </a:t>
            </a:r>
            <a:r>
              <a:rPr sz="2400" spc="-215" dirty="0">
                <a:latin typeface="Tahoma" panose="020B0604030504040204"/>
                <a:cs typeface="Tahoma" panose="020B0604030504040204"/>
              </a:rPr>
              <a:t>maximum</a:t>
            </a:r>
            <a:r>
              <a:rPr sz="2400" spc="-100" dirty="0">
                <a:latin typeface="Tahoma" panose="020B0604030504040204"/>
                <a:cs typeface="Tahoma" panose="020B0604030504040204"/>
              </a:rPr>
              <a:t> </a:t>
            </a:r>
            <a:r>
              <a:rPr sz="2400" spc="-114" dirty="0">
                <a:latin typeface="Tahoma" panose="020B0604030504040204"/>
                <a:cs typeface="Tahoma" panose="020B0604030504040204"/>
              </a:rPr>
              <a:t>values</a:t>
            </a:r>
            <a:r>
              <a:rPr sz="2400" spc="-100" dirty="0">
                <a:latin typeface="Tahoma" panose="020B0604030504040204"/>
                <a:cs typeface="Tahoma" panose="020B0604030504040204"/>
              </a:rPr>
              <a:t> </a:t>
            </a:r>
            <a:r>
              <a:rPr sz="2400" spc="-85" dirty="0">
                <a:latin typeface="Tahoma" panose="020B0604030504040204"/>
                <a:cs typeface="Tahoma" panose="020B0604030504040204"/>
              </a:rPr>
              <a:t>of</a:t>
            </a:r>
            <a:r>
              <a:rPr sz="2400" spc="-100" dirty="0">
                <a:latin typeface="Tahoma" panose="020B0604030504040204"/>
                <a:cs typeface="Tahoma" panose="020B0604030504040204"/>
              </a:rPr>
              <a:t> </a:t>
            </a:r>
            <a:r>
              <a:rPr sz="2400" spc="-95" dirty="0">
                <a:latin typeface="Tahoma" panose="020B0604030504040204"/>
                <a:cs typeface="Tahoma" panose="020B0604030504040204"/>
              </a:rPr>
              <a:t>the</a:t>
            </a:r>
            <a:r>
              <a:rPr sz="2400" spc="-100" dirty="0">
                <a:latin typeface="Tahoma" panose="020B0604030504040204"/>
                <a:cs typeface="Tahoma" panose="020B0604030504040204"/>
              </a:rPr>
              <a:t> </a:t>
            </a:r>
            <a:r>
              <a:rPr sz="2400" spc="-145" dirty="0">
                <a:latin typeface="Tahoma" panose="020B0604030504040204"/>
                <a:cs typeface="Tahoma" panose="020B0604030504040204"/>
              </a:rPr>
              <a:t>data.</a:t>
            </a:r>
            <a:endParaRPr sz="2400" dirty="0">
              <a:latin typeface="Tahoma" panose="020B0604030504040204"/>
              <a:cs typeface="Tahom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21528" y="9301616"/>
            <a:ext cx="4866640" cy="985519"/>
          </a:xfrm>
          <a:custGeom>
            <a:avLst/>
            <a:gdLst/>
            <a:ahLst/>
            <a:cxnLst/>
            <a:rect l="l" t="t" r="r" b="b"/>
            <a:pathLst>
              <a:path w="4866640" h="985520">
                <a:moveTo>
                  <a:pt x="4866470" y="985382"/>
                </a:moveTo>
                <a:lnTo>
                  <a:pt x="0" y="985382"/>
                </a:lnTo>
                <a:lnTo>
                  <a:pt x="564068" y="667648"/>
                </a:lnTo>
                <a:lnTo>
                  <a:pt x="601827" y="646907"/>
                </a:lnTo>
                <a:lnTo>
                  <a:pt x="641340" y="626266"/>
                </a:lnTo>
                <a:lnTo>
                  <a:pt x="682494" y="605760"/>
                </a:lnTo>
                <a:lnTo>
                  <a:pt x="725178" y="585422"/>
                </a:lnTo>
                <a:lnTo>
                  <a:pt x="769277" y="565287"/>
                </a:lnTo>
                <a:lnTo>
                  <a:pt x="814680" y="545390"/>
                </a:lnTo>
                <a:lnTo>
                  <a:pt x="861274" y="525765"/>
                </a:lnTo>
                <a:lnTo>
                  <a:pt x="908946" y="506445"/>
                </a:lnTo>
                <a:lnTo>
                  <a:pt x="957584" y="487467"/>
                </a:lnTo>
                <a:lnTo>
                  <a:pt x="1007076" y="468863"/>
                </a:lnTo>
                <a:lnTo>
                  <a:pt x="1057307" y="450669"/>
                </a:lnTo>
                <a:lnTo>
                  <a:pt x="1108167" y="432918"/>
                </a:lnTo>
                <a:lnTo>
                  <a:pt x="1159542" y="415645"/>
                </a:lnTo>
                <a:lnTo>
                  <a:pt x="1211319" y="398885"/>
                </a:lnTo>
                <a:lnTo>
                  <a:pt x="1263387" y="382672"/>
                </a:lnTo>
                <a:lnTo>
                  <a:pt x="1315632" y="367040"/>
                </a:lnTo>
                <a:lnTo>
                  <a:pt x="1367942" y="352024"/>
                </a:lnTo>
                <a:lnTo>
                  <a:pt x="1420204" y="337657"/>
                </a:lnTo>
                <a:lnTo>
                  <a:pt x="1472306" y="323975"/>
                </a:lnTo>
                <a:lnTo>
                  <a:pt x="1524134" y="311012"/>
                </a:lnTo>
                <a:lnTo>
                  <a:pt x="1575578" y="298802"/>
                </a:lnTo>
                <a:lnTo>
                  <a:pt x="1626522" y="287379"/>
                </a:lnTo>
                <a:lnTo>
                  <a:pt x="1676856" y="276779"/>
                </a:lnTo>
                <a:lnTo>
                  <a:pt x="1726467" y="267034"/>
                </a:lnTo>
                <a:lnTo>
                  <a:pt x="1775241" y="258180"/>
                </a:lnTo>
                <a:lnTo>
                  <a:pt x="1823067" y="250252"/>
                </a:lnTo>
                <a:lnTo>
                  <a:pt x="1869831" y="243282"/>
                </a:lnTo>
                <a:lnTo>
                  <a:pt x="1915422" y="237307"/>
                </a:lnTo>
                <a:lnTo>
                  <a:pt x="1959726" y="232360"/>
                </a:lnTo>
                <a:lnTo>
                  <a:pt x="2002630" y="228475"/>
                </a:lnTo>
                <a:lnTo>
                  <a:pt x="4866470" y="0"/>
                </a:lnTo>
                <a:lnTo>
                  <a:pt x="4866470" y="985382"/>
                </a:lnTo>
                <a:close/>
              </a:path>
            </a:pathLst>
          </a:custGeom>
          <a:solidFill>
            <a:srgbClr val="006F73"/>
          </a:solidFill>
        </p:spPr>
        <p:txBody>
          <a:bodyPr wrap="square" lIns="0" tIns="0" rIns="0" bIns="0" rtlCol="0"/>
          <a:lstStyle/>
          <a:p/>
        </p:txBody>
      </p:sp>
      <p:sp>
        <p:nvSpPr>
          <p:cNvPr id="3" name="object 3"/>
          <p:cNvSpPr txBox="1"/>
          <p:nvPr/>
        </p:nvSpPr>
        <p:spPr>
          <a:xfrm>
            <a:off x="181810" y="884994"/>
            <a:ext cx="17919700" cy="7865295"/>
          </a:xfrm>
          <a:prstGeom prst="rect">
            <a:avLst/>
          </a:prstGeom>
        </p:spPr>
        <p:txBody>
          <a:bodyPr vert="horz" wrap="square" lIns="0" tIns="12065" rIns="0" bIns="0" rtlCol="0">
            <a:spAutoFit/>
          </a:bodyPr>
          <a:lstStyle/>
          <a:p>
            <a:pPr marL="12700" marR="450215">
              <a:lnSpc>
                <a:spcPct val="133000"/>
              </a:lnSpc>
              <a:spcBef>
                <a:spcPts val="95"/>
              </a:spcBef>
            </a:pPr>
            <a:r>
              <a:rPr sz="2400" spc="-80" dirty="0">
                <a:latin typeface="Tahoma" panose="020B0604030504040204"/>
                <a:cs typeface="Tahoma" panose="020B0604030504040204"/>
              </a:rPr>
              <a:t>The</a:t>
            </a:r>
            <a:r>
              <a:rPr sz="2400" spc="-85" dirty="0">
                <a:latin typeface="Tahoma" panose="020B0604030504040204"/>
                <a:cs typeface="Tahoma" panose="020B0604030504040204"/>
              </a:rPr>
              <a:t> </a:t>
            </a:r>
            <a:r>
              <a:rPr sz="2400" spc="-80" dirty="0">
                <a:latin typeface="Tahoma" panose="020B0604030504040204"/>
                <a:cs typeface="Tahoma" panose="020B0604030504040204"/>
              </a:rPr>
              <a:t>proposed</a:t>
            </a:r>
            <a:r>
              <a:rPr sz="2400" spc="-85" dirty="0">
                <a:latin typeface="Tahoma" panose="020B0604030504040204"/>
                <a:cs typeface="Tahoma" panose="020B0604030504040204"/>
              </a:rPr>
              <a:t> </a:t>
            </a:r>
            <a:r>
              <a:rPr sz="2400" spc="-105" dirty="0">
                <a:latin typeface="Tahoma" panose="020B0604030504040204"/>
                <a:cs typeface="Tahoma" panose="020B0604030504040204"/>
              </a:rPr>
              <a:t>hybrid</a:t>
            </a:r>
            <a:r>
              <a:rPr sz="2400" spc="-85" dirty="0">
                <a:latin typeface="Tahoma" panose="020B0604030504040204"/>
                <a:cs typeface="Tahoma" panose="020B0604030504040204"/>
              </a:rPr>
              <a:t> </a:t>
            </a:r>
            <a:r>
              <a:rPr sz="2400" spc="-90" dirty="0">
                <a:latin typeface="Tahoma" panose="020B0604030504040204"/>
                <a:cs typeface="Tahoma" panose="020B0604030504040204"/>
              </a:rPr>
              <a:t>approach</a:t>
            </a:r>
            <a:r>
              <a:rPr sz="2400" spc="-85" dirty="0">
                <a:latin typeface="Tahoma" panose="020B0604030504040204"/>
                <a:cs typeface="Tahoma" panose="020B0604030504040204"/>
              </a:rPr>
              <a:t> </a:t>
            </a:r>
            <a:r>
              <a:rPr sz="2400" spc="-90" dirty="0">
                <a:latin typeface="Tahoma" panose="020B0604030504040204"/>
                <a:cs typeface="Tahoma" panose="020B0604030504040204"/>
              </a:rPr>
              <a:t>uses</a:t>
            </a:r>
            <a:r>
              <a:rPr sz="2400" spc="-85" dirty="0">
                <a:latin typeface="Tahoma" panose="020B0604030504040204"/>
                <a:cs typeface="Tahoma" panose="020B0604030504040204"/>
              </a:rPr>
              <a:t> </a:t>
            </a:r>
            <a:r>
              <a:rPr sz="2400" spc="-165" dirty="0">
                <a:latin typeface="Tahoma" panose="020B0604030504040204"/>
                <a:cs typeface="Tahoma" panose="020B0604030504040204"/>
              </a:rPr>
              <a:t>two</a:t>
            </a:r>
            <a:r>
              <a:rPr sz="2400" spc="-85" dirty="0">
                <a:latin typeface="Tahoma" panose="020B0604030504040204"/>
                <a:cs typeface="Tahoma" panose="020B0604030504040204"/>
              </a:rPr>
              <a:t> </a:t>
            </a:r>
            <a:r>
              <a:rPr sz="2400" spc="-95" dirty="0">
                <a:latin typeface="Tahoma" panose="020B0604030504040204"/>
                <a:cs typeface="Tahoma" panose="020B0604030504040204"/>
              </a:rPr>
              <a:t>different</a:t>
            </a:r>
            <a:r>
              <a:rPr sz="2400" spc="-85" dirty="0">
                <a:latin typeface="Tahoma" panose="020B0604030504040204"/>
                <a:cs typeface="Tahoma" panose="020B0604030504040204"/>
              </a:rPr>
              <a:t> </a:t>
            </a:r>
            <a:r>
              <a:rPr sz="2400" spc="-150" dirty="0">
                <a:latin typeface="Tahoma" panose="020B0604030504040204"/>
                <a:cs typeface="Tahoma" panose="020B0604030504040204"/>
              </a:rPr>
              <a:t>network</a:t>
            </a:r>
            <a:r>
              <a:rPr sz="2400" spc="-85" dirty="0">
                <a:latin typeface="Tahoma" panose="020B0604030504040204"/>
                <a:cs typeface="Tahoma" panose="020B0604030504040204"/>
              </a:rPr>
              <a:t> </a:t>
            </a:r>
            <a:r>
              <a:rPr sz="2400" spc="-95" dirty="0">
                <a:latin typeface="Tahoma" panose="020B0604030504040204"/>
                <a:cs typeface="Tahoma" panose="020B0604030504040204"/>
              </a:rPr>
              <a:t>structures</a:t>
            </a:r>
            <a:r>
              <a:rPr sz="2400" spc="-80" dirty="0">
                <a:latin typeface="Tahoma" panose="020B0604030504040204"/>
                <a:cs typeface="Tahoma" panose="020B0604030504040204"/>
              </a:rPr>
              <a:t> </a:t>
            </a:r>
            <a:r>
              <a:rPr sz="2400" spc="-70" dirty="0">
                <a:latin typeface="Tahoma" panose="020B0604030504040204"/>
                <a:cs typeface="Tahoma" panose="020B0604030504040204"/>
              </a:rPr>
              <a:t>SOM</a:t>
            </a:r>
            <a:r>
              <a:rPr sz="2400" spc="-85" dirty="0">
                <a:latin typeface="Tahoma" panose="020B0604030504040204"/>
                <a:cs typeface="Tahoma" panose="020B0604030504040204"/>
              </a:rPr>
              <a:t> </a:t>
            </a:r>
            <a:r>
              <a:rPr sz="2400" spc="-114" dirty="0">
                <a:latin typeface="Tahoma" panose="020B0604030504040204"/>
                <a:cs typeface="Tahoma" panose="020B0604030504040204"/>
              </a:rPr>
              <a:t>and</a:t>
            </a:r>
            <a:r>
              <a:rPr sz="2400" spc="-85" dirty="0">
                <a:latin typeface="Tahoma" panose="020B0604030504040204"/>
                <a:cs typeface="Tahoma" panose="020B0604030504040204"/>
              </a:rPr>
              <a:t> </a:t>
            </a:r>
            <a:r>
              <a:rPr sz="2400" spc="-130" dirty="0">
                <a:latin typeface="Tahoma" panose="020B0604030504040204"/>
                <a:cs typeface="Tahoma" panose="020B0604030504040204"/>
              </a:rPr>
              <a:t>BPN.</a:t>
            </a:r>
            <a:r>
              <a:rPr sz="2400" spc="-85" dirty="0">
                <a:latin typeface="Tahoma" panose="020B0604030504040204"/>
                <a:cs typeface="Tahoma" panose="020B0604030504040204"/>
              </a:rPr>
              <a:t> </a:t>
            </a:r>
            <a:r>
              <a:rPr sz="2400" spc="-100" dirty="0">
                <a:latin typeface="Tahoma" panose="020B0604030504040204"/>
                <a:cs typeface="Tahoma" panose="020B0604030504040204"/>
              </a:rPr>
              <a:t>Both</a:t>
            </a:r>
            <a:r>
              <a:rPr sz="2400" spc="-85" dirty="0">
                <a:latin typeface="Tahoma" panose="020B0604030504040204"/>
                <a:cs typeface="Tahoma" panose="020B0604030504040204"/>
              </a:rPr>
              <a:t> </a:t>
            </a:r>
            <a:r>
              <a:rPr sz="2400" spc="-125" dirty="0">
                <a:latin typeface="Tahoma" panose="020B0604030504040204"/>
                <a:cs typeface="Tahoma" panose="020B0604030504040204"/>
              </a:rPr>
              <a:t>are</a:t>
            </a:r>
            <a:r>
              <a:rPr sz="2400" spc="-85" dirty="0">
                <a:latin typeface="Tahoma" panose="020B0604030504040204"/>
                <a:cs typeface="Tahoma" panose="020B0604030504040204"/>
              </a:rPr>
              <a:t> </a:t>
            </a:r>
            <a:r>
              <a:rPr sz="2400" spc="-40" dirty="0">
                <a:latin typeface="Tahoma" panose="020B0604030504040204"/>
                <a:cs typeface="Tahoma" panose="020B0604030504040204"/>
              </a:rPr>
              <a:t>Feed</a:t>
            </a:r>
            <a:r>
              <a:rPr sz="2400" spc="-85" dirty="0">
                <a:latin typeface="Tahoma" panose="020B0604030504040204"/>
                <a:cs typeface="Tahoma" panose="020B0604030504040204"/>
              </a:rPr>
              <a:t> </a:t>
            </a:r>
            <a:r>
              <a:rPr sz="2400" spc="-140" dirty="0">
                <a:latin typeface="Tahoma" panose="020B0604030504040204"/>
                <a:cs typeface="Tahoma" panose="020B0604030504040204"/>
              </a:rPr>
              <a:t>Forward</a:t>
            </a:r>
            <a:r>
              <a:rPr sz="2400" spc="-85" dirty="0">
                <a:latin typeface="Tahoma" panose="020B0604030504040204"/>
                <a:cs typeface="Tahoma" panose="020B0604030504040204"/>
              </a:rPr>
              <a:t> </a:t>
            </a:r>
            <a:r>
              <a:rPr sz="2400" spc="-120" dirty="0">
                <a:latin typeface="Tahoma" panose="020B0604030504040204"/>
                <a:cs typeface="Tahoma" panose="020B0604030504040204"/>
              </a:rPr>
              <a:t>Neural</a:t>
            </a:r>
            <a:r>
              <a:rPr sz="2400" spc="-85" dirty="0">
                <a:latin typeface="Tahoma" panose="020B0604030504040204"/>
                <a:cs typeface="Tahoma" panose="020B0604030504040204"/>
              </a:rPr>
              <a:t> </a:t>
            </a:r>
            <a:r>
              <a:rPr sz="2400" spc="-145" dirty="0">
                <a:latin typeface="Tahoma" panose="020B0604030504040204"/>
                <a:cs typeface="Tahoma" panose="020B0604030504040204"/>
              </a:rPr>
              <a:t>Network </a:t>
            </a:r>
            <a:r>
              <a:rPr sz="2400" spc="-685" dirty="0">
                <a:latin typeface="Tahoma" panose="020B0604030504040204"/>
                <a:cs typeface="Tahoma" panose="020B0604030504040204"/>
              </a:rPr>
              <a:t> </a:t>
            </a:r>
            <a:r>
              <a:rPr sz="2400" spc="-95" dirty="0">
                <a:latin typeface="Tahoma" panose="020B0604030504040204"/>
                <a:cs typeface="Tahoma" panose="020B0604030504040204"/>
              </a:rPr>
              <a:t>Structure but </a:t>
            </a:r>
            <a:r>
              <a:rPr sz="2400" spc="-90" dirty="0">
                <a:latin typeface="Tahoma" panose="020B0604030504040204"/>
                <a:cs typeface="Tahoma" panose="020B0604030504040204"/>
              </a:rPr>
              <a:t>uses</a:t>
            </a:r>
            <a:r>
              <a:rPr sz="2400" spc="-95" dirty="0">
                <a:latin typeface="Tahoma" panose="020B0604030504040204"/>
                <a:cs typeface="Tahoma" panose="020B0604030504040204"/>
              </a:rPr>
              <a:t> different </a:t>
            </a:r>
            <a:r>
              <a:rPr sz="2400" spc="-114" dirty="0">
                <a:latin typeface="Tahoma" panose="020B0604030504040204"/>
                <a:cs typeface="Tahoma" panose="020B0604030504040204"/>
              </a:rPr>
              <a:t>learning</a:t>
            </a:r>
            <a:r>
              <a:rPr sz="2400" spc="-90" dirty="0">
                <a:latin typeface="Tahoma" panose="020B0604030504040204"/>
                <a:cs typeface="Tahoma" panose="020B0604030504040204"/>
              </a:rPr>
              <a:t> </a:t>
            </a:r>
            <a:r>
              <a:rPr sz="2400" spc="-135" dirty="0">
                <a:latin typeface="Tahoma" panose="020B0604030504040204"/>
                <a:cs typeface="Tahoma" panose="020B0604030504040204"/>
              </a:rPr>
              <a:t>algorithm</a:t>
            </a:r>
            <a:r>
              <a:rPr sz="2400" spc="-95" dirty="0">
                <a:latin typeface="Tahoma" panose="020B0604030504040204"/>
                <a:cs typeface="Tahoma" panose="020B0604030504040204"/>
              </a:rPr>
              <a:t> </a:t>
            </a:r>
            <a:r>
              <a:rPr sz="2400" spc="-114" dirty="0">
                <a:latin typeface="Tahoma" panose="020B0604030504040204"/>
                <a:cs typeface="Tahoma" panose="020B0604030504040204"/>
              </a:rPr>
              <a:t>and</a:t>
            </a:r>
            <a:r>
              <a:rPr sz="2400" spc="-95" dirty="0">
                <a:latin typeface="Tahoma" panose="020B0604030504040204"/>
                <a:cs typeface="Tahoma" panose="020B0604030504040204"/>
              </a:rPr>
              <a:t> </a:t>
            </a:r>
            <a:r>
              <a:rPr sz="2400" spc="-145" dirty="0">
                <a:latin typeface="Tahoma" panose="020B0604030504040204"/>
                <a:cs typeface="Tahoma" panose="020B0604030504040204"/>
              </a:rPr>
              <a:t>meant</a:t>
            </a:r>
            <a:r>
              <a:rPr sz="2400" spc="-95" dirty="0">
                <a:latin typeface="Tahoma" panose="020B0604030504040204"/>
                <a:cs typeface="Tahoma" panose="020B0604030504040204"/>
              </a:rPr>
              <a:t> </a:t>
            </a:r>
            <a:r>
              <a:rPr sz="2400" spc="-110" dirty="0">
                <a:latin typeface="Tahoma" panose="020B0604030504040204"/>
                <a:cs typeface="Tahoma" panose="020B0604030504040204"/>
              </a:rPr>
              <a:t>for</a:t>
            </a:r>
            <a:r>
              <a:rPr sz="2400" spc="-90" dirty="0">
                <a:latin typeface="Tahoma" panose="020B0604030504040204"/>
                <a:cs typeface="Tahoma" panose="020B0604030504040204"/>
              </a:rPr>
              <a:t> </a:t>
            </a:r>
            <a:r>
              <a:rPr sz="2400" spc="-95" dirty="0">
                <a:latin typeface="Tahoma" panose="020B0604030504040204"/>
                <a:cs typeface="Tahoma" panose="020B0604030504040204"/>
              </a:rPr>
              <a:t>different </a:t>
            </a:r>
            <a:r>
              <a:rPr sz="2400" spc="-145" dirty="0">
                <a:latin typeface="Tahoma" panose="020B0604030504040204"/>
                <a:cs typeface="Tahoma" panose="020B0604030504040204"/>
              </a:rPr>
              <a:t>tasks.</a:t>
            </a:r>
            <a:endParaRPr sz="2400" dirty="0">
              <a:latin typeface="Tahoma" panose="020B0604030504040204"/>
              <a:cs typeface="Tahoma" panose="020B0604030504040204"/>
            </a:endParaRPr>
          </a:p>
          <a:p>
            <a:pPr marL="12700" marR="527050">
              <a:lnSpc>
                <a:spcPct val="133000"/>
              </a:lnSpc>
            </a:pPr>
            <a:r>
              <a:rPr sz="2400" spc="-160" dirty="0">
                <a:latin typeface="Tahoma" panose="020B0604030504040204"/>
                <a:cs typeface="Tahoma" panose="020B0604030504040204"/>
              </a:rPr>
              <a:t>Initially</a:t>
            </a:r>
            <a:r>
              <a:rPr sz="2400" spc="-85" dirty="0">
                <a:latin typeface="Tahoma" panose="020B0604030504040204"/>
                <a:cs typeface="Tahoma" panose="020B0604030504040204"/>
              </a:rPr>
              <a:t> the </a:t>
            </a:r>
            <a:r>
              <a:rPr sz="2400" spc="-125" dirty="0">
                <a:latin typeface="Tahoma" panose="020B0604030504040204"/>
                <a:cs typeface="Tahoma" panose="020B0604030504040204"/>
              </a:rPr>
              <a:t>data</a:t>
            </a:r>
            <a:r>
              <a:rPr sz="2400" spc="-85" dirty="0">
                <a:latin typeface="Tahoma" panose="020B0604030504040204"/>
                <a:cs typeface="Tahoma" panose="020B0604030504040204"/>
              </a:rPr>
              <a:t> set </a:t>
            </a:r>
            <a:r>
              <a:rPr sz="2400" spc="-105" dirty="0">
                <a:latin typeface="Tahoma" panose="020B0604030504040204"/>
                <a:cs typeface="Tahoma" panose="020B0604030504040204"/>
              </a:rPr>
              <a:t>is</a:t>
            </a:r>
            <a:r>
              <a:rPr sz="2400" spc="-80" dirty="0">
                <a:latin typeface="Tahoma" panose="020B0604030504040204"/>
                <a:cs typeface="Tahoma" panose="020B0604030504040204"/>
              </a:rPr>
              <a:t> preprocessed,</a:t>
            </a:r>
            <a:r>
              <a:rPr sz="2400" spc="-85" dirty="0">
                <a:latin typeface="Tahoma" panose="020B0604030504040204"/>
                <a:cs typeface="Tahoma" panose="020B0604030504040204"/>
              </a:rPr>
              <a:t> </a:t>
            </a:r>
            <a:r>
              <a:rPr sz="2400" spc="-130" dirty="0">
                <a:latin typeface="Tahoma" panose="020B0604030504040204"/>
                <a:cs typeface="Tahoma" panose="020B0604030504040204"/>
              </a:rPr>
              <a:t>normalized</a:t>
            </a:r>
            <a:r>
              <a:rPr sz="2400" spc="-85" dirty="0">
                <a:latin typeface="Tahoma" panose="020B0604030504040204"/>
                <a:cs typeface="Tahoma" panose="020B0604030504040204"/>
              </a:rPr>
              <a:t> </a:t>
            </a:r>
            <a:r>
              <a:rPr sz="2400" spc="-114" dirty="0">
                <a:latin typeface="Tahoma" panose="020B0604030504040204"/>
                <a:cs typeface="Tahoma" panose="020B0604030504040204"/>
              </a:rPr>
              <a:t>and</a:t>
            </a:r>
            <a:r>
              <a:rPr sz="2400" spc="-85" dirty="0">
                <a:latin typeface="Tahoma" panose="020B0604030504040204"/>
                <a:cs typeface="Tahoma" panose="020B0604030504040204"/>
              </a:rPr>
              <a:t> </a:t>
            </a:r>
            <a:r>
              <a:rPr sz="2400" spc="-60" dirty="0">
                <a:latin typeface="Tahoma" panose="020B0604030504040204"/>
                <a:cs typeface="Tahoma" panose="020B0604030504040204"/>
              </a:rPr>
              <a:t>fed</a:t>
            </a:r>
            <a:r>
              <a:rPr sz="2400" spc="-85" dirty="0">
                <a:latin typeface="Tahoma" panose="020B0604030504040204"/>
                <a:cs typeface="Tahoma" panose="020B0604030504040204"/>
              </a:rPr>
              <a:t> </a:t>
            </a:r>
            <a:r>
              <a:rPr sz="2400" spc="-105" dirty="0">
                <a:latin typeface="Tahoma" panose="020B0604030504040204"/>
                <a:cs typeface="Tahoma" panose="020B0604030504040204"/>
              </a:rPr>
              <a:t>into</a:t>
            </a:r>
            <a:r>
              <a:rPr sz="2400" spc="-80" dirty="0">
                <a:latin typeface="Tahoma" panose="020B0604030504040204"/>
                <a:cs typeface="Tahoma" panose="020B0604030504040204"/>
              </a:rPr>
              <a:t> </a:t>
            </a:r>
            <a:r>
              <a:rPr sz="2400" spc="-70" dirty="0">
                <a:latin typeface="Tahoma" panose="020B0604030504040204"/>
                <a:cs typeface="Tahoma" panose="020B0604030504040204"/>
              </a:rPr>
              <a:t>SOM</a:t>
            </a:r>
            <a:r>
              <a:rPr sz="2400" spc="-85" dirty="0">
                <a:latin typeface="Tahoma" panose="020B0604030504040204"/>
                <a:cs typeface="Tahoma" panose="020B0604030504040204"/>
              </a:rPr>
              <a:t> </a:t>
            </a:r>
            <a:r>
              <a:rPr sz="2400" spc="-150" dirty="0">
                <a:latin typeface="Tahoma" panose="020B0604030504040204"/>
                <a:cs typeface="Tahoma" panose="020B0604030504040204"/>
              </a:rPr>
              <a:t>network</a:t>
            </a:r>
            <a:r>
              <a:rPr sz="2400" spc="-85" dirty="0">
                <a:latin typeface="Tahoma" panose="020B0604030504040204"/>
                <a:cs typeface="Tahoma" panose="020B0604030504040204"/>
              </a:rPr>
              <a:t> </a:t>
            </a:r>
            <a:r>
              <a:rPr sz="2400" spc="-110" dirty="0">
                <a:latin typeface="Tahoma" panose="020B0604030504040204"/>
                <a:cs typeface="Tahoma" panose="020B0604030504040204"/>
              </a:rPr>
              <a:t>for</a:t>
            </a:r>
            <a:r>
              <a:rPr sz="2400" spc="-85" dirty="0">
                <a:latin typeface="Tahoma" panose="020B0604030504040204"/>
                <a:cs typeface="Tahoma" panose="020B0604030504040204"/>
              </a:rPr>
              <a:t> </a:t>
            </a:r>
            <a:r>
              <a:rPr sz="2400" spc="-125" dirty="0">
                <a:latin typeface="Tahoma" panose="020B0604030504040204"/>
                <a:cs typeface="Tahoma" panose="020B0604030504040204"/>
              </a:rPr>
              <a:t>visualization</a:t>
            </a:r>
            <a:r>
              <a:rPr sz="2400" spc="-85" dirty="0">
                <a:latin typeface="Tahoma" panose="020B0604030504040204"/>
                <a:cs typeface="Tahoma" panose="020B0604030504040204"/>
              </a:rPr>
              <a:t> </a:t>
            </a:r>
            <a:r>
              <a:rPr sz="2400" spc="-114" dirty="0">
                <a:latin typeface="Tahoma" panose="020B0604030504040204"/>
                <a:cs typeface="Tahoma" panose="020B0604030504040204"/>
              </a:rPr>
              <a:t>and</a:t>
            </a:r>
            <a:r>
              <a:rPr sz="2400" spc="-80" dirty="0">
                <a:latin typeface="Tahoma" panose="020B0604030504040204"/>
                <a:cs typeface="Tahoma" panose="020B0604030504040204"/>
              </a:rPr>
              <a:t> </a:t>
            </a:r>
            <a:r>
              <a:rPr sz="2400" spc="-120" dirty="0">
                <a:latin typeface="Tahoma" panose="020B0604030504040204"/>
                <a:cs typeface="Tahoma" panose="020B0604030504040204"/>
              </a:rPr>
              <a:t>dimensionality</a:t>
            </a:r>
            <a:r>
              <a:rPr sz="2400" spc="-85" dirty="0">
                <a:latin typeface="Tahoma" panose="020B0604030504040204"/>
                <a:cs typeface="Tahoma" panose="020B0604030504040204"/>
              </a:rPr>
              <a:t> </a:t>
            </a:r>
            <a:r>
              <a:rPr sz="2400" spc="-90" dirty="0">
                <a:latin typeface="Tahoma" panose="020B0604030504040204"/>
                <a:cs typeface="Tahoma" panose="020B0604030504040204"/>
              </a:rPr>
              <a:t>reduction. </a:t>
            </a:r>
            <a:r>
              <a:rPr sz="2400" spc="-85" dirty="0">
                <a:latin typeface="Tahoma" panose="020B0604030504040204"/>
                <a:cs typeface="Tahoma" panose="020B0604030504040204"/>
              </a:rPr>
              <a:t> </a:t>
            </a:r>
            <a:r>
              <a:rPr sz="2400" spc="-80" dirty="0">
                <a:latin typeface="Tahoma" panose="020B0604030504040204"/>
                <a:cs typeface="Tahoma" panose="020B0604030504040204"/>
              </a:rPr>
              <a:t>The</a:t>
            </a:r>
            <a:r>
              <a:rPr sz="2400" spc="-90" dirty="0">
                <a:latin typeface="Tahoma" panose="020B0604030504040204"/>
                <a:cs typeface="Tahoma" panose="020B0604030504040204"/>
              </a:rPr>
              <a:t> </a:t>
            </a:r>
            <a:r>
              <a:rPr sz="2400" spc="-70" dirty="0">
                <a:latin typeface="Tahoma" panose="020B0604030504040204"/>
                <a:cs typeface="Tahoma" panose="020B0604030504040204"/>
              </a:rPr>
              <a:t>SOM</a:t>
            </a:r>
            <a:r>
              <a:rPr sz="2400" spc="-85" dirty="0">
                <a:latin typeface="Tahoma" panose="020B0604030504040204"/>
                <a:cs typeface="Tahoma" panose="020B0604030504040204"/>
              </a:rPr>
              <a:t> </a:t>
            </a:r>
            <a:r>
              <a:rPr sz="2400" spc="-125" dirty="0">
                <a:latin typeface="Tahoma" panose="020B0604030504040204"/>
                <a:cs typeface="Tahoma" panose="020B0604030504040204"/>
              </a:rPr>
              <a:t>has</a:t>
            </a:r>
            <a:r>
              <a:rPr sz="2400" spc="-90" dirty="0">
                <a:latin typeface="Tahoma" panose="020B0604030504040204"/>
                <a:cs typeface="Tahoma" panose="020B0604030504040204"/>
              </a:rPr>
              <a:t> </a:t>
            </a:r>
            <a:r>
              <a:rPr sz="2400" spc="-165" dirty="0">
                <a:latin typeface="Tahoma" panose="020B0604030504040204"/>
                <a:cs typeface="Tahoma" panose="020B0604030504040204"/>
              </a:rPr>
              <a:t>two</a:t>
            </a:r>
            <a:r>
              <a:rPr sz="2400" spc="-85" dirty="0">
                <a:latin typeface="Tahoma" panose="020B0604030504040204"/>
                <a:cs typeface="Tahoma" panose="020B0604030504040204"/>
              </a:rPr>
              <a:t> </a:t>
            </a:r>
            <a:r>
              <a:rPr sz="2400" spc="-110" dirty="0">
                <a:latin typeface="Tahoma" panose="020B0604030504040204"/>
                <a:cs typeface="Tahoma" panose="020B0604030504040204"/>
              </a:rPr>
              <a:t>modes</a:t>
            </a:r>
            <a:r>
              <a:rPr sz="2400" spc="-90" dirty="0">
                <a:latin typeface="Tahoma" panose="020B0604030504040204"/>
                <a:cs typeface="Tahoma" panose="020B0604030504040204"/>
              </a:rPr>
              <a:t> </a:t>
            </a:r>
            <a:r>
              <a:rPr sz="2400" spc="-80" dirty="0">
                <a:latin typeface="Tahoma" panose="020B0604030504040204"/>
                <a:cs typeface="Tahoma" panose="020B0604030504040204"/>
              </a:rPr>
              <a:t>of</a:t>
            </a:r>
            <a:r>
              <a:rPr sz="2400" spc="-85" dirty="0">
                <a:latin typeface="Tahoma" panose="020B0604030504040204"/>
                <a:cs typeface="Tahoma" panose="020B0604030504040204"/>
              </a:rPr>
              <a:t> </a:t>
            </a:r>
            <a:r>
              <a:rPr sz="2400" spc="-114" dirty="0">
                <a:latin typeface="Tahoma" panose="020B0604030504040204"/>
                <a:cs typeface="Tahoma" panose="020B0604030504040204"/>
              </a:rPr>
              <a:t>operation,</a:t>
            </a:r>
            <a:r>
              <a:rPr sz="2400" spc="-90" dirty="0">
                <a:latin typeface="Tahoma" panose="020B0604030504040204"/>
                <a:cs typeface="Tahoma" panose="020B0604030504040204"/>
              </a:rPr>
              <a:t> </a:t>
            </a:r>
            <a:r>
              <a:rPr sz="2400" spc="-110" dirty="0">
                <a:latin typeface="Tahoma" panose="020B0604030504040204"/>
                <a:cs typeface="Tahoma" panose="020B0604030504040204"/>
              </a:rPr>
              <a:t>during</a:t>
            </a:r>
            <a:r>
              <a:rPr sz="2400" spc="-85" dirty="0">
                <a:latin typeface="Tahoma" panose="020B0604030504040204"/>
                <a:cs typeface="Tahoma" panose="020B0604030504040204"/>
              </a:rPr>
              <a:t> the</a:t>
            </a:r>
            <a:r>
              <a:rPr sz="2400" spc="-90" dirty="0">
                <a:latin typeface="Tahoma" panose="020B0604030504040204"/>
                <a:cs typeface="Tahoma" panose="020B0604030504040204"/>
              </a:rPr>
              <a:t> </a:t>
            </a:r>
            <a:r>
              <a:rPr sz="2400" spc="-125" dirty="0">
                <a:latin typeface="Tahoma" panose="020B0604030504040204"/>
                <a:cs typeface="Tahoma" panose="020B0604030504040204"/>
              </a:rPr>
              <a:t>training</a:t>
            </a:r>
            <a:r>
              <a:rPr sz="2400" spc="-85" dirty="0">
                <a:latin typeface="Tahoma" panose="020B0604030504040204"/>
                <a:cs typeface="Tahoma" panose="020B0604030504040204"/>
              </a:rPr>
              <a:t> </a:t>
            </a:r>
            <a:r>
              <a:rPr sz="2400" spc="-65" dirty="0">
                <a:latin typeface="Tahoma" panose="020B0604030504040204"/>
                <a:cs typeface="Tahoma" panose="020B0604030504040204"/>
              </a:rPr>
              <a:t>process</a:t>
            </a:r>
            <a:r>
              <a:rPr sz="2400" spc="-90" dirty="0">
                <a:latin typeface="Tahoma" panose="020B0604030504040204"/>
                <a:cs typeface="Tahoma" panose="020B0604030504040204"/>
              </a:rPr>
              <a:t> </a:t>
            </a:r>
            <a:r>
              <a:rPr sz="2400" spc="-165" dirty="0">
                <a:latin typeface="Tahoma" panose="020B0604030504040204"/>
                <a:cs typeface="Tahoma" panose="020B0604030504040204"/>
              </a:rPr>
              <a:t>a</a:t>
            </a:r>
            <a:r>
              <a:rPr sz="2400" spc="-85" dirty="0">
                <a:latin typeface="Tahoma" panose="020B0604030504040204"/>
                <a:cs typeface="Tahoma" panose="020B0604030504040204"/>
              </a:rPr>
              <a:t> </a:t>
            </a:r>
            <a:r>
              <a:rPr sz="2400" spc="-170" dirty="0">
                <a:latin typeface="Tahoma" panose="020B0604030504040204"/>
                <a:cs typeface="Tahoma" panose="020B0604030504040204"/>
              </a:rPr>
              <a:t>map</a:t>
            </a:r>
            <a:r>
              <a:rPr sz="2400" spc="-90" dirty="0">
                <a:latin typeface="Tahoma" panose="020B0604030504040204"/>
                <a:cs typeface="Tahoma" panose="020B0604030504040204"/>
              </a:rPr>
              <a:t> </a:t>
            </a:r>
            <a:r>
              <a:rPr sz="2400" spc="-105" dirty="0">
                <a:latin typeface="Tahoma" panose="020B0604030504040204"/>
                <a:cs typeface="Tahoma" panose="020B0604030504040204"/>
              </a:rPr>
              <a:t>is</a:t>
            </a:r>
            <a:r>
              <a:rPr sz="2400" spc="-85" dirty="0">
                <a:latin typeface="Tahoma" panose="020B0604030504040204"/>
                <a:cs typeface="Tahoma" panose="020B0604030504040204"/>
              </a:rPr>
              <a:t> </a:t>
            </a:r>
            <a:r>
              <a:rPr sz="2400" spc="-114" dirty="0">
                <a:latin typeface="Tahoma" panose="020B0604030504040204"/>
                <a:cs typeface="Tahoma" panose="020B0604030504040204"/>
              </a:rPr>
              <a:t>built,</a:t>
            </a:r>
            <a:r>
              <a:rPr sz="2400" spc="-85" dirty="0">
                <a:latin typeface="Tahoma" panose="020B0604030504040204"/>
                <a:cs typeface="Tahoma" panose="020B0604030504040204"/>
              </a:rPr>
              <a:t> the</a:t>
            </a:r>
            <a:r>
              <a:rPr sz="2400" spc="-90" dirty="0">
                <a:latin typeface="Tahoma" panose="020B0604030504040204"/>
                <a:cs typeface="Tahoma" panose="020B0604030504040204"/>
              </a:rPr>
              <a:t> </a:t>
            </a:r>
            <a:r>
              <a:rPr sz="2400" spc="-120" dirty="0">
                <a:latin typeface="Tahoma" panose="020B0604030504040204"/>
                <a:cs typeface="Tahoma" panose="020B0604030504040204"/>
              </a:rPr>
              <a:t>neural</a:t>
            </a:r>
            <a:r>
              <a:rPr sz="2400" spc="-85" dirty="0">
                <a:latin typeface="Tahoma" panose="020B0604030504040204"/>
                <a:cs typeface="Tahoma" panose="020B0604030504040204"/>
              </a:rPr>
              <a:t> </a:t>
            </a:r>
            <a:r>
              <a:rPr sz="2400" spc="-150" dirty="0">
                <a:latin typeface="Tahoma" panose="020B0604030504040204"/>
                <a:cs typeface="Tahoma" panose="020B0604030504040204"/>
              </a:rPr>
              <a:t>network</a:t>
            </a:r>
            <a:r>
              <a:rPr sz="2400" spc="-90" dirty="0">
                <a:latin typeface="Tahoma" panose="020B0604030504040204"/>
                <a:cs typeface="Tahoma" panose="020B0604030504040204"/>
              </a:rPr>
              <a:t> </a:t>
            </a:r>
            <a:r>
              <a:rPr sz="2400" spc="-114" dirty="0">
                <a:latin typeface="Tahoma" panose="020B0604030504040204"/>
                <a:cs typeface="Tahoma" panose="020B0604030504040204"/>
              </a:rPr>
              <a:t>organizes</a:t>
            </a:r>
            <a:r>
              <a:rPr sz="2400" spc="-85" dirty="0">
                <a:latin typeface="Tahoma" panose="020B0604030504040204"/>
                <a:cs typeface="Tahoma" panose="020B0604030504040204"/>
              </a:rPr>
              <a:t> </a:t>
            </a:r>
            <a:r>
              <a:rPr sz="2400" spc="-110" dirty="0">
                <a:latin typeface="Tahoma" panose="020B0604030504040204"/>
                <a:cs typeface="Tahoma" panose="020B0604030504040204"/>
              </a:rPr>
              <a:t>itself,</a:t>
            </a:r>
            <a:r>
              <a:rPr sz="2400" spc="-90" dirty="0">
                <a:latin typeface="Tahoma" panose="020B0604030504040204"/>
                <a:cs typeface="Tahoma" panose="020B0604030504040204"/>
              </a:rPr>
              <a:t> </a:t>
            </a:r>
            <a:r>
              <a:rPr sz="2400" spc="-110" dirty="0">
                <a:latin typeface="Tahoma" panose="020B0604030504040204"/>
                <a:cs typeface="Tahoma" panose="020B0604030504040204"/>
              </a:rPr>
              <a:t>using</a:t>
            </a:r>
            <a:r>
              <a:rPr sz="2400" spc="-85" dirty="0">
                <a:latin typeface="Tahoma" panose="020B0604030504040204"/>
                <a:cs typeface="Tahoma" panose="020B0604030504040204"/>
              </a:rPr>
              <a:t> </a:t>
            </a:r>
            <a:r>
              <a:rPr sz="2400" spc="-165" dirty="0">
                <a:latin typeface="Tahoma" panose="020B0604030504040204"/>
                <a:cs typeface="Tahoma" panose="020B0604030504040204"/>
              </a:rPr>
              <a:t>a </a:t>
            </a:r>
            <a:r>
              <a:rPr sz="2400" spc="-690" dirty="0">
                <a:latin typeface="Tahoma" panose="020B0604030504040204"/>
                <a:cs typeface="Tahoma" panose="020B0604030504040204"/>
              </a:rPr>
              <a:t> </a:t>
            </a:r>
            <a:r>
              <a:rPr sz="2400" spc="-90" dirty="0">
                <a:latin typeface="Tahoma" panose="020B0604030504040204"/>
                <a:cs typeface="Tahoma" panose="020B0604030504040204"/>
              </a:rPr>
              <a:t>competitive</a:t>
            </a:r>
            <a:r>
              <a:rPr sz="2400" spc="-100" dirty="0">
                <a:latin typeface="Tahoma" panose="020B0604030504040204"/>
                <a:cs typeface="Tahoma" panose="020B0604030504040204"/>
              </a:rPr>
              <a:t> </a:t>
            </a:r>
            <a:r>
              <a:rPr sz="2400" spc="-80" dirty="0">
                <a:latin typeface="Tahoma" panose="020B0604030504040204"/>
                <a:cs typeface="Tahoma" panose="020B0604030504040204"/>
              </a:rPr>
              <a:t>process.</a:t>
            </a:r>
            <a:endParaRPr sz="2400" dirty="0">
              <a:latin typeface="Tahoma" panose="020B0604030504040204"/>
              <a:cs typeface="Tahoma" panose="020B0604030504040204"/>
            </a:endParaRPr>
          </a:p>
          <a:p>
            <a:pPr marL="12700" marR="798195">
              <a:lnSpc>
                <a:spcPct val="133000"/>
              </a:lnSpc>
            </a:pPr>
            <a:r>
              <a:rPr sz="2400" spc="-80" dirty="0">
                <a:latin typeface="Tahoma" panose="020B0604030504040204"/>
                <a:cs typeface="Tahoma" panose="020B0604030504040204"/>
              </a:rPr>
              <a:t>The</a:t>
            </a:r>
            <a:r>
              <a:rPr sz="2400" spc="-90" dirty="0">
                <a:latin typeface="Tahoma" panose="020B0604030504040204"/>
                <a:cs typeface="Tahoma" panose="020B0604030504040204"/>
              </a:rPr>
              <a:t> </a:t>
            </a:r>
            <a:r>
              <a:rPr sz="2400" spc="-150" dirty="0">
                <a:latin typeface="Tahoma" panose="020B0604030504040204"/>
                <a:cs typeface="Tahoma" panose="020B0604030504040204"/>
              </a:rPr>
              <a:t>network</a:t>
            </a:r>
            <a:r>
              <a:rPr sz="2400" spc="-85" dirty="0">
                <a:latin typeface="Tahoma" panose="020B0604030504040204"/>
                <a:cs typeface="Tahoma" panose="020B0604030504040204"/>
              </a:rPr>
              <a:t> </a:t>
            </a:r>
            <a:r>
              <a:rPr sz="2400" spc="-150" dirty="0">
                <a:latin typeface="Tahoma" panose="020B0604030504040204"/>
                <a:cs typeface="Tahoma" panose="020B0604030504040204"/>
              </a:rPr>
              <a:t>must</a:t>
            </a:r>
            <a:r>
              <a:rPr sz="2400" spc="-90" dirty="0">
                <a:latin typeface="Tahoma" panose="020B0604030504040204"/>
                <a:cs typeface="Tahoma" panose="020B0604030504040204"/>
              </a:rPr>
              <a:t> </a:t>
            </a:r>
            <a:r>
              <a:rPr sz="2400" spc="-50" dirty="0">
                <a:latin typeface="Tahoma" panose="020B0604030504040204"/>
                <a:cs typeface="Tahoma" panose="020B0604030504040204"/>
              </a:rPr>
              <a:t>be</a:t>
            </a:r>
            <a:r>
              <a:rPr sz="2400" spc="-85" dirty="0">
                <a:latin typeface="Tahoma" panose="020B0604030504040204"/>
                <a:cs typeface="Tahoma" panose="020B0604030504040204"/>
              </a:rPr>
              <a:t> </a:t>
            </a:r>
            <a:r>
              <a:rPr sz="2400" spc="-100" dirty="0">
                <a:latin typeface="Tahoma" panose="020B0604030504040204"/>
                <a:cs typeface="Tahoma" panose="020B0604030504040204"/>
              </a:rPr>
              <a:t>given</a:t>
            </a:r>
            <a:r>
              <a:rPr sz="2400" spc="-85" dirty="0">
                <a:latin typeface="Tahoma" panose="020B0604030504040204"/>
                <a:cs typeface="Tahoma" panose="020B0604030504040204"/>
              </a:rPr>
              <a:t> </a:t>
            </a:r>
            <a:r>
              <a:rPr sz="2400" spc="-165" dirty="0">
                <a:latin typeface="Tahoma" panose="020B0604030504040204"/>
                <a:cs typeface="Tahoma" panose="020B0604030504040204"/>
              </a:rPr>
              <a:t>a</a:t>
            </a:r>
            <a:r>
              <a:rPr sz="2400" spc="-90" dirty="0">
                <a:latin typeface="Tahoma" panose="020B0604030504040204"/>
                <a:cs typeface="Tahoma" panose="020B0604030504040204"/>
              </a:rPr>
              <a:t> </a:t>
            </a:r>
            <a:r>
              <a:rPr sz="2400" spc="-110" dirty="0">
                <a:latin typeface="Tahoma" panose="020B0604030504040204"/>
                <a:cs typeface="Tahoma" panose="020B0604030504040204"/>
              </a:rPr>
              <a:t>large</a:t>
            </a:r>
            <a:r>
              <a:rPr sz="2400" spc="-85" dirty="0">
                <a:latin typeface="Tahoma" panose="020B0604030504040204"/>
                <a:cs typeface="Tahoma" panose="020B0604030504040204"/>
              </a:rPr>
              <a:t> </a:t>
            </a:r>
            <a:r>
              <a:rPr sz="2400" spc="-130" dirty="0">
                <a:latin typeface="Tahoma" panose="020B0604030504040204"/>
                <a:cs typeface="Tahoma" panose="020B0604030504040204"/>
              </a:rPr>
              <a:t>number</a:t>
            </a:r>
            <a:r>
              <a:rPr sz="2400" spc="-85" dirty="0">
                <a:latin typeface="Tahoma" panose="020B0604030504040204"/>
                <a:cs typeface="Tahoma" panose="020B0604030504040204"/>
              </a:rPr>
              <a:t> </a:t>
            </a:r>
            <a:r>
              <a:rPr sz="2400" spc="-80" dirty="0">
                <a:latin typeface="Tahoma" panose="020B0604030504040204"/>
                <a:cs typeface="Tahoma" panose="020B0604030504040204"/>
              </a:rPr>
              <a:t>of</a:t>
            </a:r>
            <a:r>
              <a:rPr sz="2400" spc="-90" dirty="0">
                <a:latin typeface="Tahoma" panose="020B0604030504040204"/>
                <a:cs typeface="Tahoma" panose="020B0604030504040204"/>
              </a:rPr>
              <a:t> </a:t>
            </a:r>
            <a:r>
              <a:rPr sz="2400" spc="-105" dirty="0">
                <a:latin typeface="Tahoma" panose="020B0604030504040204"/>
                <a:cs typeface="Tahoma" panose="020B0604030504040204"/>
              </a:rPr>
              <a:t>input</a:t>
            </a:r>
            <a:r>
              <a:rPr sz="2400" spc="-85" dirty="0">
                <a:latin typeface="Tahoma" panose="020B0604030504040204"/>
                <a:cs typeface="Tahoma" panose="020B0604030504040204"/>
              </a:rPr>
              <a:t> </a:t>
            </a:r>
            <a:r>
              <a:rPr sz="2400" spc="-80" dirty="0">
                <a:latin typeface="Tahoma" panose="020B0604030504040204"/>
                <a:cs typeface="Tahoma" panose="020B0604030504040204"/>
              </a:rPr>
              <a:t>vectors</a:t>
            </a:r>
            <a:r>
              <a:rPr sz="2400" spc="-90" dirty="0">
                <a:latin typeface="Tahoma" panose="020B0604030504040204"/>
                <a:cs typeface="Tahoma" panose="020B0604030504040204"/>
              </a:rPr>
              <a:t> </a:t>
            </a:r>
            <a:r>
              <a:rPr sz="2400" spc="-155" dirty="0">
                <a:latin typeface="Tahoma" panose="020B0604030504040204"/>
                <a:cs typeface="Tahoma" panose="020B0604030504040204"/>
              </a:rPr>
              <a:t>,as</a:t>
            </a:r>
            <a:r>
              <a:rPr sz="2400" spc="-85" dirty="0">
                <a:latin typeface="Tahoma" panose="020B0604030504040204"/>
                <a:cs typeface="Tahoma" panose="020B0604030504040204"/>
              </a:rPr>
              <a:t> </a:t>
            </a:r>
            <a:r>
              <a:rPr sz="2400" spc="-105" dirty="0">
                <a:latin typeface="Tahoma" panose="020B0604030504040204"/>
                <a:cs typeface="Tahoma" panose="020B0604030504040204"/>
              </a:rPr>
              <a:t>much</a:t>
            </a:r>
            <a:r>
              <a:rPr sz="2400" spc="-85" dirty="0">
                <a:latin typeface="Tahoma" panose="020B0604030504040204"/>
                <a:cs typeface="Tahoma" panose="020B0604030504040204"/>
              </a:rPr>
              <a:t> </a:t>
            </a:r>
            <a:r>
              <a:rPr sz="2400" spc="-135" dirty="0">
                <a:latin typeface="Tahoma" panose="020B0604030504040204"/>
                <a:cs typeface="Tahoma" panose="020B0604030504040204"/>
              </a:rPr>
              <a:t>as</a:t>
            </a:r>
            <a:r>
              <a:rPr sz="2400" spc="-90" dirty="0">
                <a:latin typeface="Tahoma" panose="020B0604030504040204"/>
                <a:cs typeface="Tahoma" panose="020B0604030504040204"/>
              </a:rPr>
              <a:t> </a:t>
            </a:r>
            <a:r>
              <a:rPr sz="2400" spc="-80" dirty="0">
                <a:latin typeface="Tahoma" panose="020B0604030504040204"/>
                <a:cs typeface="Tahoma" panose="020B0604030504040204"/>
              </a:rPr>
              <a:t>possible</a:t>
            </a:r>
            <a:r>
              <a:rPr sz="2400" spc="-85" dirty="0">
                <a:latin typeface="Tahoma" panose="020B0604030504040204"/>
                <a:cs typeface="Tahoma" panose="020B0604030504040204"/>
              </a:rPr>
              <a:t> </a:t>
            </a:r>
            <a:r>
              <a:rPr sz="2400" spc="-100" dirty="0">
                <a:latin typeface="Tahoma" panose="020B0604030504040204"/>
                <a:cs typeface="Tahoma" panose="020B0604030504040204"/>
              </a:rPr>
              <a:t>representing</a:t>
            </a:r>
            <a:r>
              <a:rPr sz="2400" spc="-85" dirty="0">
                <a:latin typeface="Tahoma" panose="020B0604030504040204"/>
                <a:cs typeface="Tahoma" panose="020B0604030504040204"/>
              </a:rPr>
              <a:t> the</a:t>
            </a:r>
            <a:r>
              <a:rPr sz="2400" spc="-90" dirty="0">
                <a:latin typeface="Tahoma" panose="020B0604030504040204"/>
                <a:cs typeface="Tahoma" panose="020B0604030504040204"/>
              </a:rPr>
              <a:t> </a:t>
            </a:r>
            <a:r>
              <a:rPr sz="2400" spc="-125" dirty="0">
                <a:latin typeface="Tahoma" panose="020B0604030504040204"/>
                <a:cs typeface="Tahoma" panose="020B0604030504040204"/>
              </a:rPr>
              <a:t>kind</a:t>
            </a:r>
            <a:r>
              <a:rPr sz="2400" spc="-85" dirty="0">
                <a:latin typeface="Tahoma" panose="020B0604030504040204"/>
                <a:cs typeface="Tahoma" panose="020B0604030504040204"/>
              </a:rPr>
              <a:t> </a:t>
            </a:r>
            <a:r>
              <a:rPr sz="2400" spc="-80" dirty="0">
                <a:latin typeface="Tahoma" panose="020B0604030504040204"/>
                <a:cs typeface="Tahoma" panose="020B0604030504040204"/>
              </a:rPr>
              <a:t>of</a:t>
            </a:r>
            <a:r>
              <a:rPr sz="2400" spc="-90" dirty="0">
                <a:latin typeface="Tahoma" panose="020B0604030504040204"/>
                <a:cs typeface="Tahoma" panose="020B0604030504040204"/>
              </a:rPr>
              <a:t> </a:t>
            </a:r>
            <a:r>
              <a:rPr sz="2400" spc="-80" dirty="0">
                <a:latin typeface="Tahoma" panose="020B0604030504040204"/>
                <a:cs typeface="Tahoma" panose="020B0604030504040204"/>
              </a:rPr>
              <a:t>vectors</a:t>
            </a:r>
            <a:r>
              <a:rPr sz="2400" spc="-85" dirty="0">
                <a:latin typeface="Tahoma" panose="020B0604030504040204"/>
                <a:cs typeface="Tahoma" panose="020B0604030504040204"/>
              </a:rPr>
              <a:t> </a:t>
            </a:r>
            <a:r>
              <a:rPr sz="2400" spc="-125" dirty="0">
                <a:latin typeface="Tahoma" panose="020B0604030504040204"/>
                <a:cs typeface="Tahoma" panose="020B0604030504040204"/>
              </a:rPr>
              <a:t>that</a:t>
            </a:r>
            <a:r>
              <a:rPr sz="2400" spc="-85" dirty="0">
                <a:latin typeface="Tahoma" panose="020B0604030504040204"/>
                <a:cs typeface="Tahoma" panose="020B0604030504040204"/>
              </a:rPr>
              <a:t> </a:t>
            </a:r>
            <a:r>
              <a:rPr sz="2400" spc="-125" dirty="0">
                <a:latin typeface="Tahoma" panose="020B0604030504040204"/>
                <a:cs typeface="Tahoma" panose="020B0604030504040204"/>
              </a:rPr>
              <a:t>are </a:t>
            </a:r>
            <a:r>
              <a:rPr sz="2400" spc="-690" dirty="0">
                <a:latin typeface="Tahoma" panose="020B0604030504040204"/>
                <a:cs typeface="Tahoma" panose="020B0604030504040204"/>
              </a:rPr>
              <a:t> </a:t>
            </a:r>
            <a:r>
              <a:rPr sz="2400" spc="-60" dirty="0">
                <a:latin typeface="Tahoma" panose="020B0604030504040204"/>
                <a:cs typeface="Tahoma" panose="020B0604030504040204"/>
              </a:rPr>
              <a:t>expected</a:t>
            </a:r>
            <a:r>
              <a:rPr sz="2400" spc="-95" dirty="0">
                <a:latin typeface="Tahoma" panose="020B0604030504040204"/>
                <a:cs typeface="Tahoma" panose="020B0604030504040204"/>
              </a:rPr>
              <a:t> </a:t>
            </a:r>
            <a:r>
              <a:rPr sz="2400" spc="-110" dirty="0">
                <a:latin typeface="Tahoma" panose="020B0604030504040204"/>
                <a:cs typeface="Tahoma" panose="020B0604030504040204"/>
              </a:rPr>
              <a:t>during</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5" dirty="0">
                <a:latin typeface="Tahoma" panose="020B0604030504040204"/>
                <a:cs typeface="Tahoma" panose="020B0604030504040204"/>
              </a:rPr>
              <a:t> </a:t>
            </a:r>
            <a:r>
              <a:rPr sz="2400" spc="-50" dirty="0">
                <a:latin typeface="Tahoma" panose="020B0604030504040204"/>
                <a:cs typeface="Tahoma" panose="020B0604030504040204"/>
              </a:rPr>
              <a:t>second</a:t>
            </a:r>
            <a:r>
              <a:rPr sz="2400" spc="-90" dirty="0">
                <a:latin typeface="Tahoma" panose="020B0604030504040204"/>
                <a:cs typeface="Tahoma" panose="020B0604030504040204"/>
              </a:rPr>
              <a:t> </a:t>
            </a:r>
            <a:r>
              <a:rPr sz="2400" spc="-100" dirty="0">
                <a:latin typeface="Tahoma" panose="020B0604030504040204"/>
                <a:cs typeface="Tahoma" panose="020B0604030504040204"/>
              </a:rPr>
              <a:t>phase</a:t>
            </a:r>
            <a:r>
              <a:rPr sz="2400" spc="-90" dirty="0">
                <a:latin typeface="Tahoma" panose="020B0604030504040204"/>
                <a:cs typeface="Tahoma" panose="020B0604030504040204"/>
              </a:rPr>
              <a:t> </a:t>
            </a:r>
            <a:r>
              <a:rPr sz="2400" spc="-150" dirty="0">
                <a:latin typeface="Tahoma" panose="020B0604030504040204"/>
                <a:cs typeface="Tahoma" panose="020B0604030504040204"/>
              </a:rPr>
              <a:t>(if</a:t>
            </a:r>
            <a:r>
              <a:rPr sz="2400" spc="-95" dirty="0">
                <a:latin typeface="Tahoma" panose="020B0604030504040204"/>
                <a:cs typeface="Tahoma" panose="020B0604030504040204"/>
              </a:rPr>
              <a:t> </a:t>
            </a:r>
            <a:r>
              <a:rPr sz="2400" spc="-175" dirty="0">
                <a:latin typeface="Tahoma" panose="020B0604030504040204"/>
                <a:cs typeface="Tahoma" panose="020B0604030504040204"/>
              </a:rPr>
              <a:t>any).</a:t>
            </a:r>
            <a:r>
              <a:rPr sz="2400" spc="-90" dirty="0">
                <a:latin typeface="Tahoma" panose="020B0604030504040204"/>
                <a:cs typeface="Tahoma" panose="020B0604030504040204"/>
              </a:rPr>
              <a:t> </a:t>
            </a:r>
            <a:r>
              <a:rPr sz="2400" spc="-125" dirty="0">
                <a:latin typeface="Tahoma" panose="020B0604030504040204"/>
                <a:cs typeface="Tahoma" panose="020B0604030504040204"/>
              </a:rPr>
              <a:t>Otherwise,</a:t>
            </a:r>
            <a:r>
              <a:rPr sz="2400" spc="-90" dirty="0">
                <a:latin typeface="Tahoma" panose="020B0604030504040204"/>
                <a:cs typeface="Tahoma" panose="020B0604030504040204"/>
              </a:rPr>
              <a:t> </a:t>
            </a:r>
            <a:r>
              <a:rPr sz="2400" spc="-120" dirty="0">
                <a:latin typeface="Tahoma" panose="020B0604030504040204"/>
                <a:cs typeface="Tahoma" panose="020B0604030504040204"/>
              </a:rPr>
              <a:t>all</a:t>
            </a:r>
            <a:r>
              <a:rPr sz="2400" spc="-95" dirty="0">
                <a:latin typeface="Tahoma" panose="020B0604030504040204"/>
                <a:cs typeface="Tahoma" panose="020B0604030504040204"/>
              </a:rPr>
              <a:t> </a:t>
            </a:r>
            <a:r>
              <a:rPr sz="2400" spc="-105" dirty="0">
                <a:latin typeface="Tahoma" panose="020B0604030504040204"/>
                <a:cs typeface="Tahoma" panose="020B0604030504040204"/>
              </a:rPr>
              <a:t>input</a:t>
            </a:r>
            <a:r>
              <a:rPr sz="2400" spc="-90" dirty="0">
                <a:latin typeface="Tahoma" panose="020B0604030504040204"/>
                <a:cs typeface="Tahoma" panose="020B0604030504040204"/>
              </a:rPr>
              <a:t> </a:t>
            </a:r>
            <a:r>
              <a:rPr sz="2400" spc="-80" dirty="0">
                <a:latin typeface="Tahoma" panose="020B0604030504040204"/>
                <a:cs typeface="Tahoma" panose="020B0604030504040204"/>
              </a:rPr>
              <a:t>vectors</a:t>
            </a:r>
            <a:r>
              <a:rPr sz="2400" spc="-90" dirty="0">
                <a:latin typeface="Tahoma" panose="020B0604030504040204"/>
                <a:cs typeface="Tahoma" panose="020B0604030504040204"/>
              </a:rPr>
              <a:t> </a:t>
            </a:r>
            <a:r>
              <a:rPr sz="2400" spc="-150" dirty="0">
                <a:latin typeface="Tahoma" panose="020B0604030504040204"/>
                <a:cs typeface="Tahoma" panose="020B0604030504040204"/>
              </a:rPr>
              <a:t>must</a:t>
            </a:r>
            <a:r>
              <a:rPr sz="2400" spc="-95" dirty="0">
                <a:latin typeface="Tahoma" panose="020B0604030504040204"/>
                <a:cs typeface="Tahoma" panose="020B0604030504040204"/>
              </a:rPr>
              <a:t> </a:t>
            </a:r>
            <a:r>
              <a:rPr sz="2400" spc="-50" dirty="0">
                <a:latin typeface="Tahoma" panose="020B0604030504040204"/>
                <a:cs typeface="Tahoma" panose="020B0604030504040204"/>
              </a:rPr>
              <a:t>be</a:t>
            </a:r>
            <a:r>
              <a:rPr sz="2400" spc="-90" dirty="0">
                <a:latin typeface="Tahoma" panose="020B0604030504040204"/>
                <a:cs typeface="Tahoma" panose="020B0604030504040204"/>
              </a:rPr>
              <a:t> </a:t>
            </a:r>
            <a:r>
              <a:rPr sz="2400" spc="-114" dirty="0">
                <a:latin typeface="Tahoma" panose="020B0604030504040204"/>
                <a:cs typeface="Tahoma" panose="020B0604030504040204"/>
              </a:rPr>
              <a:t>administered</a:t>
            </a:r>
            <a:r>
              <a:rPr sz="2400" spc="-90" dirty="0">
                <a:latin typeface="Tahoma" panose="020B0604030504040204"/>
                <a:cs typeface="Tahoma" panose="020B0604030504040204"/>
              </a:rPr>
              <a:t> </a:t>
            </a:r>
            <a:r>
              <a:rPr sz="2400" spc="-110" dirty="0">
                <a:latin typeface="Tahoma" panose="020B0604030504040204"/>
                <a:cs typeface="Tahoma" panose="020B0604030504040204"/>
              </a:rPr>
              <a:t>several</a:t>
            </a:r>
            <a:r>
              <a:rPr sz="2400" spc="-95" dirty="0">
                <a:latin typeface="Tahoma" panose="020B0604030504040204"/>
                <a:cs typeface="Tahoma" panose="020B0604030504040204"/>
              </a:rPr>
              <a:t> </a:t>
            </a:r>
            <a:r>
              <a:rPr sz="2400" spc="-140" dirty="0">
                <a:latin typeface="Tahoma" panose="020B0604030504040204"/>
                <a:cs typeface="Tahoma" panose="020B0604030504040204"/>
              </a:rPr>
              <a:t>times</a:t>
            </a:r>
            <a:r>
              <a:rPr sz="2400" spc="-140" dirty="0" smtClean="0">
                <a:latin typeface="Tahoma" panose="020B0604030504040204"/>
                <a:cs typeface="Tahoma" panose="020B0604030504040204"/>
              </a:rPr>
              <a:t>.</a:t>
            </a:r>
            <a:endParaRPr sz="2400" dirty="0">
              <a:latin typeface="Tahoma" panose="020B0604030504040204"/>
              <a:cs typeface="Tahoma" panose="020B0604030504040204"/>
            </a:endParaRPr>
          </a:p>
          <a:p>
            <a:pPr marL="12700" marR="636905">
              <a:lnSpc>
                <a:spcPct val="133000"/>
              </a:lnSpc>
            </a:pPr>
            <a:r>
              <a:rPr sz="2400" spc="-130" dirty="0">
                <a:latin typeface="Tahoma" panose="020B0604030504040204"/>
                <a:cs typeface="Tahoma" panose="020B0604030504040204"/>
              </a:rPr>
              <a:t>During</a:t>
            </a:r>
            <a:r>
              <a:rPr sz="2400" spc="-95"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30" dirty="0">
                <a:latin typeface="Tahoma" panose="020B0604030504040204"/>
                <a:cs typeface="Tahoma" panose="020B0604030504040204"/>
              </a:rPr>
              <a:t>mapping</a:t>
            </a:r>
            <a:r>
              <a:rPr sz="2400" spc="-90" dirty="0">
                <a:latin typeface="Tahoma" panose="020B0604030504040204"/>
                <a:cs typeface="Tahoma" panose="020B0604030504040204"/>
              </a:rPr>
              <a:t> </a:t>
            </a:r>
            <a:r>
              <a:rPr sz="2400" spc="-65" dirty="0">
                <a:latin typeface="Tahoma" panose="020B0604030504040204"/>
                <a:cs typeface="Tahoma" panose="020B0604030504040204"/>
              </a:rPr>
              <a:t>process</a:t>
            </a:r>
            <a:r>
              <a:rPr sz="2400" spc="-90" dirty="0">
                <a:latin typeface="Tahoma" panose="020B0604030504040204"/>
                <a:cs typeface="Tahoma" panose="020B0604030504040204"/>
              </a:rPr>
              <a:t> </a:t>
            </a:r>
            <a:r>
              <a:rPr sz="2400" spc="-165" dirty="0">
                <a:latin typeface="Tahoma" panose="020B0604030504040204"/>
                <a:cs typeface="Tahoma" panose="020B0604030504040204"/>
              </a:rPr>
              <a:t>a</a:t>
            </a:r>
            <a:r>
              <a:rPr sz="2400" spc="-90" dirty="0">
                <a:latin typeface="Tahoma" panose="020B0604030504040204"/>
                <a:cs typeface="Tahoma" panose="020B0604030504040204"/>
              </a:rPr>
              <a:t> </a:t>
            </a:r>
            <a:r>
              <a:rPr sz="2400" spc="-160" dirty="0">
                <a:latin typeface="Tahoma" panose="020B0604030504040204"/>
                <a:cs typeface="Tahoma" panose="020B0604030504040204"/>
              </a:rPr>
              <a:t>new</a:t>
            </a:r>
            <a:r>
              <a:rPr sz="2400" spc="-90" dirty="0">
                <a:latin typeface="Tahoma" panose="020B0604030504040204"/>
                <a:cs typeface="Tahoma" panose="020B0604030504040204"/>
              </a:rPr>
              <a:t> </a:t>
            </a:r>
            <a:r>
              <a:rPr sz="2400" spc="-105" dirty="0">
                <a:latin typeface="Tahoma" panose="020B0604030504040204"/>
                <a:cs typeface="Tahoma" panose="020B0604030504040204"/>
              </a:rPr>
              <a:t>input</a:t>
            </a:r>
            <a:r>
              <a:rPr sz="2400" spc="-90" dirty="0">
                <a:latin typeface="Tahoma" panose="020B0604030504040204"/>
                <a:cs typeface="Tahoma" panose="020B0604030504040204"/>
              </a:rPr>
              <a:t> </a:t>
            </a:r>
            <a:r>
              <a:rPr sz="2400" spc="-75" dirty="0">
                <a:latin typeface="Tahoma" panose="020B0604030504040204"/>
                <a:cs typeface="Tahoma" panose="020B0604030504040204"/>
              </a:rPr>
              <a:t>vector</a:t>
            </a:r>
            <a:r>
              <a:rPr sz="2400" spc="-90" dirty="0">
                <a:latin typeface="Tahoma" panose="020B0604030504040204"/>
                <a:cs typeface="Tahoma" panose="020B0604030504040204"/>
              </a:rPr>
              <a:t> </a:t>
            </a:r>
            <a:r>
              <a:rPr sz="2400" spc="-190" dirty="0">
                <a:latin typeface="Tahoma" panose="020B0604030504040204"/>
                <a:cs typeface="Tahoma" panose="020B0604030504040204"/>
              </a:rPr>
              <a:t>may</a:t>
            </a:r>
            <a:r>
              <a:rPr sz="2400" spc="-90" dirty="0">
                <a:latin typeface="Tahoma" panose="020B0604030504040204"/>
                <a:cs typeface="Tahoma" panose="020B0604030504040204"/>
              </a:rPr>
              <a:t> quickly </a:t>
            </a:r>
            <a:r>
              <a:rPr sz="2400" spc="-50" dirty="0">
                <a:latin typeface="Tahoma" panose="020B0604030504040204"/>
                <a:cs typeface="Tahoma" panose="020B0604030504040204"/>
              </a:rPr>
              <a:t>be</a:t>
            </a:r>
            <a:r>
              <a:rPr sz="2400" spc="-90" dirty="0">
                <a:latin typeface="Tahoma" panose="020B0604030504040204"/>
                <a:cs typeface="Tahoma" panose="020B0604030504040204"/>
              </a:rPr>
              <a:t> </a:t>
            </a:r>
            <a:r>
              <a:rPr sz="2400" spc="-100" dirty="0">
                <a:latin typeface="Tahoma" panose="020B0604030504040204"/>
                <a:cs typeface="Tahoma" panose="020B0604030504040204"/>
              </a:rPr>
              <a:t>given</a:t>
            </a:r>
            <a:r>
              <a:rPr sz="2400" spc="-90" dirty="0">
                <a:latin typeface="Tahoma" panose="020B0604030504040204"/>
                <a:cs typeface="Tahoma" panose="020B0604030504040204"/>
              </a:rPr>
              <a:t> </a:t>
            </a:r>
            <a:r>
              <a:rPr sz="2400" spc="-165" dirty="0">
                <a:latin typeface="Tahoma" panose="020B0604030504040204"/>
                <a:cs typeface="Tahoma" panose="020B0604030504040204"/>
              </a:rPr>
              <a:t>a</a:t>
            </a:r>
            <a:r>
              <a:rPr sz="2400" spc="-90" dirty="0">
                <a:latin typeface="Tahoma" panose="020B0604030504040204"/>
                <a:cs typeface="Tahoma" panose="020B0604030504040204"/>
              </a:rPr>
              <a:t> </a:t>
            </a:r>
            <a:r>
              <a:rPr sz="2400" spc="-85" dirty="0">
                <a:latin typeface="Tahoma" panose="020B0604030504040204"/>
                <a:cs typeface="Tahoma" panose="020B0604030504040204"/>
              </a:rPr>
              <a:t>location</a:t>
            </a:r>
            <a:r>
              <a:rPr sz="2400" spc="-90" dirty="0">
                <a:latin typeface="Tahoma" panose="020B0604030504040204"/>
                <a:cs typeface="Tahoma" panose="020B0604030504040204"/>
              </a:rPr>
              <a:t> </a:t>
            </a:r>
            <a:r>
              <a:rPr sz="2400" spc="-95" dirty="0">
                <a:latin typeface="Tahoma" panose="020B0604030504040204"/>
                <a:cs typeface="Tahoma" panose="020B0604030504040204"/>
              </a:rPr>
              <a:t>on</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75" dirty="0">
                <a:latin typeface="Tahoma" panose="020B0604030504040204"/>
                <a:cs typeface="Tahoma" panose="020B0604030504040204"/>
              </a:rPr>
              <a:t>map,</a:t>
            </a:r>
            <a:r>
              <a:rPr sz="2400" spc="-90" dirty="0">
                <a:latin typeface="Tahoma" panose="020B0604030504040204"/>
                <a:cs typeface="Tahoma" panose="020B0604030504040204"/>
              </a:rPr>
              <a:t> </a:t>
            </a:r>
            <a:r>
              <a:rPr sz="2400" spc="-110" dirty="0">
                <a:latin typeface="Tahoma" panose="020B0604030504040204"/>
                <a:cs typeface="Tahoma" panose="020B0604030504040204"/>
              </a:rPr>
              <a:t>it</a:t>
            </a:r>
            <a:r>
              <a:rPr sz="2400" spc="-90" dirty="0">
                <a:latin typeface="Tahoma" panose="020B0604030504040204"/>
                <a:cs typeface="Tahoma" panose="020B0604030504040204"/>
              </a:rPr>
              <a:t> </a:t>
            </a:r>
            <a:r>
              <a:rPr sz="2400" spc="-105" dirty="0">
                <a:latin typeface="Tahoma" panose="020B0604030504040204"/>
                <a:cs typeface="Tahoma" panose="020B0604030504040204"/>
              </a:rPr>
              <a:t>is</a:t>
            </a:r>
            <a:r>
              <a:rPr sz="2400" spc="-90" dirty="0">
                <a:latin typeface="Tahoma" panose="020B0604030504040204"/>
                <a:cs typeface="Tahoma" panose="020B0604030504040204"/>
              </a:rPr>
              <a:t> </a:t>
            </a:r>
            <a:r>
              <a:rPr sz="2400" spc="-120" dirty="0">
                <a:latin typeface="Tahoma" panose="020B0604030504040204"/>
                <a:cs typeface="Tahoma" panose="020B0604030504040204"/>
              </a:rPr>
              <a:t>automatically</a:t>
            </a:r>
            <a:r>
              <a:rPr sz="2400" spc="-90" dirty="0">
                <a:latin typeface="Tahoma" panose="020B0604030504040204"/>
                <a:cs typeface="Tahoma" panose="020B0604030504040204"/>
              </a:rPr>
              <a:t> </a:t>
            </a:r>
            <a:r>
              <a:rPr sz="2400" spc="-80" dirty="0">
                <a:latin typeface="Tahoma" panose="020B0604030504040204"/>
                <a:cs typeface="Tahoma" panose="020B0604030504040204"/>
              </a:rPr>
              <a:t>classified</a:t>
            </a:r>
            <a:r>
              <a:rPr sz="2400" spc="-90" dirty="0">
                <a:latin typeface="Tahoma" panose="020B0604030504040204"/>
                <a:cs typeface="Tahoma" panose="020B0604030504040204"/>
              </a:rPr>
              <a:t> </a:t>
            </a:r>
            <a:r>
              <a:rPr sz="2400" spc="-114" dirty="0">
                <a:latin typeface="Tahoma" panose="020B0604030504040204"/>
                <a:cs typeface="Tahoma" panose="020B0604030504040204"/>
              </a:rPr>
              <a:t>or </a:t>
            </a:r>
            <a:r>
              <a:rPr sz="2400" spc="-690" dirty="0">
                <a:latin typeface="Tahoma" panose="020B0604030504040204"/>
                <a:cs typeface="Tahoma" panose="020B0604030504040204"/>
              </a:rPr>
              <a:t> </a:t>
            </a:r>
            <a:r>
              <a:rPr sz="2400" spc="-95" dirty="0">
                <a:latin typeface="Tahoma" panose="020B0604030504040204"/>
                <a:cs typeface="Tahoma" panose="020B0604030504040204"/>
              </a:rPr>
              <a:t>categorized.</a:t>
            </a:r>
            <a:endParaRPr sz="2400" dirty="0">
              <a:latin typeface="Tahoma" panose="020B0604030504040204"/>
              <a:cs typeface="Tahoma" panose="020B0604030504040204"/>
            </a:endParaRPr>
          </a:p>
          <a:p>
            <a:pPr marL="12700">
              <a:lnSpc>
                <a:spcPct val="100000"/>
              </a:lnSpc>
              <a:spcBef>
                <a:spcPts val="945"/>
              </a:spcBef>
            </a:pPr>
            <a:r>
              <a:rPr sz="2400" spc="-80" dirty="0">
                <a:latin typeface="Tahoma" panose="020B0604030504040204"/>
                <a:cs typeface="Tahoma" panose="020B0604030504040204"/>
              </a:rPr>
              <a:t>The</a:t>
            </a:r>
            <a:r>
              <a:rPr sz="2400" spc="-95" dirty="0">
                <a:latin typeface="Tahoma" panose="020B0604030504040204"/>
                <a:cs typeface="Tahoma" panose="020B0604030504040204"/>
              </a:rPr>
              <a:t> </a:t>
            </a:r>
            <a:r>
              <a:rPr sz="2400" spc="-130" dirty="0">
                <a:latin typeface="Tahoma" panose="020B0604030504040204"/>
                <a:cs typeface="Tahoma" panose="020B0604030504040204"/>
              </a:rPr>
              <a:t>weight</a:t>
            </a:r>
            <a:r>
              <a:rPr sz="2400" spc="-90" dirty="0">
                <a:latin typeface="Tahoma" panose="020B0604030504040204"/>
                <a:cs typeface="Tahoma" panose="020B0604030504040204"/>
              </a:rPr>
              <a:t> </a:t>
            </a:r>
            <a:r>
              <a:rPr sz="2400" spc="-130" dirty="0">
                <a:latin typeface="Tahoma" panose="020B0604030504040204"/>
                <a:cs typeface="Tahoma" panose="020B0604030504040204"/>
              </a:rPr>
              <a:t>information</a:t>
            </a:r>
            <a:r>
              <a:rPr sz="2400" spc="-90" dirty="0">
                <a:latin typeface="Tahoma" panose="020B0604030504040204"/>
                <a:cs typeface="Tahoma" panose="020B0604030504040204"/>
              </a:rPr>
              <a:t> </a:t>
            </a:r>
            <a:r>
              <a:rPr sz="2400" spc="-150" dirty="0">
                <a:latin typeface="Tahoma" panose="020B0604030504040204"/>
                <a:cs typeface="Tahoma" panose="020B0604030504040204"/>
              </a:rPr>
              <a:t>from</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70" dirty="0">
                <a:latin typeface="Tahoma" panose="020B0604030504040204"/>
                <a:cs typeface="Tahoma" panose="020B0604030504040204"/>
              </a:rPr>
              <a:t>SOM</a:t>
            </a:r>
            <a:r>
              <a:rPr sz="2400" spc="-90" dirty="0">
                <a:latin typeface="Tahoma" panose="020B0604030504040204"/>
                <a:cs typeface="Tahoma" panose="020B0604030504040204"/>
              </a:rPr>
              <a:t> </a:t>
            </a:r>
            <a:r>
              <a:rPr sz="2400" spc="-150" dirty="0">
                <a:latin typeface="Tahoma" panose="020B0604030504040204"/>
                <a:cs typeface="Tahoma" panose="020B0604030504040204"/>
              </a:rPr>
              <a:t>network</a:t>
            </a:r>
            <a:r>
              <a:rPr sz="2400" spc="-95" dirty="0">
                <a:latin typeface="Tahoma" panose="020B0604030504040204"/>
                <a:cs typeface="Tahoma" panose="020B0604030504040204"/>
              </a:rPr>
              <a:t> </a:t>
            </a:r>
            <a:r>
              <a:rPr sz="2400" spc="-105" dirty="0">
                <a:latin typeface="Tahoma" panose="020B0604030504040204"/>
                <a:cs typeface="Tahoma" panose="020B0604030504040204"/>
              </a:rPr>
              <a:t>is</a:t>
            </a:r>
            <a:r>
              <a:rPr sz="2400" spc="-90" dirty="0">
                <a:latin typeface="Tahoma" panose="020B0604030504040204"/>
                <a:cs typeface="Tahoma" panose="020B0604030504040204"/>
              </a:rPr>
              <a:t> </a:t>
            </a:r>
            <a:r>
              <a:rPr sz="2400" spc="-80" dirty="0">
                <a:latin typeface="Tahoma" panose="020B0604030504040204"/>
                <a:cs typeface="Tahoma" panose="020B0604030504040204"/>
              </a:rPr>
              <a:t>used</a:t>
            </a:r>
            <a:r>
              <a:rPr sz="2400" spc="-90" dirty="0">
                <a:latin typeface="Tahoma" panose="020B0604030504040204"/>
                <a:cs typeface="Tahoma" panose="020B0604030504040204"/>
              </a:rPr>
              <a:t> </a:t>
            </a:r>
            <a:r>
              <a:rPr sz="2400" spc="-135" dirty="0">
                <a:latin typeface="Tahoma" panose="020B0604030504040204"/>
                <a:cs typeface="Tahoma" panose="020B0604030504040204"/>
              </a:rPr>
              <a:t>as</a:t>
            </a:r>
            <a:r>
              <a:rPr sz="2400" spc="-90" dirty="0">
                <a:latin typeface="Tahoma" panose="020B0604030504040204"/>
                <a:cs typeface="Tahoma" panose="020B0604030504040204"/>
              </a:rPr>
              <a:t> </a:t>
            </a:r>
            <a:r>
              <a:rPr sz="2400" spc="-145" dirty="0">
                <a:latin typeface="Tahoma" panose="020B0604030504040204"/>
                <a:cs typeface="Tahoma" panose="020B0604030504040204"/>
              </a:rPr>
              <a:t>an</a:t>
            </a:r>
            <a:r>
              <a:rPr sz="2400" spc="-90" dirty="0">
                <a:latin typeface="Tahoma" panose="020B0604030504040204"/>
                <a:cs typeface="Tahoma" panose="020B0604030504040204"/>
              </a:rPr>
              <a:t> </a:t>
            </a:r>
            <a:r>
              <a:rPr sz="2400" spc="-105" dirty="0">
                <a:latin typeface="Tahoma" panose="020B0604030504040204"/>
                <a:cs typeface="Tahoma" panose="020B0604030504040204"/>
              </a:rPr>
              <a:t>input</a:t>
            </a:r>
            <a:r>
              <a:rPr sz="2400" spc="-90" dirty="0">
                <a:latin typeface="Tahoma" panose="020B0604030504040204"/>
                <a:cs typeface="Tahoma" panose="020B0604030504040204"/>
              </a:rPr>
              <a:t> to </a:t>
            </a:r>
            <a:r>
              <a:rPr sz="2400" spc="-85" dirty="0">
                <a:latin typeface="Tahoma" panose="020B0604030504040204"/>
                <a:cs typeface="Tahoma" panose="020B0604030504040204"/>
              </a:rPr>
              <a:t>the</a:t>
            </a:r>
            <a:r>
              <a:rPr sz="2400" spc="-95" dirty="0">
                <a:latin typeface="Tahoma" panose="020B0604030504040204"/>
                <a:cs typeface="Tahoma" panose="020B0604030504040204"/>
              </a:rPr>
              <a:t> </a:t>
            </a:r>
            <a:r>
              <a:rPr sz="2400" spc="-105" dirty="0">
                <a:latin typeface="Tahoma" panose="020B0604030504040204"/>
                <a:cs typeface="Tahoma" panose="020B0604030504040204"/>
              </a:rPr>
              <a:t>BPN</a:t>
            </a:r>
            <a:r>
              <a:rPr sz="2400" spc="-90" dirty="0">
                <a:latin typeface="Tahoma" panose="020B0604030504040204"/>
                <a:cs typeface="Tahoma" panose="020B0604030504040204"/>
              </a:rPr>
              <a:t> </a:t>
            </a:r>
            <a:r>
              <a:rPr sz="2400" spc="-155" dirty="0">
                <a:latin typeface="Tahoma" panose="020B0604030504040204"/>
                <a:cs typeface="Tahoma" panose="020B0604030504040204"/>
              </a:rPr>
              <a:t>network.</a:t>
            </a:r>
            <a:endParaRPr sz="2400" dirty="0">
              <a:latin typeface="Tahoma" panose="020B0604030504040204"/>
              <a:cs typeface="Tahoma" panose="020B0604030504040204"/>
            </a:endParaRPr>
          </a:p>
          <a:p>
            <a:pPr marL="12700" marR="1050925" indent="76835">
              <a:lnSpc>
                <a:spcPct val="133000"/>
              </a:lnSpc>
            </a:pPr>
            <a:r>
              <a:rPr sz="2400" spc="-75" dirty="0">
                <a:latin typeface="Tahoma" panose="020B0604030504040204"/>
                <a:cs typeface="Tahoma" panose="020B0604030504040204"/>
              </a:rPr>
              <a:t>To</a:t>
            </a:r>
            <a:r>
              <a:rPr sz="2400" spc="-90" dirty="0">
                <a:latin typeface="Tahoma" panose="020B0604030504040204"/>
                <a:cs typeface="Tahoma" panose="020B0604030504040204"/>
              </a:rPr>
              <a:t> </a:t>
            </a:r>
            <a:r>
              <a:rPr sz="2400" spc="-170" dirty="0">
                <a:latin typeface="Tahoma" panose="020B0604030504040204"/>
                <a:cs typeface="Tahoma" panose="020B0604030504040204"/>
              </a:rPr>
              <a:t>make</a:t>
            </a:r>
            <a:r>
              <a:rPr sz="2400" spc="-90" dirty="0">
                <a:latin typeface="Tahoma" panose="020B0604030504040204"/>
                <a:cs typeface="Tahoma" panose="020B0604030504040204"/>
              </a:rPr>
              <a:t> </a:t>
            </a:r>
            <a:r>
              <a:rPr sz="2400" spc="-165" dirty="0">
                <a:latin typeface="Tahoma" panose="020B0604030504040204"/>
                <a:cs typeface="Tahoma" panose="020B0604030504040204"/>
              </a:rPr>
              <a:t>a</a:t>
            </a:r>
            <a:r>
              <a:rPr sz="2400" spc="-90" dirty="0">
                <a:latin typeface="Tahoma" panose="020B0604030504040204"/>
                <a:cs typeface="Tahoma" panose="020B0604030504040204"/>
              </a:rPr>
              <a:t> </a:t>
            </a:r>
            <a:r>
              <a:rPr sz="2400" spc="-95" dirty="0">
                <a:latin typeface="Tahoma" panose="020B0604030504040204"/>
                <a:cs typeface="Tahoma" panose="020B0604030504040204"/>
              </a:rPr>
              <a:t>Back</a:t>
            </a:r>
            <a:r>
              <a:rPr sz="2400" spc="-90" dirty="0">
                <a:latin typeface="Tahoma" panose="020B0604030504040204"/>
                <a:cs typeface="Tahoma" panose="020B0604030504040204"/>
              </a:rPr>
              <a:t> </a:t>
            </a:r>
            <a:r>
              <a:rPr sz="2400" spc="-114" dirty="0">
                <a:latin typeface="Tahoma" panose="020B0604030504040204"/>
                <a:cs typeface="Tahoma" panose="020B0604030504040204"/>
              </a:rPr>
              <a:t>Propagation</a:t>
            </a:r>
            <a:r>
              <a:rPr sz="2400" spc="-85" dirty="0">
                <a:latin typeface="Tahoma" panose="020B0604030504040204"/>
                <a:cs typeface="Tahoma" panose="020B0604030504040204"/>
              </a:rPr>
              <a:t> </a:t>
            </a:r>
            <a:r>
              <a:rPr sz="2400" spc="-145" dirty="0">
                <a:latin typeface="Tahoma" panose="020B0604030504040204"/>
                <a:cs typeface="Tahoma" panose="020B0604030504040204"/>
              </a:rPr>
              <a:t>Network</a:t>
            </a:r>
            <a:r>
              <a:rPr sz="2400" spc="-90" dirty="0">
                <a:latin typeface="Tahoma" panose="020B0604030504040204"/>
                <a:cs typeface="Tahoma" panose="020B0604030504040204"/>
              </a:rPr>
              <a:t> to </a:t>
            </a:r>
            <a:r>
              <a:rPr sz="2400" spc="-125" dirty="0">
                <a:latin typeface="Tahoma" panose="020B0604030504040204"/>
                <a:cs typeface="Tahoma" panose="020B0604030504040204"/>
              </a:rPr>
              <a:t>perform</a:t>
            </a:r>
            <a:r>
              <a:rPr sz="2400" spc="-90" dirty="0">
                <a:latin typeface="Tahoma" panose="020B0604030504040204"/>
                <a:cs typeface="Tahoma" panose="020B0604030504040204"/>
              </a:rPr>
              <a:t> </a:t>
            </a:r>
            <a:r>
              <a:rPr sz="2400" spc="-120" dirty="0">
                <a:latin typeface="Tahoma" panose="020B0604030504040204"/>
                <a:cs typeface="Tahoma" panose="020B0604030504040204"/>
              </a:rPr>
              <a:t>some</a:t>
            </a:r>
            <a:r>
              <a:rPr sz="2400" spc="-85" dirty="0">
                <a:latin typeface="Tahoma" panose="020B0604030504040204"/>
                <a:cs typeface="Tahoma" panose="020B0604030504040204"/>
              </a:rPr>
              <a:t> </a:t>
            </a:r>
            <a:r>
              <a:rPr sz="2400" spc="-45" dirty="0">
                <a:latin typeface="Tahoma" panose="020B0604030504040204"/>
                <a:cs typeface="Tahoma" panose="020B0604030504040204"/>
              </a:rPr>
              <a:t>specific</a:t>
            </a:r>
            <a:r>
              <a:rPr sz="2400" spc="-90" dirty="0">
                <a:latin typeface="Tahoma" panose="020B0604030504040204"/>
                <a:cs typeface="Tahoma" panose="020B0604030504040204"/>
              </a:rPr>
              <a:t> </a:t>
            </a:r>
            <a:r>
              <a:rPr sz="2400" spc="-155" dirty="0">
                <a:latin typeface="Tahoma" panose="020B0604030504040204"/>
                <a:cs typeface="Tahoma" panose="020B0604030504040204"/>
              </a:rPr>
              <a:t>task,</a:t>
            </a:r>
            <a:r>
              <a:rPr sz="2400" spc="-90" dirty="0">
                <a:latin typeface="Tahoma" panose="020B0604030504040204"/>
                <a:cs typeface="Tahoma" panose="020B0604030504040204"/>
              </a:rPr>
              <a:t> </a:t>
            </a:r>
            <a:r>
              <a:rPr sz="2400" spc="-80" dirty="0">
                <a:latin typeface="Tahoma" panose="020B0604030504040204"/>
                <a:cs typeface="Tahoma" panose="020B0604030504040204"/>
              </a:rPr>
              <a:t>one</a:t>
            </a:r>
            <a:r>
              <a:rPr sz="2400" spc="-90" dirty="0">
                <a:latin typeface="Tahoma" panose="020B0604030504040204"/>
                <a:cs typeface="Tahoma" panose="020B0604030504040204"/>
              </a:rPr>
              <a:t> </a:t>
            </a:r>
            <a:r>
              <a:rPr sz="2400" spc="-150" dirty="0">
                <a:latin typeface="Tahoma" panose="020B0604030504040204"/>
                <a:cs typeface="Tahoma" panose="020B0604030504040204"/>
              </a:rPr>
              <a:t>must</a:t>
            </a:r>
            <a:r>
              <a:rPr sz="2400" spc="-90" dirty="0">
                <a:latin typeface="Tahoma" panose="020B0604030504040204"/>
                <a:cs typeface="Tahoma" panose="020B0604030504040204"/>
              </a:rPr>
              <a:t> </a:t>
            </a:r>
            <a:r>
              <a:rPr sz="2400" spc="-50" dirty="0">
                <a:latin typeface="Tahoma" panose="020B0604030504040204"/>
                <a:cs typeface="Tahoma" panose="020B0604030504040204"/>
              </a:rPr>
              <a:t>choose</a:t>
            </a:r>
            <a:r>
              <a:rPr sz="2400" spc="-85" dirty="0">
                <a:latin typeface="Tahoma" panose="020B0604030504040204"/>
                <a:cs typeface="Tahoma" panose="020B0604030504040204"/>
              </a:rPr>
              <a:t> </a:t>
            </a:r>
            <a:r>
              <a:rPr sz="2400" spc="-130" dirty="0">
                <a:latin typeface="Tahoma" panose="020B0604030504040204"/>
                <a:cs typeface="Tahoma" panose="020B0604030504040204"/>
              </a:rPr>
              <a:t>number</a:t>
            </a:r>
            <a:r>
              <a:rPr sz="2400" spc="-90" dirty="0">
                <a:latin typeface="Tahoma" panose="020B0604030504040204"/>
                <a:cs typeface="Tahoma" panose="020B0604030504040204"/>
              </a:rPr>
              <a:t> </a:t>
            </a:r>
            <a:r>
              <a:rPr sz="2400" spc="-80" dirty="0">
                <a:latin typeface="Tahoma" panose="020B0604030504040204"/>
                <a:cs typeface="Tahoma" panose="020B0604030504040204"/>
              </a:rPr>
              <a:t>of</a:t>
            </a:r>
            <a:r>
              <a:rPr sz="2400" spc="-90" dirty="0">
                <a:latin typeface="Tahoma" panose="020B0604030504040204"/>
                <a:cs typeface="Tahoma" panose="020B0604030504040204"/>
              </a:rPr>
              <a:t> </a:t>
            </a:r>
            <a:r>
              <a:rPr sz="2400" spc="-105" dirty="0">
                <a:latin typeface="Tahoma" panose="020B0604030504040204"/>
                <a:cs typeface="Tahoma" panose="020B0604030504040204"/>
              </a:rPr>
              <a:t>input</a:t>
            </a:r>
            <a:r>
              <a:rPr sz="2400" spc="-90" dirty="0">
                <a:latin typeface="Tahoma" panose="020B0604030504040204"/>
                <a:cs typeface="Tahoma" panose="020B0604030504040204"/>
              </a:rPr>
              <a:t> </a:t>
            </a:r>
            <a:r>
              <a:rPr sz="2400" spc="-120" dirty="0">
                <a:latin typeface="Tahoma" panose="020B0604030504040204"/>
                <a:cs typeface="Tahoma" panose="020B0604030504040204"/>
              </a:rPr>
              <a:t>neurons,</a:t>
            </a:r>
            <a:r>
              <a:rPr sz="2400" spc="-85" dirty="0">
                <a:latin typeface="Tahoma" panose="020B0604030504040204"/>
                <a:cs typeface="Tahoma" panose="020B0604030504040204"/>
              </a:rPr>
              <a:t> </a:t>
            </a:r>
            <a:r>
              <a:rPr sz="2400" spc="-100" dirty="0">
                <a:latin typeface="Tahoma" panose="020B0604030504040204"/>
                <a:cs typeface="Tahoma" panose="020B0604030504040204"/>
              </a:rPr>
              <a:t>output </a:t>
            </a:r>
            <a:r>
              <a:rPr sz="2400" spc="-690" dirty="0">
                <a:latin typeface="Tahoma" panose="020B0604030504040204"/>
                <a:cs typeface="Tahoma" panose="020B0604030504040204"/>
              </a:rPr>
              <a:t> </a:t>
            </a:r>
            <a:r>
              <a:rPr sz="2400" spc="-120" dirty="0">
                <a:latin typeface="Tahoma" panose="020B0604030504040204"/>
                <a:cs typeface="Tahoma" panose="020B0604030504040204"/>
              </a:rPr>
              <a:t>neurons,</a:t>
            </a:r>
            <a:r>
              <a:rPr sz="2400" spc="-95" dirty="0">
                <a:latin typeface="Tahoma" panose="020B0604030504040204"/>
                <a:cs typeface="Tahoma" panose="020B0604030504040204"/>
              </a:rPr>
              <a:t> </a:t>
            </a:r>
            <a:r>
              <a:rPr sz="2400" spc="-85" dirty="0">
                <a:latin typeface="Tahoma" panose="020B0604030504040204"/>
                <a:cs typeface="Tahoma" panose="020B0604030504040204"/>
              </a:rPr>
              <a:t>hidden</a:t>
            </a:r>
            <a:r>
              <a:rPr sz="2400" spc="-95" dirty="0">
                <a:latin typeface="Tahoma" panose="020B0604030504040204"/>
                <a:cs typeface="Tahoma" panose="020B0604030504040204"/>
              </a:rPr>
              <a:t> </a:t>
            </a:r>
            <a:r>
              <a:rPr sz="2400" spc="-105" dirty="0">
                <a:latin typeface="Tahoma" panose="020B0604030504040204"/>
                <a:cs typeface="Tahoma" panose="020B0604030504040204"/>
              </a:rPr>
              <a:t>neurons</a:t>
            </a:r>
            <a:r>
              <a:rPr sz="2400" spc="-95" dirty="0">
                <a:latin typeface="Tahoma" panose="020B0604030504040204"/>
                <a:cs typeface="Tahoma" panose="020B0604030504040204"/>
              </a:rPr>
              <a:t> </a:t>
            </a:r>
            <a:r>
              <a:rPr sz="2400" spc="-114" dirty="0">
                <a:latin typeface="Tahoma" panose="020B0604030504040204"/>
                <a:cs typeface="Tahoma" panose="020B0604030504040204"/>
              </a:rPr>
              <a:t>and</a:t>
            </a:r>
            <a:r>
              <a:rPr sz="2400" spc="-95" dirty="0">
                <a:latin typeface="Tahoma" panose="020B0604030504040204"/>
                <a:cs typeface="Tahoma" panose="020B0604030504040204"/>
              </a:rPr>
              <a:t> </a:t>
            </a:r>
            <a:r>
              <a:rPr sz="2400" spc="-165" dirty="0">
                <a:latin typeface="Tahoma" panose="020B0604030504040204"/>
                <a:cs typeface="Tahoma" panose="020B0604030504040204"/>
              </a:rPr>
              <a:t>how</a:t>
            </a:r>
            <a:r>
              <a:rPr sz="2400" spc="-95" dirty="0">
                <a:latin typeface="Tahoma" panose="020B0604030504040204"/>
                <a:cs typeface="Tahoma" panose="020B0604030504040204"/>
              </a:rPr>
              <a:t> </a:t>
            </a:r>
            <a:r>
              <a:rPr sz="2400" spc="-85" dirty="0">
                <a:latin typeface="Tahoma" panose="020B0604030504040204"/>
                <a:cs typeface="Tahoma" panose="020B0604030504040204"/>
              </a:rPr>
              <a:t>the</a:t>
            </a:r>
            <a:r>
              <a:rPr sz="2400" spc="-95" dirty="0">
                <a:latin typeface="Tahoma" panose="020B0604030504040204"/>
                <a:cs typeface="Tahoma" panose="020B0604030504040204"/>
              </a:rPr>
              <a:t> </a:t>
            </a:r>
            <a:r>
              <a:rPr sz="2400" spc="-105" dirty="0">
                <a:latin typeface="Tahoma" panose="020B0604030504040204"/>
                <a:cs typeface="Tahoma" panose="020B0604030504040204"/>
              </a:rPr>
              <a:t>neurons</a:t>
            </a:r>
            <a:r>
              <a:rPr sz="2400" spc="-95" dirty="0">
                <a:latin typeface="Tahoma" panose="020B0604030504040204"/>
                <a:cs typeface="Tahoma" panose="020B0604030504040204"/>
              </a:rPr>
              <a:t> </a:t>
            </a:r>
            <a:r>
              <a:rPr sz="2400" spc="-125" dirty="0">
                <a:latin typeface="Tahoma" panose="020B0604030504040204"/>
                <a:cs typeface="Tahoma" panose="020B0604030504040204"/>
              </a:rPr>
              <a:t>are</a:t>
            </a:r>
            <a:r>
              <a:rPr sz="2400" spc="-95" dirty="0">
                <a:latin typeface="Tahoma" panose="020B0604030504040204"/>
                <a:cs typeface="Tahoma" panose="020B0604030504040204"/>
              </a:rPr>
              <a:t> </a:t>
            </a:r>
            <a:r>
              <a:rPr sz="2400" spc="-45" dirty="0">
                <a:latin typeface="Tahoma" panose="020B0604030504040204"/>
                <a:cs typeface="Tahoma" panose="020B0604030504040204"/>
              </a:rPr>
              <a:t>connected</a:t>
            </a:r>
            <a:r>
              <a:rPr sz="2400" spc="-90" dirty="0">
                <a:latin typeface="Tahoma" panose="020B0604030504040204"/>
                <a:cs typeface="Tahoma" panose="020B0604030504040204"/>
              </a:rPr>
              <a:t> to</a:t>
            </a:r>
            <a:r>
              <a:rPr sz="2400" spc="-95" dirty="0">
                <a:latin typeface="Tahoma" panose="020B0604030504040204"/>
                <a:cs typeface="Tahoma" panose="020B0604030504040204"/>
              </a:rPr>
              <a:t> </a:t>
            </a:r>
            <a:r>
              <a:rPr sz="2400" spc="-80" dirty="0">
                <a:latin typeface="Tahoma" panose="020B0604030504040204"/>
                <a:cs typeface="Tahoma" panose="020B0604030504040204"/>
              </a:rPr>
              <a:t>one</a:t>
            </a:r>
            <a:r>
              <a:rPr sz="2400" spc="-95" dirty="0">
                <a:latin typeface="Tahoma" panose="020B0604030504040204"/>
                <a:cs typeface="Tahoma" panose="020B0604030504040204"/>
              </a:rPr>
              <a:t> </a:t>
            </a:r>
            <a:r>
              <a:rPr sz="2400" spc="-114" dirty="0">
                <a:latin typeface="Tahoma" panose="020B0604030504040204"/>
                <a:cs typeface="Tahoma" panose="020B0604030504040204"/>
              </a:rPr>
              <a:t>another</a:t>
            </a:r>
            <a:endParaRPr sz="2400" dirty="0">
              <a:latin typeface="Tahoma" panose="020B0604030504040204"/>
              <a:cs typeface="Tahoma" panose="020B0604030504040204"/>
            </a:endParaRPr>
          </a:p>
          <a:p>
            <a:pPr marL="12700" marR="15875">
              <a:lnSpc>
                <a:spcPct val="133000"/>
              </a:lnSpc>
            </a:pPr>
            <a:r>
              <a:rPr sz="2400" spc="-90" dirty="0">
                <a:latin typeface="Tahoma" panose="020B0604030504040204"/>
                <a:cs typeface="Tahoma" panose="020B0604030504040204"/>
              </a:rPr>
              <a:t>There</a:t>
            </a:r>
            <a:r>
              <a:rPr sz="2400" spc="-95" dirty="0">
                <a:latin typeface="Tahoma" panose="020B0604030504040204"/>
                <a:cs typeface="Tahoma" panose="020B0604030504040204"/>
              </a:rPr>
              <a:t> </a:t>
            </a:r>
            <a:r>
              <a:rPr sz="2400" spc="-125" dirty="0">
                <a:latin typeface="Tahoma" panose="020B0604030504040204"/>
                <a:cs typeface="Tahoma" panose="020B0604030504040204"/>
              </a:rPr>
              <a:t>are</a:t>
            </a:r>
            <a:r>
              <a:rPr sz="2400" spc="-90" dirty="0">
                <a:latin typeface="Tahoma" panose="020B0604030504040204"/>
                <a:cs typeface="Tahoma" panose="020B0604030504040204"/>
              </a:rPr>
              <a:t> </a:t>
            </a:r>
            <a:r>
              <a:rPr sz="2400" spc="-105" dirty="0">
                <a:latin typeface="Tahoma" panose="020B0604030504040204"/>
                <a:cs typeface="Tahoma" panose="020B0604030504040204"/>
              </a:rPr>
              <a:t>about</a:t>
            </a:r>
            <a:r>
              <a:rPr sz="2400" spc="-95" dirty="0">
                <a:latin typeface="Tahoma" panose="020B0604030504040204"/>
                <a:cs typeface="Tahoma" panose="020B0604030504040204"/>
              </a:rPr>
              <a:t> </a:t>
            </a:r>
            <a:r>
              <a:rPr sz="2400" spc="-114" dirty="0">
                <a:latin typeface="Tahoma" panose="020B0604030504040204"/>
                <a:cs typeface="Tahoma" panose="020B0604030504040204"/>
              </a:rPr>
              <a:t>forty</a:t>
            </a:r>
            <a:r>
              <a:rPr sz="2400" spc="-90" dirty="0">
                <a:latin typeface="Tahoma" panose="020B0604030504040204"/>
                <a:cs typeface="Tahoma" panose="020B0604030504040204"/>
              </a:rPr>
              <a:t> </a:t>
            </a:r>
            <a:r>
              <a:rPr sz="2400" spc="-80" dirty="0">
                <a:latin typeface="Tahoma" panose="020B0604030504040204"/>
                <a:cs typeface="Tahoma" panose="020B0604030504040204"/>
              </a:rPr>
              <a:t>one</a:t>
            </a:r>
            <a:r>
              <a:rPr sz="2400" spc="-90" dirty="0">
                <a:latin typeface="Tahoma" panose="020B0604030504040204"/>
                <a:cs typeface="Tahoma" panose="020B0604030504040204"/>
              </a:rPr>
              <a:t> </a:t>
            </a:r>
            <a:r>
              <a:rPr sz="2400" spc="-105" dirty="0">
                <a:latin typeface="Tahoma" panose="020B0604030504040204"/>
                <a:cs typeface="Tahoma" panose="020B0604030504040204"/>
              </a:rPr>
              <a:t>neurons</a:t>
            </a:r>
            <a:r>
              <a:rPr sz="2400" spc="-95" dirty="0">
                <a:latin typeface="Tahoma" panose="020B0604030504040204"/>
                <a:cs typeface="Tahoma" panose="020B0604030504040204"/>
              </a:rPr>
              <a:t> </a:t>
            </a:r>
            <a:r>
              <a:rPr sz="2400" spc="-120" dirty="0">
                <a:latin typeface="Tahoma" panose="020B0604030504040204"/>
                <a:cs typeface="Tahoma" panose="020B0604030504040204"/>
              </a:rPr>
              <a:t>in</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5" dirty="0">
                <a:latin typeface="Tahoma" panose="020B0604030504040204"/>
                <a:cs typeface="Tahoma" panose="020B0604030504040204"/>
              </a:rPr>
              <a:t> </a:t>
            </a:r>
            <a:r>
              <a:rPr sz="2400" spc="-105" dirty="0">
                <a:latin typeface="Tahoma" panose="020B0604030504040204"/>
                <a:cs typeface="Tahoma" panose="020B0604030504040204"/>
              </a:rPr>
              <a:t>input</a:t>
            </a:r>
            <a:r>
              <a:rPr sz="2400" spc="-90" dirty="0">
                <a:latin typeface="Tahoma" panose="020B0604030504040204"/>
                <a:cs typeface="Tahoma" panose="020B0604030504040204"/>
              </a:rPr>
              <a:t> </a:t>
            </a:r>
            <a:r>
              <a:rPr sz="2400" spc="-120" dirty="0">
                <a:latin typeface="Tahoma" panose="020B0604030504040204"/>
                <a:cs typeface="Tahoma" panose="020B0604030504040204"/>
              </a:rPr>
              <a:t>layer</a:t>
            </a:r>
            <a:r>
              <a:rPr sz="2400" spc="-90" dirty="0">
                <a:latin typeface="Tahoma" panose="020B0604030504040204"/>
                <a:cs typeface="Tahoma" panose="020B0604030504040204"/>
              </a:rPr>
              <a:t> </a:t>
            </a:r>
            <a:r>
              <a:rPr sz="2400" spc="-125" dirty="0">
                <a:latin typeface="Tahoma" panose="020B0604030504040204"/>
                <a:cs typeface="Tahoma" panose="020B0604030504040204"/>
              </a:rPr>
              <a:t>that</a:t>
            </a:r>
            <a:r>
              <a:rPr sz="2400" spc="-95" dirty="0">
                <a:latin typeface="Tahoma" panose="020B0604030504040204"/>
                <a:cs typeface="Tahoma" panose="020B0604030504040204"/>
              </a:rPr>
              <a:t> </a:t>
            </a:r>
            <a:r>
              <a:rPr sz="2400" spc="-80" dirty="0">
                <a:latin typeface="Tahoma" panose="020B0604030504040204"/>
                <a:cs typeface="Tahoma" panose="020B0604030504040204"/>
              </a:rPr>
              <a:t>corresponds</a:t>
            </a:r>
            <a:r>
              <a:rPr sz="2400" spc="-90" dirty="0">
                <a:latin typeface="Tahoma" panose="020B0604030504040204"/>
                <a:cs typeface="Tahoma" panose="020B0604030504040204"/>
              </a:rPr>
              <a:t> to </a:t>
            </a:r>
            <a:r>
              <a:rPr sz="2400" spc="-85" dirty="0">
                <a:latin typeface="Tahoma" panose="020B0604030504040204"/>
                <a:cs typeface="Tahoma" panose="020B0604030504040204"/>
              </a:rPr>
              <a:t>the</a:t>
            </a:r>
            <a:r>
              <a:rPr sz="2400" spc="-95" dirty="0">
                <a:latin typeface="Tahoma" panose="020B0604030504040204"/>
                <a:cs typeface="Tahoma" panose="020B0604030504040204"/>
              </a:rPr>
              <a:t> </a:t>
            </a:r>
            <a:r>
              <a:rPr sz="2400" spc="-130" dirty="0">
                <a:latin typeface="Tahoma" panose="020B0604030504040204"/>
                <a:cs typeface="Tahoma" panose="020B0604030504040204"/>
              </a:rPr>
              <a:t>number</a:t>
            </a:r>
            <a:r>
              <a:rPr sz="2400" spc="-90" dirty="0">
                <a:latin typeface="Tahoma" panose="020B0604030504040204"/>
                <a:cs typeface="Tahoma" panose="020B0604030504040204"/>
              </a:rPr>
              <a:t> </a:t>
            </a:r>
            <a:r>
              <a:rPr sz="2400" spc="-80" dirty="0">
                <a:latin typeface="Tahoma" panose="020B0604030504040204"/>
                <a:cs typeface="Tahoma" panose="020B0604030504040204"/>
              </a:rPr>
              <a:t>of</a:t>
            </a:r>
            <a:r>
              <a:rPr sz="2400" spc="-95" dirty="0">
                <a:latin typeface="Tahoma" panose="020B0604030504040204"/>
                <a:cs typeface="Tahoma" panose="020B0604030504040204"/>
              </a:rPr>
              <a:t> </a:t>
            </a:r>
            <a:r>
              <a:rPr sz="2400" spc="-105" dirty="0">
                <a:latin typeface="Tahoma" panose="020B0604030504040204"/>
                <a:cs typeface="Tahoma" panose="020B0604030504040204"/>
              </a:rPr>
              <a:t>input</a:t>
            </a:r>
            <a:r>
              <a:rPr sz="2400" spc="-90" dirty="0">
                <a:latin typeface="Tahoma" panose="020B0604030504040204"/>
                <a:cs typeface="Tahoma" panose="020B0604030504040204"/>
              </a:rPr>
              <a:t> </a:t>
            </a:r>
            <a:r>
              <a:rPr sz="2400" spc="-105" dirty="0">
                <a:latin typeface="Tahoma" panose="020B0604030504040204"/>
                <a:cs typeface="Tahoma" panose="020B0604030504040204"/>
              </a:rPr>
              <a:t>features</a:t>
            </a:r>
            <a:r>
              <a:rPr sz="2400" spc="-90" dirty="0">
                <a:latin typeface="Tahoma" panose="020B0604030504040204"/>
                <a:cs typeface="Tahoma" panose="020B0604030504040204"/>
              </a:rPr>
              <a:t> </a:t>
            </a:r>
            <a:r>
              <a:rPr sz="2400" spc="-114" dirty="0">
                <a:latin typeface="Tahoma" panose="020B0604030504040204"/>
                <a:cs typeface="Tahoma" panose="020B0604030504040204"/>
              </a:rPr>
              <a:t>and</a:t>
            </a:r>
            <a:r>
              <a:rPr sz="2400" spc="-95" dirty="0">
                <a:latin typeface="Tahoma" panose="020B0604030504040204"/>
                <a:cs typeface="Tahoma" panose="020B0604030504040204"/>
              </a:rPr>
              <a:t> </a:t>
            </a:r>
            <a:r>
              <a:rPr sz="2400" spc="-110" dirty="0">
                <a:latin typeface="Tahoma" panose="020B0604030504040204"/>
                <a:cs typeface="Tahoma" panose="020B0604030504040204"/>
              </a:rPr>
              <a:t>four</a:t>
            </a:r>
            <a:r>
              <a:rPr sz="2400" spc="-90" dirty="0">
                <a:latin typeface="Tahoma" panose="020B0604030504040204"/>
                <a:cs typeface="Tahoma" panose="020B0604030504040204"/>
              </a:rPr>
              <a:t> </a:t>
            </a:r>
            <a:r>
              <a:rPr sz="2400" spc="-105" dirty="0">
                <a:latin typeface="Tahoma" panose="020B0604030504040204"/>
                <a:cs typeface="Tahoma" panose="020B0604030504040204"/>
              </a:rPr>
              <a:t>neurons</a:t>
            </a:r>
            <a:r>
              <a:rPr sz="2400" spc="-90" dirty="0">
                <a:latin typeface="Tahoma" panose="020B0604030504040204"/>
                <a:cs typeface="Tahoma" panose="020B0604030504040204"/>
              </a:rPr>
              <a:t> </a:t>
            </a:r>
            <a:r>
              <a:rPr sz="2400" spc="-120" dirty="0">
                <a:latin typeface="Tahoma" panose="020B0604030504040204"/>
                <a:cs typeface="Tahoma" panose="020B0604030504040204"/>
              </a:rPr>
              <a:t>in</a:t>
            </a:r>
            <a:r>
              <a:rPr sz="2400" spc="-95" dirty="0">
                <a:latin typeface="Tahoma" panose="020B0604030504040204"/>
                <a:cs typeface="Tahoma" panose="020B0604030504040204"/>
              </a:rPr>
              <a:t> </a:t>
            </a:r>
            <a:r>
              <a:rPr sz="2400" spc="-85" dirty="0">
                <a:latin typeface="Tahoma" panose="020B0604030504040204"/>
                <a:cs typeface="Tahoma" panose="020B0604030504040204"/>
              </a:rPr>
              <a:t>the </a:t>
            </a:r>
            <a:r>
              <a:rPr sz="2400" spc="-80" dirty="0">
                <a:latin typeface="Tahoma" panose="020B0604030504040204"/>
                <a:cs typeface="Tahoma" panose="020B0604030504040204"/>
              </a:rPr>
              <a:t> </a:t>
            </a:r>
            <a:r>
              <a:rPr sz="2400" spc="-100" dirty="0">
                <a:latin typeface="Tahoma" panose="020B0604030504040204"/>
                <a:cs typeface="Tahoma" panose="020B0604030504040204"/>
              </a:rPr>
              <a:t>output</a:t>
            </a:r>
            <a:r>
              <a:rPr sz="2400" spc="-90" dirty="0">
                <a:latin typeface="Tahoma" panose="020B0604030504040204"/>
                <a:cs typeface="Tahoma" panose="020B0604030504040204"/>
              </a:rPr>
              <a:t> </a:t>
            </a:r>
            <a:r>
              <a:rPr sz="2400" spc="-120" dirty="0">
                <a:latin typeface="Tahoma" panose="020B0604030504040204"/>
                <a:cs typeface="Tahoma" panose="020B0604030504040204"/>
              </a:rPr>
              <a:t>layer</a:t>
            </a:r>
            <a:r>
              <a:rPr sz="2400" spc="-85" dirty="0">
                <a:latin typeface="Tahoma" panose="020B0604030504040204"/>
                <a:cs typeface="Tahoma" panose="020B0604030504040204"/>
              </a:rPr>
              <a:t> </a:t>
            </a:r>
            <a:r>
              <a:rPr sz="2400" spc="-120" dirty="0">
                <a:latin typeface="Tahoma" panose="020B0604030504040204"/>
                <a:cs typeface="Tahoma" panose="020B0604030504040204"/>
              </a:rPr>
              <a:t>in</a:t>
            </a:r>
            <a:r>
              <a:rPr sz="2400" spc="-85" dirty="0">
                <a:latin typeface="Tahoma" panose="020B0604030504040204"/>
                <a:cs typeface="Tahoma" panose="020B0604030504040204"/>
              </a:rPr>
              <a:t> </a:t>
            </a:r>
            <a:r>
              <a:rPr sz="2400" spc="-114" dirty="0">
                <a:latin typeface="Tahoma" panose="020B0604030504040204"/>
                <a:cs typeface="Tahoma" panose="020B0604030504040204"/>
              </a:rPr>
              <a:t>which</a:t>
            </a:r>
            <a:r>
              <a:rPr sz="2400" spc="-90" dirty="0">
                <a:latin typeface="Tahoma" panose="020B0604030504040204"/>
                <a:cs typeface="Tahoma" panose="020B0604030504040204"/>
              </a:rPr>
              <a:t> </a:t>
            </a:r>
            <a:r>
              <a:rPr sz="2400" spc="-120" dirty="0">
                <a:latin typeface="Tahoma" panose="020B0604030504040204"/>
                <a:cs typeface="Tahoma" panose="020B0604030504040204"/>
              </a:rPr>
              <a:t>all</a:t>
            </a:r>
            <a:r>
              <a:rPr sz="2400" spc="-85" dirty="0">
                <a:latin typeface="Tahoma" panose="020B0604030504040204"/>
                <a:cs typeface="Tahoma" panose="020B0604030504040204"/>
              </a:rPr>
              <a:t> </a:t>
            </a:r>
            <a:r>
              <a:rPr sz="2400" spc="-105" dirty="0">
                <a:latin typeface="Tahoma" panose="020B0604030504040204"/>
                <a:cs typeface="Tahoma" panose="020B0604030504040204"/>
              </a:rPr>
              <a:t>neurons</a:t>
            </a:r>
            <a:r>
              <a:rPr sz="2400" spc="-85" dirty="0">
                <a:latin typeface="Tahoma" panose="020B0604030504040204"/>
                <a:cs typeface="Tahoma" panose="020B0604030504040204"/>
              </a:rPr>
              <a:t> set </a:t>
            </a:r>
            <a:r>
              <a:rPr sz="2400" spc="-90" dirty="0">
                <a:latin typeface="Tahoma" panose="020B0604030504040204"/>
                <a:cs typeface="Tahoma" panose="020B0604030504040204"/>
              </a:rPr>
              <a:t>to </a:t>
            </a:r>
            <a:r>
              <a:rPr sz="2400" spc="-110" dirty="0">
                <a:latin typeface="Tahoma" panose="020B0604030504040204"/>
                <a:cs typeface="Tahoma" panose="020B0604030504040204"/>
              </a:rPr>
              <a:t>zero</a:t>
            </a:r>
            <a:r>
              <a:rPr sz="2400" spc="-85" dirty="0">
                <a:latin typeface="Tahoma" panose="020B0604030504040204"/>
                <a:cs typeface="Tahoma" panose="020B0604030504040204"/>
              </a:rPr>
              <a:t> </a:t>
            </a:r>
            <a:r>
              <a:rPr sz="2400" spc="-80" dirty="0">
                <a:latin typeface="Tahoma" panose="020B0604030504040204"/>
                <a:cs typeface="Tahoma" panose="020B0604030504040204"/>
              </a:rPr>
              <a:t>corresponds</a:t>
            </a:r>
            <a:r>
              <a:rPr sz="2400" spc="-85" dirty="0">
                <a:latin typeface="Tahoma" panose="020B0604030504040204"/>
                <a:cs typeface="Tahoma" panose="020B0604030504040204"/>
              </a:rPr>
              <a:t> </a:t>
            </a:r>
            <a:r>
              <a:rPr sz="2400" spc="-90" dirty="0">
                <a:latin typeface="Tahoma" panose="020B0604030504040204"/>
                <a:cs typeface="Tahoma" panose="020B0604030504040204"/>
              </a:rPr>
              <a:t>to </a:t>
            </a:r>
            <a:r>
              <a:rPr sz="2400" spc="-150" dirty="0">
                <a:latin typeface="Tahoma" panose="020B0604030504040204"/>
                <a:cs typeface="Tahoma" panose="020B0604030504040204"/>
              </a:rPr>
              <a:t>Normal</a:t>
            </a:r>
            <a:r>
              <a:rPr sz="2400" spc="-85" dirty="0">
                <a:latin typeface="Tahoma" panose="020B0604030504040204"/>
                <a:cs typeface="Tahoma" panose="020B0604030504040204"/>
              </a:rPr>
              <a:t> </a:t>
            </a:r>
            <a:r>
              <a:rPr sz="2400" spc="-114" dirty="0">
                <a:latin typeface="Tahoma" panose="020B0604030504040204"/>
                <a:cs typeface="Tahoma" panose="020B0604030504040204"/>
              </a:rPr>
              <a:t>and</a:t>
            </a:r>
            <a:r>
              <a:rPr sz="2400" spc="-85" dirty="0">
                <a:latin typeface="Tahoma" panose="020B0604030504040204"/>
                <a:cs typeface="Tahoma" panose="020B0604030504040204"/>
              </a:rPr>
              <a:t> </a:t>
            </a:r>
            <a:r>
              <a:rPr sz="2400" spc="-80" dirty="0">
                <a:latin typeface="Tahoma" panose="020B0604030504040204"/>
                <a:cs typeface="Tahoma" panose="020B0604030504040204"/>
              </a:rPr>
              <a:t>one</a:t>
            </a:r>
            <a:r>
              <a:rPr sz="2400" spc="-85" dirty="0">
                <a:latin typeface="Tahoma" panose="020B0604030504040204"/>
                <a:cs typeface="Tahoma" panose="020B0604030504040204"/>
              </a:rPr>
              <a:t> </a:t>
            </a:r>
            <a:r>
              <a:rPr sz="2400" spc="-120" dirty="0">
                <a:latin typeface="Tahoma" panose="020B0604030504040204"/>
                <a:cs typeface="Tahoma" panose="020B0604030504040204"/>
              </a:rPr>
              <a:t>in</a:t>
            </a:r>
            <a:r>
              <a:rPr sz="2400" spc="-90" dirty="0">
                <a:latin typeface="Tahoma" panose="020B0604030504040204"/>
                <a:cs typeface="Tahoma" panose="020B0604030504040204"/>
              </a:rPr>
              <a:t> </a:t>
            </a:r>
            <a:r>
              <a:rPr sz="2400" spc="-60" dirty="0">
                <a:latin typeface="Tahoma" panose="020B0604030504040204"/>
                <a:cs typeface="Tahoma" panose="020B0604030504040204"/>
              </a:rPr>
              <a:t>each</a:t>
            </a:r>
            <a:r>
              <a:rPr sz="2400" spc="-85" dirty="0">
                <a:latin typeface="Tahoma" panose="020B0604030504040204"/>
                <a:cs typeface="Tahoma" panose="020B0604030504040204"/>
              </a:rPr>
              <a:t> </a:t>
            </a:r>
            <a:r>
              <a:rPr sz="2400" spc="-110" dirty="0">
                <a:latin typeface="Tahoma" panose="020B0604030504040204"/>
                <a:cs typeface="Tahoma" panose="020B0604030504040204"/>
              </a:rPr>
              <a:t>neuron</a:t>
            </a:r>
            <a:r>
              <a:rPr sz="2400" spc="-85" dirty="0">
                <a:latin typeface="Tahoma" panose="020B0604030504040204"/>
                <a:cs typeface="Tahoma" panose="020B0604030504040204"/>
              </a:rPr>
              <a:t> </a:t>
            </a:r>
            <a:r>
              <a:rPr sz="2400" spc="-80" dirty="0">
                <a:latin typeface="Tahoma" panose="020B0604030504040204"/>
                <a:cs typeface="Tahoma" panose="020B0604030504040204"/>
              </a:rPr>
              <a:t>corresponds</a:t>
            </a:r>
            <a:r>
              <a:rPr sz="2400" spc="-85" dirty="0">
                <a:latin typeface="Tahoma" panose="020B0604030504040204"/>
                <a:cs typeface="Tahoma" panose="020B0604030504040204"/>
              </a:rPr>
              <a:t> </a:t>
            </a:r>
            <a:r>
              <a:rPr sz="2400" spc="-90" dirty="0">
                <a:latin typeface="Tahoma" panose="020B0604030504040204"/>
                <a:cs typeface="Tahoma" panose="020B0604030504040204"/>
              </a:rPr>
              <a:t>to </a:t>
            </a:r>
            <a:r>
              <a:rPr sz="2400" spc="-145" dirty="0">
                <a:latin typeface="Tahoma" panose="020B0604030504040204"/>
                <a:cs typeface="Tahoma" panose="020B0604030504040204"/>
              </a:rPr>
              <a:t>any</a:t>
            </a:r>
            <a:r>
              <a:rPr sz="2400" spc="-85" dirty="0">
                <a:latin typeface="Tahoma" panose="020B0604030504040204"/>
                <a:cs typeface="Tahoma" panose="020B0604030504040204"/>
              </a:rPr>
              <a:t> </a:t>
            </a:r>
            <a:r>
              <a:rPr sz="2400" spc="-80" dirty="0">
                <a:latin typeface="Tahoma" panose="020B0604030504040204"/>
                <a:cs typeface="Tahoma" panose="020B0604030504040204"/>
              </a:rPr>
              <a:t>one</a:t>
            </a:r>
            <a:r>
              <a:rPr sz="2400" spc="-85" dirty="0">
                <a:latin typeface="Tahoma" panose="020B0604030504040204"/>
                <a:cs typeface="Tahoma" panose="020B0604030504040204"/>
              </a:rPr>
              <a:t> </a:t>
            </a:r>
            <a:r>
              <a:rPr sz="2400" spc="-80" dirty="0">
                <a:latin typeface="Tahoma" panose="020B0604030504040204"/>
                <a:cs typeface="Tahoma" panose="020B0604030504040204"/>
              </a:rPr>
              <a:t>of</a:t>
            </a:r>
            <a:r>
              <a:rPr sz="2400" spc="-90" dirty="0">
                <a:latin typeface="Tahoma" panose="020B0604030504040204"/>
                <a:cs typeface="Tahoma" panose="020B0604030504040204"/>
              </a:rPr>
              <a:t> </a:t>
            </a:r>
            <a:r>
              <a:rPr sz="2400" spc="-85" dirty="0">
                <a:latin typeface="Tahoma" panose="020B0604030504040204"/>
                <a:cs typeface="Tahoma" panose="020B0604030504040204"/>
              </a:rPr>
              <a:t>the </a:t>
            </a:r>
            <a:r>
              <a:rPr sz="2400" spc="-110" dirty="0">
                <a:latin typeface="Tahoma" panose="020B0604030504040204"/>
                <a:cs typeface="Tahoma" panose="020B0604030504040204"/>
              </a:rPr>
              <a:t>four </a:t>
            </a:r>
            <a:r>
              <a:rPr sz="2400" spc="-685" dirty="0">
                <a:latin typeface="Tahoma" panose="020B0604030504040204"/>
                <a:cs typeface="Tahoma" panose="020B0604030504040204"/>
              </a:rPr>
              <a:t> </a:t>
            </a:r>
            <a:r>
              <a:rPr sz="2400" spc="-110" dirty="0">
                <a:latin typeface="Tahoma" panose="020B0604030504040204"/>
                <a:cs typeface="Tahoma" panose="020B0604030504040204"/>
              </a:rPr>
              <a:t>attacks</a:t>
            </a:r>
            <a:r>
              <a:rPr sz="2400" spc="-95" dirty="0">
                <a:latin typeface="Tahoma" panose="020B0604030504040204"/>
                <a:cs typeface="Tahoma" panose="020B0604030504040204"/>
              </a:rPr>
              <a:t> </a:t>
            </a:r>
            <a:r>
              <a:rPr sz="2400" spc="-155" dirty="0">
                <a:latin typeface="Tahoma" panose="020B0604030504040204"/>
                <a:cs typeface="Tahoma" panose="020B0604030504040204"/>
              </a:rPr>
              <a:t>(DOS,</a:t>
            </a:r>
            <a:r>
              <a:rPr sz="2400" spc="-90" dirty="0">
                <a:latin typeface="Tahoma" panose="020B0604030504040204"/>
                <a:cs typeface="Tahoma" panose="020B0604030504040204"/>
              </a:rPr>
              <a:t> </a:t>
            </a:r>
            <a:r>
              <a:rPr sz="2400" spc="-105" dirty="0">
                <a:latin typeface="Tahoma" panose="020B0604030504040204"/>
                <a:cs typeface="Tahoma" panose="020B0604030504040204"/>
              </a:rPr>
              <a:t>Probe,</a:t>
            </a:r>
            <a:r>
              <a:rPr sz="2400" spc="-90" dirty="0">
                <a:latin typeface="Tahoma" panose="020B0604030504040204"/>
                <a:cs typeface="Tahoma" panose="020B0604030504040204"/>
              </a:rPr>
              <a:t> </a:t>
            </a:r>
            <a:r>
              <a:rPr sz="2400" spc="-160" dirty="0">
                <a:latin typeface="Tahoma" panose="020B0604030504040204"/>
                <a:cs typeface="Tahoma" panose="020B0604030504040204"/>
              </a:rPr>
              <a:t>R2L</a:t>
            </a:r>
            <a:r>
              <a:rPr sz="2400" spc="-90" dirty="0">
                <a:latin typeface="Tahoma" panose="020B0604030504040204"/>
                <a:cs typeface="Tahoma" panose="020B0604030504040204"/>
              </a:rPr>
              <a:t> </a:t>
            </a:r>
            <a:r>
              <a:rPr sz="2400" spc="-114" dirty="0">
                <a:latin typeface="Tahoma" panose="020B0604030504040204"/>
                <a:cs typeface="Tahoma" panose="020B0604030504040204"/>
              </a:rPr>
              <a:t>and</a:t>
            </a:r>
            <a:r>
              <a:rPr sz="2400" spc="-90" dirty="0">
                <a:latin typeface="Tahoma" panose="020B0604030504040204"/>
                <a:cs typeface="Tahoma" panose="020B0604030504040204"/>
              </a:rPr>
              <a:t> </a:t>
            </a:r>
            <a:r>
              <a:rPr sz="2400" spc="-195" dirty="0">
                <a:latin typeface="Tahoma" panose="020B0604030504040204"/>
                <a:cs typeface="Tahoma" panose="020B0604030504040204"/>
              </a:rPr>
              <a:t>U2R).</a:t>
            </a:r>
            <a:r>
              <a:rPr sz="2400" spc="-95" dirty="0">
                <a:latin typeface="Tahoma" panose="020B0604030504040204"/>
                <a:cs typeface="Tahoma" panose="020B0604030504040204"/>
              </a:rPr>
              <a:t> </a:t>
            </a:r>
            <a:r>
              <a:rPr sz="2400" spc="-80" dirty="0">
                <a:latin typeface="Tahoma" panose="020B0604030504040204"/>
                <a:cs typeface="Tahoma" panose="020B0604030504040204"/>
              </a:rPr>
              <a:t>The</a:t>
            </a:r>
            <a:r>
              <a:rPr sz="2400" spc="-90" dirty="0">
                <a:latin typeface="Tahoma" panose="020B0604030504040204"/>
                <a:cs typeface="Tahoma" panose="020B0604030504040204"/>
              </a:rPr>
              <a:t> </a:t>
            </a:r>
            <a:r>
              <a:rPr sz="2400" spc="-130" dirty="0">
                <a:latin typeface="Tahoma" panose="020B0604030504040204"/>
                <a:cs typeface="Tahoma" panose="020B0604030504040204"/>
              </a:rPr>
              <a:t>number</a:t>
            </a:r>
            <a:r>
              <a:rPr sz="2400" spc="-90" dirty="0">
                <a:latin typeface="Tahoma" panose="020B0604030504040204"/>
                <a:cs typeface="Tahoma" panose="020B0604030504040204"/>
              </a:rPr>
              <a:t> </a:t>
            </a:r>
            <a:r>
              <a:rPr sz="2400" spc="-80" dirty="0">
                <a:latin typeface="Tahoma" panose="020B0604030504040204"/>
                <a:cs typeface="Tahoma" panose="020B0604030504040204"/>
              </a:rPr>
              <a:t>of</a:t>
            </a:r>
            <a:r>
              <a:rPr sz="2400" spc="-90" dirty="0">
                <a:latin typeface="Tahoma" panose="020B0604030504040204"/>
                <a:cs typeface="Tahoma" panose="020B0604030504040204"/>
              </a:rPr>
              <a:t> </a:t>
            </a:r>
            <a:r>
              <a:rPr sz="2400" spc="-85" dirty="0">
                <a:latin typeface="Tahoma" panose="020B0604030504040204"/>
                <a:cs typeface="Tahoma" panose="020B0604030504040204"/>
              </a:rPr>
              <a:t>hidden</a:t>
            </a:r>
            <a:r>
              <a:rPr sz="2400" spc="-90" dirty="0">
                <a:latin typeface="Tahoma" panose="020B0604030504040204"/>
                <a:cs typeface="Tahoma" panose="020B0604030504040204"/>
              </a:rPr>
              <a:t> </a:t>
            </a:r>
            <a:r>
              <a:rPr sz="2400" spc="-114" dirty="0">
                <a:latin typeface="Tahoma" panose="020B0604030504040204"/>
                <a:cs typeface="Tahoma" panose="020B0604030504040204"/>
              </a:rPr>
              <a:t>units</a:t>
            </a:r>
            <a:r>
              <a:rPr sz="2400" spc="-95" dirty="0">
                <a:latin typeface="Tahoma" panose="020B0604030504040204"/>
                <a:cs typeface="Tahoma" panose="020B0604030504040204"/>
              </a:rPr>
              <a:t> </a:t>
            </a:r>
            <a:r>
              <a:rPr sz="2400" spc="-105" dirty="0">
                <a:latin typeface="Tahoma" panose="020B0604030504040204"/>
                <a:cs typeface="Tahoma" panose="020B0604030504040204"/>
              </a:rPr>
              <a:t>is</a:t>
            </a:r>
            <a:r>
              <a:rPr sz="2400" spc="-90" dirty="0">
                <a:latin typeface="Tahoma" panose="020B0604030504040204"/>
                <a:cs typeface="Tahoma" panose="020B0604030504040204"/>
              </a:rPr>
              <a:t> </a:t>
            </a:r>
            <a:r>
              <a:rPr sz="2400" spc="-80" dirty="0">
                <a:latin typeface="Tahoma" panose="020B0604030504040204"/>
                <a:cs typeface="Tahoma" panose="020B0604030504040204"/>
              </a:rPr>
              <a:t>directly</a:t>
            </a:r>
            <a:r>
              <a:rPr sz="2400" spc="-90" dirty="0">
                <a:latin typeface="Tahoma" panose="020B0604030504040204"/>
                <a:cs typeface="Tahoma" panose="020B0604030504040204"/>
              </a:rPr>
              <a:t> </a:t>
            </a:r>
            <a:r>
              <a:rPr sz="2400" spc="-95" dirty="0">
                <a:latin typeface="Tahoma" panose="020B0604030504040204"/>
                <a:cs typeface="Tahoma" panose="020B0604030504040204"/>
              </a:rPr>
              <a:t>related</a:t>
            </a:r>
            <a:r>
              <a:rPr sz="2400" spc="-90" dirty="0">
                <a:latin typeface="Tahoma" panose="020B0604030504040204"/>
                <a:cs typeface="Tahoma" panose="020B0604030504040204"/>
              </a:rPr>
              <a:t> to </a:t>
            </a:r>
            <a:r>
              <a:rPr sz="2400" spc="-85" dirty="0">
                <a:latin typeface="Tahoma" panose="020B0604030504040204"/>
                <a:cs typeface="Tahoma" panose="020B0604030504040204"/>
              </a:rPr>
              <a:t>the</a:t>
            </a:r>
            <a:r>
              <a:rPr sz="2400" spc="-90" dirty="0">
                <a:latin typeface="Tahoma" panose="020B0604030504040204"/>
                <a:cs typeface="Tahoma" panose="020B0604030504040204"/>
              </a:rPr>
              <a:t> capabilities</a:t>
            </a:r>
            <a:r>
              <a:rPr sz="2400" spc="-95" dirty="0">
                <a:latin typeface="Tahoma" panose="020B0604030504040204"/>
                <a:cs typeface="Tahoma" panose="020B0604030504040204"/>
              </a:rPr>
              <a:t> </a:t>
            </a:r>
            <a:r>
              <a:rPr sz="2400" spc="-80" dirty="0">
                <a:latin typeface="Tahoma" panose="020B0604030504040204"/>
                <a:cs typeface="Tahoma" panose="020B0604030504040204"/>
              </a:rPr>
              <a:t>of</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55" dirty="0">
                <a:latin typeface="Tahoma" panose="020B0604030504040204"/>
                <a:cs typeface="Tahoma" panose="020B0604030504040204"/>
              </a:rPr>
              <a:t>network.</a:t>
            </a:r>
            <a:endParaRPr sz="2400" dirty="0">
              <a:latin typeface="Tahoma" panose="020B0604030504040204"/>
              <a:cs typeface="Tahoma" panose="020B0604030504040204"/>
            </a:endParaRPr>
          </a:p>
          <a:p>
            <a:pPr marL="12700" marR="5080">
              <a:lnSpc>
                <a:spcPct val="133000"/>
              </a:lnSpc>
            </a:pPr>
            <a:r>
              <a:rPr sz="2400" spc="-80" dirty="0">
                <a:latin typeface="Tahoma" panose="020B0604030504040204"/>
                <a:cs typeface="Tahoma" panose="020B0604030504040204"/>
              </a:rPr>
              <a:t>The</a:t>
            </a:r>
            <a:r>
              <a:rPr sz="2400" spc="-90" dirty="0">
                <a:latin typeface="Tahoma" panose="020B0604030504040204"/>
                <a:cs typeface="Tahoma" panose="020B0604030504040204"/>
              </a:rPr>
              <a:t> </a:t>
            </a:r>
            <a:r>
              <a:rPr sz="2400" spc="-85" dirty="0">
                <a:latin typeface="Tahoma" panose="020B0604030504040204"/>
                <a:cs typeface="Tahoma" panose="020B0604030504040204"/>
              </a:rPr>
              <a:t>hidden</a:t>
            </a:r>
            <a:r>
              <a:rPr sz="2400" spc="-90" dirty="0">
                <a:latin typeface="Tahoma" panose="020B0604030504040204"/>
                <a:cs typeface="Tahoma" panose="020B0604030504040204"/>
              </a:rPr>
              <a:t> </a:t>
            </a:r>
            <a:r>
              <a:rPr sz="2400" spc="-120" dirty="0">
                <a:latin typeface="Tahoma" panose="020B0604030504040204"/>
                <a:cs typeface="Tahoma" panose="020B0604030504040204"/>
              </a:rPr>
              <a:t>layer</a:t>
            </a:r>
            <a:r>
              <a:rPr sz="2400" spc="-90" dirty="0">
                <a:latin typeface="Tahoma" panose="020B0604030504040204"/>
                <a:cs typeface="Tahoma" panose="020B0604030504040204"/>
              </a:rPr>
              <a:t> </a:t>
            </a:r>
            <a:r>
              <a:rPr sz="2400" spc="-105" dirty="0">
                <a:latin typeface="Tahoma" panose="020B0604030504040204"/>
                <a:cs typeface="Tahoma" panose="020B0604030504040204"/>
              </a:rPr>
              <a:t>neurons</a:t>
            </a:r>
            <a:r>
              <a:rPr sz="2400" spc="-90" dirty="0">
                <a:latin typeface="Tahoma" panose="020B0604030504040204"/>
                <a:cs typeface="Tahoma" panose="020B0604030504040204"/>
              </a:rPr>
              <a:t> </a:t>
            </a:r>
            <a:r>
              <a:rPr sz="2400" spc="-114" dirty="0">
                <a:latin typeface="Tahoma" panose="020B0604030504040204"/>
                <a:cs typeface="Tahoma" panose="020B0604030504040204"/>
              </a:rPr>
              <a:t>have</a:t>
            </a:r>
            <a:r>
              <a:rPr sz="2400" spc="-90" dirty="0">
                <a:latin typeface="Tahoma" panose="020B0604030504040204"/>
                <a:cs typeface="Tahoma" panose="020B0604030504040204"/>
              </a:rPr>
              <a:t> </a:t>
            </a:r>
            <a:r>
              <a:rPr sz="2400" spc="-110" dirty="0">
                <a:latin typeface="Tahoma" panose="020B0604030504040204"/>
                <a:cs typeface="Tahoma" panose="020B0604030504040204"/>
              </a:rPr>
              <a:t>tangent</a:t>
            </a:r>
            <a:r>
              <a:rPr sz="2400" spc="-90" dirty="0">
                <a:latin typeface="Tahoma" panose="020B0604030504040204"/>
                <a:cs typeface="Tahoma" panose="020B0604030504040204"/>
              </a:rPr>
              <a:t> </a:t>
            </a:r>
            <a:r>
              <a:rPr sz="2400" spc="-75" dirty="0">
                <a:latin typeface="Tahoma" panose="020B0604030504040204"/>
                <a:cs typeface="Tahoma" panose="020B0604030504040204"/>
              </a:rPr>
              <a:t>hyperbolic</a:t>
            </a:r>
            <a:r>
              <a:rPr sz="2400" spc="-85" dirty="0">
                <a:latin typeface="Tahoma" panose="020B0604030504040204"/>
                <a:cs typeface="Tahoma" panose="020B0604030504040204"/>
              </a:rPr>
              <a:t> function</a:t>
            </a:r>
            <a:r>
              <a:rPr sz="2400" spc="-90" dirty="0">
                <a:latin typeface="Tahoma" panose="020B0604030504040204"/>
                <a:cs typeface="Tahoma" panose="020B0604030504040204"/>
              </a:rPr>
              <a:t> </a:t>
            </a:r>
            <a:r>
              <a:rPr sz="2400" spc="-135" dirty="0">
                <a:latin typeface="Tahoma" panose="020B0604030504040204"/>
                <a:cs typeface="Tahoma" panose="020B0604030504040204"/>
              </a:rPr>
              <a:t>as</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05" dirty="0">
                <a:latin typeface="Tahoma" panose="020B0604030504040204"/>
                <a:cs typeface="Tahoma" panose="020B0604030504040204"/>
              </a:rPr>
              <a:t>activation</a:t>
            </a:r>
            <a:r>
              <a:rPr sz="2400" spc="-90" dirty="0">
                <a:latin typeface="Tahoma" panose="020B0604030504040204"/>
                <a:cs typeface="Tahoma" panose="020B0604030504040204"/>
              </a:rPr>
              <a:t> </a:t>
            </a:r>
            <a:r>
              <a:rPr sz="2400" spc="-85" dirty="0">
                <a:latin typeface="Tahoma" panose="020B0604030504040204"/>
                <a:cs typeface="Tahoma" panose="020B0604030504040204"/>
              </a:rPr>
              <a:t>function</a:t>
            </a:r>
            <a:r>
              <a:rPr sz="2400" spc="-90" dirty="0">
                <a:latin typeface="Tahoma" panose="020B0604030504040204"/>
                <a:cs typeface="Tahoma" panose="020B0604030504040204"/>
              </a:rPr>
              <a:t> </a:t>
            </a:r>
            <a:r>
              <a:rPr sz="2400" spc="-114" dirty="0">
                <a:latin typeface="Tahoma" panose="020B0604030504040204"/>
                <a:cs typeface="Tahoma" panose="020B0604030504040204"/>
              </a:rPr>
              <a:t>and</a:t>
            </a:r>
            <a:r>
              <a:rPr sz="2400" spc="-90" dirty="0">
                <a:latin typeface="Tahoma" panose="020B0604030504040204"/>
                <a:cs typeface="Tahoma" panose="020B0604030504040204"/>
              </a:rPr>
              <a:t> </a:t>
            </a:r>
            <a:r>
              <a:rPr sz="2400" spc="-85" dirty="0">
                <a:latin typeface="Tahoma" panose="020B0604030504040204"/>
                <a:cs typeface="Tahoma" panose="020B0604030504040204"/>
              </a:rPr>
              <a:t>the </a:t>
            </a:r>
            <a:r>
              <a:rPr sz="2400" spc="-100" dirty="0">
                <a:latin typeface="Tahoma" panose="020B0604030504040204"/>
                <a:cs typeface="Tahoma" panose="020B0604030504040204"/>
              </a:rPr>
              <a:t>output</a:t>
            </a:r>
            <a:r>
              <a:rPr sz="2400" spc="-90" dirty="0">
                <a:latin typeface="Tahoma" panose="020B0604030504040204"/>
                <a:cs typeface="Tahoma" panose="020B0604030504040204"/>
              </a:rPr>
              <a:t> </a:t>
            </a:r>
            <a:r>
              <a:rPr sz="2400" spc="-114" dirty="0">
                <a:latin typeface="Tahoma" panose="020B0604030504040204"/>
                <a:cs typeface="Tahoma" panose="020B0604030504040204"/>
              </a:rPr>
              <a:t>have</a:t>
            </a:r>
            <a:r>
              <a:rPr sz="2400" spc="-90" dirty="0">
                <a:latin typeface="Tahoma" panose="020B0604030504040204"/>
                <a:cs typeface="Tahoma" panose="020B0604030504040204"/>
              </a:rPr>
              <a:t> </a:t>
            </a:r>
            <a:r>
              <a:rPr sz="2400" spc="-120" dirty="0">
                <a:latin typeface="Tahoma" panose="020B0604030504040204"/>
                <a:cs typeface="Tahoma" panose="020B0604030504040204"/>
              </a:rPr>
              <a:t>linear</a:t>
            </a:r>
            <a:r>
              <a:rPr sz="2400" spc="-90" dirty="0">
                <a:latin typeface="Tahoma" panose="020B0604030504040204"/>
                <a:cs typeface="Tahoma" panose="020B0604030504040204"/>
              </a:rPr>
              <a:t> </a:t>
            </a:r>
            <a:r>
              <a:rPr sz="2400" spc="-105" dirty="0">
                <a:latin typeface="Tahoma" panose="020B0604030504040204"/>
                <a:cs typeface="Tahoma" panose="020B0604030504040204"/>
              </a:rPr>
              <a:t>activation </a:t>
            </a:r>
            <a:r>
              <a:rPr sz="2400" spc="-100" dirty="0">
                <a:latin typeface="Tahoma" panose="020B0604030504040204"/>
                <a:cs typeface="Tahoma" panose="020B0604030504040204"/>
              </a:rPr>
              <a:t> </a:t>
            </a:r>
            <a:r>
              <a:rPr sz="2400" spc="-95" dirty="0">
                <a:latin typeface="Tahoma" panose="020B0604030504040204"/>
                <a:cs typeface="Tahoma" panose="020B0604030504040204"/>
              </a:rPr>
              <a:t>function.</a:t>
            </a:r>
            <a:r>
              <a:rPr sz="2400" spc="-90" dirty="0">
                <a:latin typeface="Tahoma" panose="020B0604030504040204"/>
                <a:cs typeface="Tahoma" panose="020B0604030504040204"/>
              </a:rPr>
              <a:t> </a:t>
            </a:r>
            <a:r>
              <a:rPr sz="2400" spc="-95" dirty="0">
                <a:latin typeface="Tahoma" panose="020B0604030504040204"/>
                <a:cs typeface="Tahoma" panose="020B0604030504040204"/>
              </a:rPr>
              <a:t>Back</a:t>
            </a:r>
            <a:r>
              <a:rPr sz="2400" spc="-90" dirty="0">
                <a:latin typeface="Tahoma" panose="020B0604030504040204"/>
                <a:cs typeface="Tahoma" panose="020B0604030504040204"/>
              </a:rPr>
              <a:t> </a:t>
            </a:r>
            <a:r>
              <a:rPr sz="2400" spc="-110" dirty="0">
                <a:latin typeface="Tahoma" panose="020B0604030504040204"/>
                <a:cs typeface="Tahoma" panose="020B0604030504040204"/>
              </a:rPr>
              <a:t>propagation</a:t>
            </a:r>
            <a:r>
              <a:rPr sz="2400" spc="-85" dirty="0">
                <a:latin typeface="Tahoma" panose="020B0604030504040204"/>
                <a:cs typeface="Tahoma" panose="020B0604030504040204"/>
              </a:rPr>
              <a:t> </a:t>
            </a:r>
            <a:r>
              <a:rPr sz="2400" spc="-135" dirty="0">
                <a:latin typeface="Tahoma" panose="020B0604030504040204"/>
                <a:cs typeface="Tahoma" panose="020B0604030504040204"/>
              </a:rPr>
              <a:t>algorithm</a:t>
            </a:r>
            <a:r>
              <a:rPr sz="2400" spc="-90" dirty="0">
                <a:latin typeface="Tahoma" panose="020B0604030504040204"/>
                <a:cs typeface="Tahoma" panose="020B0604030504040204"/>
              </a:rPr>
              <a:t> </a:t>
            </a:r>
            <a:r>
              <a:rPr sz="2400" spc="-125" dirty="0">
                <a:latin typeface="Tahoma" panose="020B0604030504040204"/>
                <a:cs typeface="Tahoma" panose="020B0604030504040204"/>
              </a:rPr>
              <a:t>that</a:t>
            </a:r>
            <a:r>
              <a:rPr sz="2400" spc="-90" dirty="0">
                <a:latin typeface="Tahoma" panose="020B0604030504040204"/>
                <a:cs typeface="Tahoma" panose="020B0604030504040204"/>
              </a:rPr>
              <a:t> </a:t>
            </a:r>
            <a:r>
              <a:rPr sz="2400" spc="-105" dirty="0">
                <a:latin typeface="Tahoma" panose="020B0604030504040204"/>
                <a:cs typeface="Tahoma" panose="020B0604030504040204"/>
              </a:rPr>
              <a:t>is</a:t>
            </a:r>
            <a:r>
              <a:rPr sz="2400" spc="-85" dirty="0">
                <a:latin typeface="Tahoma" panose="020B0604030504040204"/>
                <a:cs typeface="Tahoma" panose="020B0604030504040204"/>
              </a:rPr>
              <a:t> </a:t>
            </a:r>
            <a:r>
              <a:rPr sz="2400" spc="-80" dirty="0">
                <a:latin typeface="Tahoma" panose="020B0604030504040204"/>
                <a:cs typeface="Tahoma" panose="020B0604030504040204"/>
              </a:rPr>
              <a:t>used</a:t>
            </a:r>
            <a:r>
              <a:rPr sz="2400" spc="-90" dirty="0">
                <a:latin typeface="Tahoma" panose="020B0604030504040204"/>
                <a:cs typeface="Tahoma" panose="020B0604030504040204"/>
              </a:rPr>
              <a:t> to </a:t>
            </a:r>
            <a:r>
              <a:rPr sz="2400" spc="-135" dirty="0">
                <a:latin typeface="Tahoma" panose="020B0604030504040204"/>
                <a:cs typeface="Tahoma" panose="020B0604030504040204"/>
              </a:rPr>
              <a:t>train</a:t>
            </a:r>
            <a:r>
              <a:rPr sz="2400" spc="-85" dirty="0">
                <a:latin typeface="Tahoma" panose="020B0604030504040204"/>
                <a:cs typeface="Tahoma" panose="020B0604030504040204"/>
              </a:rPr>
              <a:t> the</a:t>
            </a:r>
            <a:r>
              <a:rPr sz="2400" spc="-90" dirty="0">
                <a:latin typeface="Tahoma" panose="020B0604030504040204"/>
                <a:cs typeface="Tahoma" panose="020B0604030504040204"/>
              </a:rPr>
              <a:t> </a:t>
            </a:r>
            <a:r>
              <a:rPr sz="2400" spc="-150" dirty="0">
                <a:latin typeface="Tahoma" panose="020B0604030504040204"/>
                <a:cs typeface="Tahoma" panose="020B0604030504040204"/>
              </a:rPr>
              <a:t>network</a:t>
            </a:r>
            <a:r>
              <a:rPr sz="2400" spc="-90" dirty="0">
                <a:latin typeface="Tahoma" panose="020B0604030504040204"/>
                <a:cs typeface="Tahoma" panose="020B0604030504040204"/>
              </a:rPr>
              <a:t> </a:t>
            </a:r>
            <a:r>
              <a:rPr sz="2400" spc="-105" dirty="0">
                <a:latin typeface="Tahoma" panose="020B0604030504040204"/>
                <a:cs typeface="Tahoma" panose="020B0604030504040204"/>
              </a:rPr>
              <a:t>propagates</a:t>
            </a:r>
            <a:r>
              <a:rPr sz="2400" spc="-85" dirty="0">
                <a:latin typeface="Tahoma" panose="020B0604030504040204"/>
                <a:cs typeface="Tahoma" panose="020B0604030504040204"/>
              </a:rPr>
              <a:t> the</a:t>
            </a:r>
            <a:r>
              <a:rPr sz="2400" spc="-90" dirty="0">
                <a:latin typeface="Tahoma" panose="020B0604030504040204"/>
                <a:cs typeface="Tahoma" panose="020B0604030504040204"/>
              </a:rPr>
              <a:t> </a:t>
            </a:r>
            <a:r>
              <a:rPr sz="2400" spc="-120" dirty="0">
                <a:latin typeface="Tahoma" panose="020B0604030504040204"/>
                <a:cs typeface="Tahoma" panose="020B0604030504040204"/>
              </a:rPr>
              <a:t>error</a:t>
            </a:r>
            <a:r>
              <a:rPr sz="2400" spc="-85" dirty="0">
                <a:latin typeface="Tahoma" panose="020B0604030504040204"/>
                <a:cs typeface="Tahoma" panose="020B0604030504040204"/>
              </a:rPr>
              <a:t> </a:t>
            </a:r>
            <a:r>
              <a:rPr sz="2400" spc="-150" dirty="0">
                <a:latin typeface="Tahoma" panose="020B0604030504040204"/>
                <a:cs typeface="Tahoma" panose="020B0604030504040204"/>
              </a:rPr>
              <a:t>from</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00" dirty="0">
                <a:latin typeface="Tahoma" panose="020B0604030504040204"/>
                <a:cs typeface="Tahoma" panose="020B0604030504040204"/>
              </a:rPr>
              <a:t>output</a:t>
            </a:r>
            <a:r>
              <a:rPr sz="2400" spc="-85" dirty="0">
                <a:latin typeface="Tahoma" panose="020B0604030504040204"/>
                <a:cs typeface="Tahoma" panose="020B0604030504040204"/>
              </a:rPr>
              <a:t> </a:t>
            </a:r>
            <a:r>
              <a:rPr sz="2400" spc="-120" dirty="0">
                <a:latin typeface="Tahoma" panose="020B0604030504040204"/>
                <a:cs typeface="Tahoma" panose="020B0604030504040204"/>
              </a:rPr>
              <a:t>layer</a:t>
            </a:r>
            <a:r>
              <a:rPr sz="2400" spc="-90" dirty="0">
                <a:latin typeface="Tahoma" panose="020B0604030504040204"/>
                <a:cs typeface="Tahoma" panose="020B0604030504040204"/>
              </a:rPr>
              <a:t> to </a:t>
            </a:r>
            <a:r>
              <a:rPr sz="2400" spc="-85" dirty="0">
                <a:latin typeface="Tahoma" panose="020B0604030504040204"/>
                <a:cs typeface="Tahoma" panose="020B0604030504040204"/>
              </a:rPr>
              <a:t>the hidden </a:t>
            </a:r>
            <a:r>
              <a:rPr sz="2400" spc="-690" dirty="0">
                <a:latin typeface="Tahoma" panose="020B0604030504040204"/>
                <a:cs typeface="Tahoma" panose="020B0604030504040204"/>
              </a:rPr>
              <a:t> </a:t>
            </a:r>
            <a:r>
              <a:rPr sz="2400" spc="-120" dirty="0">
                <a:latin typeface="Tahoma" panose="020B0604030504040204"/>
                <a:cs typeface="Tahoma" panose="020B0604030504040204"/>
              </a:rPr>
              <a:t>layer</a:t>
            </a:r>
            <a:r>
              <a:rPr sz="2400" spc="-95" dirty="0">
                <a:latin typeface="Tahoma" panose="020B0604030504040204"/>
                <a:cs typeface="Tahoma" panose="020B0604030504040204"/>
              </a:rPr>
              <a:t> </a:t>
            </a:r>
            <a:r>
              <a:rPr sz="2400" spc="-90" dirty="0">
                <a:latin typeface="Tahoma" panose="020B0604030504040204"/>
                <a:cs typeface="Tahoma" panose="020B0604030504040204"/>
              </a:rPr>
              <a:t>to </a:t>
            </a:r>
            <a:r>
              <a:rPr sz="2400" spc="-95" dirty="0">
                <a:latin typeface="Tahoma" panose="020B0604030504040204"/>
                <a:cs typeface="Tahoma" panose="020B0604030504040204"/>
              </a:rPr>
              <a:t>update</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30" dirty="0">
                <a:latin typeface="Tahoma" panose="020B0604030504040204"/>
                <a:cs typeface="Tahoma" panose="020B0604030504040204"/>
              </a:rPr>
              <a:t>weight</a:t>
            </a:r>
            <a:r>
              <a:rPr sz="2400" spc="-90" dirty="0">
                <a:latin typeface="Tahoma" panose="020B0604030504040204"/>
                <a:cs typeface="Tahoma" panose="020B0604030504040204"/>
              </a:rPr>
              <a:t> </a:t>
            </a:r>
            <a:r>
              <a:rPr sz="2400" spc="-180" dirty="0">
                <a:latin typeface="Tahoma" panose="020B0604030504040204"/>
                <a:cs typeface="Tahoma" panose="020B0604030504040204"/>
              </a:rPr>
              <a:t>matrix.</a:t>
            </a:r>
            <a:r>
              <a:rPr sz="2400" spc="-95" dirty="0">
                <a:latin typeface="Tahoma" panose="020B0604030504040204"/>
                <a:cs typeface="Tahoma" panose="020B0604030504040204"/>
              </a:rPr>
              <a:t> After</a:t>
            </a:r>
            <a:r>
              <a:rPr sz="2400" spc="-90" dirty="0">
                <a:latin typeface="Tahoma" panose="020B0604030504040204"/>
                <a:cs typeface="Tahoma" panose="020B0604030504040204"/>
              </a:rPr>
              <a:t> </a:t>
            </a:r>
            <a:r>
              <a:rPr sz="2400" spc="-135" dirty="0">
                <a:latin typeface="Tahoma" panose="020B0604030504040204"/>
                <a:cs typeface="Tahoma" panose="020B0604030504040204"/>
              </a:rPr>
              <a:t>training,</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40" dirty="0">
                <a:latin typeface="Tahoma" panose="020B0604030504040204"/>
                <a:cs typeface="Tahoma" panose="020B0604030504040204"/>
              </a:rPr>
              <a:t>networks</a:t>
            </a:r>
            <a:r>
              <a:rPr sz="2400" spc="-90" dirty="0">
                <a:latin typeface="Tahoma" panose="020B0604030504040204"/>
                <a:cs typeface="Tahoma" panose="020B0604030504040204"/>
              </a:rPr>
              <a:t> </a:t>
            </a:r>
            <a:r>
              <a:rPr sz="2400" spc="-125" dirty="0">
                <a:latin typeface="Tahoma" panose="020B0604030504040204"/>
                <a:cs typeface="Tahoma" panose="020B0604030504040204"/>
              </a:rPr>
              <a:t>are</a:t>
            </a:r>
            <a:r>
              <a:rPr sz="2400" spc="-95" dirty="0">
                <a:latin typeface="Tahoma" panose="020B0604030504040204"/>
                <a:cs typeface="Tahoma" panose="020B0604030504040204"/>
              </a:rPr>
              <a:t> </a:t>
            </a:r>
            <a:r>
              <a:rPr sz="2400" spc="-75" dirty="0">
                <a:latin typeface="Tahoma" panose="020B0604030504040204"/>
                <a:cs typeface="Tahoma" panose="020B0604030504040204"/>
              </a:rPr>
              <a:t>tested</a:t>
            </a:r>
            <a:r>
              <a:rPr sz="2400" spc="-90" dirty="0">
                <a:latin typeface="Tahoma" panose="020B0604030504040204"/>
                <a:cs typeface="Tahoma" panose="020B0604030504040204"/>
              </a:rPr>
              <a:t> </a:t>
            </a:r>
            <a:r>
              <a:rPr sz="2400" spc="-165" dirty="0">
                <a:latin typeface="Tahoma" panose="020B0604030504040204"/>
                <a:cs typeface="Tahoma" panose="020B0604030504040204"/>
              </a:rPr>
              <a:t>with</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test </a:t>
            </a:r>
            <a:r>
              <a:rPr sz="2400" spc="-125" dirty="0">
                <a:latin typeface="Tahoma" panose="020B0604030504040204"/>
                <a:cs typeface="Tahoma" panose="020B0604030504040204"/>
              </a:rPr>
              <a:t>data</a:t>
            </a:r>
            <a:r>
              <a:rPr sz="2400" spc="-95" dirty="0">
                <a:latin typeface="Tahoma" panose="020B0604030504040204"/>
                <a:cs typeface="Tahoma" panose="020B0604030504040204"/>
              </a:rPr>
              <a:t> </a:t>
            </a:r>
            <a:r>
              <a:rPr sz="2400" spc="-85" dirty="0">
                <a:latin typeface="Tahoma" panose="020B0604030504040204"/>
                <a:cs typeface="Tahoma" panose="020B0604030504040204"/>
              </a:rPr>
              <a:t>set</a:t>
            </a:r>
            <a:r>
              <a:rPr sz="2400" spc="-90" dirty="0">
                <a:latin typeface="Tahoma" panose="020B0604030504040204"/>
                <a:cs typeface="Tahoma" panose="020B0604030504040204"/>
              </a:rPr>
              <a:t> to </a:t>
            </a:r>
            <a:r>
              <a:rPr sz="2400" spc="-105" dirty="0">
                <a:latin typeface="Tahoma" panose="020B0604030504040204"/>
                <a:cs typeface="Tahoma" panose="020B0604030504040204"/>
              </a:rPr>
              <a:t>assess</a:t>
            </a:r>
            <a:r>
              <a:rPr sz="2400" spc="-90" dirty="0">
                <a:latin typeface="Tahoma" panose="020B0604030504040204"/>
                <a:cs typeface="Tahoma" panose="020B0604030504040204"/>
              </a:rPr>
              <a:t> </a:t>
            </a:r>
            <a:r>
              <a:rPr sz="2400" spc="-85" dirty="0">
                <a:latin typeface="Tahoma" panose="020B0604030504040204"/>
                <a:cs typeface="Tahoma" panose="020B0604030504040204"/>
              </a:rPr>
              <a:t>the</a:t>
            </a:r>
            <a:r>
              <a:rPr sz="2400" spc="-90" dirty="0">
                <a:latin typeface="Tahoma" panose="020B0604030504040204"/>
                <a:cs typeface="Tahoma" panose="020B0604030504040204"/>
              </a:rPr>
              <a:t> </a:t>
            </a:r>
            <a:r>
              <a:rPr sz="2400" spc="-114" dirty="0">
                <a:latin typeface="Tahoma" panose="020B0604030504040204"/>
                <a:cs typeface="Tahoma" panose="020B0604030504040204"/>
              </a:rPr>
              <a:t>generalization </a:t>
            </a:r>
            <a:r>
              <a:rPr sz="2400" spc="-110" dirty="0">
                <a:latin typeface="Tahoma" panose="020B0604030504040204"/>
                <a:cs typeface="Tahoma" panose="020B0604030504040204"/>
              </a:rPr>
              <a:t> </a:t>
            </a:r>
            <a:r>
              <a:rPr sz="2400" spc="-95" dirty="0">
                <a:latin typeface="Tahoma" panose="020B0604030504040204"/>
                <a:cs typeface="Tahoma" panose="020B0604030504040204"/>
              </a:rPr>
              <a:t>capability</a:t>
            </a:r>
            <a:r>
              <a:rPr sz="2400" spc="-100" dirty="0">
                <a:latin typeface="Tahoma" panose="020B0604030504040204"/>
                <a:cs typeface="Tahoma" panose="020B0604030504040204"/>
              </a:rPr>
              <a:t> </a:t>
            </a:r>
            <a:r>
              <a:rPr sz="2400" spc="-80" dirty="0">
                <a:latin typeface="Tahoma" panose="020B0604030504040204"/>
                <a:cs typeface="Tahoma" panose="020B0604030504040204"/>
              </a:rPr>
              <a:t>of</a:t>
            </a:r>
            <a:r>
              <a:rPr sz="2400" spc="-95" dirty="0">
                <a:latin typeface="Tahoma" panose="020B0604030504040204"/>
                <a:cs typeface="Tahoma" panose="020B0604030504040204"/>
              </a:rPr>
              <a:t> </a:t>
            </a:r>
            <a:r>
              <a:rPr sz="2400" spc="-85" dirty="0">
                <a:latin typeface="Tahoma" panose="020B0604030504040204"/>
                <a:cs typeface="Tahoma" panose="020B0604030504040204"/>
              </a:rPr>
              <a:t>the</a:t>
            </a:r>
            <a:r>
              <a:rPr sz="2400" spc="-95" dirty="0">
                <a:latin typeface="Tahoma" panose="020B0604030504040204"/>
                <a:cs typeface="Tahoma" panose="020B0604030504040204"/>
              </a:rPr>
              <a:t> </a:t>
            </a:r>
            <a:r>
              <a:rPr sz="2400" spc="-65" dirty="0">
                <a:latin typeface="Tahoma" panose="020B0604030504040204"/>
                <a:cs typeface="Tahoma" panose="020B0604030504040204"/>
              </a:rPr>
              <a:t>developed</a:t>
            </a:r>
            <a:r>
              <a:rPr sz="2400" spc="-95" dirty="0">
                <a:latin typeface="Tahoma" panose="020B0604030504040204"/>
                <a:cs typeface="Tahoma" panose="020B0604030504040204"/>
              </a:rPr>
              <a:t> </a:t>
            </a:r>
            <a:r>
              <a:rPr sz="2400" spc="-155" dirty="0">
                <a:latin typeface="Tahoma" panose="020B0604030504040204"/>
                <a:cs typeface="Tahoma" panose="020B0604030504040204"/>
              </a:rPr>
              <a:t>network.</a:t>
            </a:r>
            <a:endParaRPr sz="2400" dirty="0">
              <a:latin typeface="Tahoma" panose="020B0604030504040204"/>
              <a:cs typeface="Tahoma" panose="020B0604030504040204"/>
            </a:endParaRPr>
          </a:p>
        </p:txBody>
      </p:sp>
      <p:sp>
        <p:nvSpPr>
          <p:cNvPr id="4" name="object 4"/>
          <p:cNvSpPr/>
          <p:nvPr/>
        </p:nvSpPr>
        <p:spPr>
          <a:xfrm>
            <a:off x="0" y="176338"/>
            <a:ext cx="11919585" cy="684530"/>
          </a:xfrm>
          <a:custGeom>
            <a:avLst/>
            <a:gdLst/>
            <a:ahLst/>
            <a:cxnLst/>
            <a:rect l="l" t="t" r="r" b="b"/>
            <a:pathLst>
              <a:path w="11919585" h="684530">
                <a:moveTo>
                  <a:pt x="11748293" y="684139"/>
                </a:moveTo>
                <a:lnTo>
                  <a:pt x="125186" y="684139"/>
                </a:lnTo>
                <a:lnTo>
                  <a:pt x="79729" y="678029"/>
                </a:lnTo>
                <a:lnTo>
                  <a:pt x="38881" y="660787"/>
                </a:lnTo>
                <a:lnTo>
                  <a:pt x="4274" y="634044"/>
                </a:lnTo>
                <a:lnTo>
                  <a:pt x="0" y="628510"/>
                </a:lnTo>
                <a:lnTo>
                  <a:pt x="0" y="55628"/>
                </a:lnTo>
                <a:lnTo>
                  <a:pt x="4274" y="50094"/>
                </a:lnTo>
                <a:lnTo>
                  <a:pt x="38881" y="23351"/>
                </a:lnTo>
                <a:lnTo>
                  <a:pt x="79729" y="6109"/>
                </a:lnTo>
                <a:lnTo>
                  <a:pt x="125186" y="0"/>
                </a:lnTo>
                <a:lnTo>
                  <a:pt x="11748293" y="0"/>
                </a:lnTo>
                <a:lnTo>
                  <a:pt x="11813730" y="13019"/>
                </a:lnTo>
                <a:lnTo>
                  <a:pt x="11869205" y="50094"/>
                </a:lnTo>
                <a:lnTo>
                  <a:pt x="11906273" y="105582"/>
                </a:lnTo>
                <a:lnTo>
                  <a:pt x="11919289" y="171034"/>
                </a:lnTo>
                <a:lnTo>
                  <a:pt x="11919289" y="513104"/>
                </a:lnTo>
                <a:lnTo>
                  <a:pt x="11913181" y="558572"/>
                </a:lnTo>
                <a:lnTo>
                  <a:pt x="11895943" y="599428"/>
                </a:lnTo>
                <a:lnTo>
                  <a:pt x="11869206" y="634044"/>
                </a:lnTo>
                <a:lnTo>
                  <a:pt x="11834598" y="660787"/>
                </a:lnTo>
                <a:lnTo>
                  <a:pt x="11793751" y="678029"/>
                </a:lnTo>
                <a:lnTo>
                  <a:pt x="11748293" y="684139"/>
                </a:lnTo>
                <a:close/>
              </a:path>
            </a:pathLst>
          </a:custGeom>
          <a:solidFill>
            <a:srgbClr val="D5ECED"/>
          </a:solidFill>
        </p:spPr>
        <p:txBody>
          <a:bodyPr wrap="square" lIns="0" tIns="0" rIns="0" bIns="0" rtlCol="0"/>
          <a:lstStyle/>
          <a:p/>
        </p:txBody>
      </p:sp>
      <p:sp>
        <p:nvSpPr>
          <p:cNvPr id="5" name="object 5"/>
          <p:cNvSpPr txBox="1">
            <a:spLocks noGrp="1"/>
          </p:cNvSpPr>
          <p:nvPr>
            <p:ph type="title"/>
          </p:nvPr>
        </p:nvSpPr>
        <p:spPr>
          <a:xfrm>
            <a:off x="111241" y="252723"/>
            <a:ext cx="11654155" cy="535305"/>
          </a:xfrm>
          <a:prstGeom prst="rect">
            <a:avLst/>
          </a:prstGeom>
        </p:spPr>
        <p:txBody>
          <a:bodyPr vert="horz" wrap="square" lIns="0" tIns="11430" rIns="0" bIns="0" rtlCol="0">
            <a:spAutoFit/>
          </a:bodyPr>
          <a:lstStyle/>
          <a:p>
            <a:pPr marL="12700">
              <a:lnSpc>
                <a:spcPct val="100000"/>
              </a:lnSpc>
              <a:spcBef>
                <a:spcPts val="90"/>
              </a:spcBef>
            </a:pPr>
            <a:r>
              <a:rPr sz="3350" spc="20" dirty="0">
                <a:solidFill>
                  <a:srgbClr val="006F73"/>
                </a:solidFill>
                <a:latin typeface="Tahoma" panose="020B0604030504040204"/>
                <a:cs typeface="Tahoma" panose="020B0604030504040204"/>
              </a:rPr>
              <a:t>D</a:t>
            </a:r>
            <a:r>
              <a:rPr sz="3350" spc="-235" dirty="0">
                <a:solidFill>
                  <a:srgbClr val="006F73"/>
                </a:solidFill>
                <a:latin typeface="Tahoma" panose="020B0604030504040204"/>
                <a:cs typeface="Tahoma" panose="020B0604030504040204"/>
              </a:rPr>
              <a:t>.</a:t>
            </a:r>
            <a:r>
              <a:rPr sz="3350" spc="-210" dirty="0">
                <a:solidFill>
                  <a:srgbClr val="006F73"/>
                </a:solidFill>
                <a:latin typeface="Tahoma" panose="020B0604030504040204"/>
                <a:cs typeface="Tahoma" panose="020B0604030504040204"/>
              </a:rPr>
              <a:t> </a:t>
            </a:r>
            <a:r>
              <a:rPr sz="3350" spc="25" dirty="0">
                <a:solidFill>
                  <a:srgbClr val="006F73"/>
                </a:solidFill>
                <a:latin typeface="Tahoma" panose="020B0604030504040204"/>
                <a:cs typeface="Tahoma" panose="020B0604030504040204"/>
              </a:rPr>
              <a:t>S</a:t>
            </a:r>
            <a:r>
              <a:rPr sz="3350" spc="15" dirty="0">
                <a:solidFill>
                  <a:srgbClr val="006F73"/>
                </a:solidFill>
                <a:latin typeface="Tahoma" panose="020B0604030504040204"/>
                <a:cs typeface="Tahoma" panose="020B0604030504040204"/>
              </a:rPr>
              <a:t>e</a:t>
            </a:r>
            <a:r>
              <a:rPr sz="3350" spc="55" dirty="0">
                <a:solidFill>
                  <a:srgbClr val="006F73"/>
                </a:solidFill>
                <a:latin typeface="Tahoma" panose="020B0604030504040204"/>
                <a:cs typeface="Tahoma" panose="020B0604030504040204"/>
              </a:rPr>
              <a:t>l</a:t>
            </a:r>
            <a:r>
              <a:rPr sz="3350" spc="15" dirty="0">
                <a:solidFill>
                  <a:srgbClr val="006F73"/>
                </a:solidFill>
                <a:latin typeface="Tahoma" panose="020B0604030504040204"/>
                <a:cs typeface="Tahoma" panose="020B0604030504040204"/>
              </a:rPr>
              <a:t>e</a:t>
            </a:r>
            <a:r>
              <a:rPr sz="3350" spc="105" dirty="0">
                <a:solidFill>
                  <a:srgbClr val="006F73"/>
                </a:solidFill>
                <a:latin typeface="Tahoma" panose="020B0604030504040204"/>
                <a:cs typeface="Tahoma" panose="020B0604030504040204"/>
              </a:rPr>
              <a:t>c</a:t>
            </a:r>
            <a:r>
              <a:rPr sz="3350" spc="55" dirty="0">
                <a:solidFill>
                  <a:srgbClr val="006F73"/>
                </a:solidFill>
                <a:latin typeface="Tahoma" panose="020B0604030504040204"/>
                <a:cs typeface="Tahoma" panose="020B0604030504040204"/>
              </a:rPr>
              <a:t>t</a:t>
            </a:r>
            <a:r>
              <a:rPr sz="3350" spc="20" dirty="0">
                <a:solidFill>
                  <a:srgbClr val="006F73"/>
                </a:solidFill>
                <a:latin typeface="Tahoma" panose="020B0604030504040204"/>
                <a:cs typeface="Tahoma" panose="020B0604030504040204"/>
              </a:rPr>
              <a:t>i</a:t>
            </a:r>
            <a:r>
              <a:rPr sz="3350" spc="55" dirty="0">
                <a:solidFill>
                  <a:srgbClr val="006F73"/>
                </a:solidFill>
                <a:latin typeface="Tahoma" panose="020B0604030504040204"/>
                <a:cs typeface="Tahoma" panose="020B0604030504040204"/>
              </a:rPr>
              <a:t>o</a:t>
            </a:r>
            <a:r>
              <a:rPr sz="3350" spc="100" dirty="0">
                <a:solidFill>
                  <a:srgbClr val="006F73"/>
                </a:solidFill>
                <a:latin typeface="Tahoma" panose="020B0604030504040204"/>
                <a:cs typeface="Tahoma" panose="020B0604030504040204"/>
              </a:rPr>
              <a:t>n</a:t>
            </a:r>
            <a:r>
              <a:rPr sz="3350" spc="-210" dirty="0">
                <a:solidFill>
                  <a:srgbClr val="006F73"/>
                </a:solidFill>
                <a:latin typeface="Tahoma" panose="020B0604030504040204"/>
                <a:cs typeface="Tahoma" panose="020B0604030504040204"/>
              </a:rPr>
              <a:t> </a:t>
            </a:r>
            <a:r>
              <a:rPr sz="3350" spc="55" dirty="0">
                <a:solidFill>
                  <a:srgbClr val="006F73"/>
                </a:solidFill>
                <a:latin typeface="Tahoma" panose="020B0604030504040204"/>
                <a:cs typeface="Tahoma" panose="020B0604030504040204"/>
              </a:rPr>
              <a:t>o</a:t>
            </a:r>
            <a:r>
              <a:rPr sz="3350" spc="5" dirty="0">
                <a:solidFill>
                  <a:srgbClr val="006F73"/>
                </a:solidFill>
                <a:latin typeface="Tahoma" panose="020B0604030504040204"/>
                <a:cs typeface="Tahoma" panose="020B0604030504040204"/>
              </a:rPr>
              <a:t>f</a:t>
            </a:r>
            <a:r>
              <a:rPr sz="3350" spc="-210" dirty="0">
                <a:solidFill>
                  <a:srgbClr val="006F73"/>
                </a:solidFill>
                <a:latin typeface="Tahoma" panose="020B0604030504040204"/>
                <a:cs typeface="Tahoma" panose="020B0604030504040204"/>
              </a:rPr>
              <a:t> </a:t>
            </a:r>
            <a:r>
              <a:rPr sz="3350" spc="95" dirty="0">
                <a:solidFill>
                  <a:srgbClr val="006F73"/>
                </a:solidFill>
                <a:latin typeface="Tahoma" panose="020B0604030504040204"/>
                <a:cs typeface="Tahoma" panose="020B0604030504040204"/>
              </a:rPr>
              <a:t>n</a:t>
            </a:r>
            <a:r>
              <a:rPr sz="3350" spc="15" dirty="0">
                <a:solidFill>
                  <a:srgbClr val="006F73"/>
                </a:solidFill>
                <a:latin typeface="Tahoma" panose="020B0604030504040204"/>
                <a:cs typeface="Tahoma" panose="020B0604030504040204"/>
              </a:rPr>
              <a:t>e</a:t>
            </a:r>
            <a:r>
              <a:rPr sz="3350" spc="55" dirty="0">
                <a:solidFill>
                  <a:srgbClr val="006F73"/>
                </a:solidFill>
                <a:latin typeface="Tahoma" panose="020B0604030504040204"/>
                <a:cs typeface="Tahoma" panose="020B0604030504040204"/>
              </a:rPr>
              <a:t>t</a:t>
            </a:r>
            <a:r>
              <a:rPr sz="3350" spc="145" dirty="0">
                <a:solidFill>
                  <a:srgbClr val="006F73"/>
                </a:solidFill>
                <a:latin typeface="Tahoma" panose="020B0604030504040204"/>
                <a:cs typeface="Tahoma" panose="020B0604030504040204"/>
              </a:rPr>
              <a:t>w</a:t>
            </a:r>
            <a:r>
              <a:rPr sz="3350" spc="55" dirty="0">
                <a:solidFill>
                  <a:srgbClr val="006F73"/>
                </a:solidFill>
                <a:latin typeface="Tahoma" panose="020B0604030504040204"/>
                <a:cs typeface="Tahoma" panose="020B0604030504040204"/>
              </a:rPr>
              <a:t>o</a:t>
            </a:r>
            <a:r>
              <a:rPr sz="3350" spc="-35" dirty="0">
                <a:solidFill>
                  <a:srgbClr val="006F73"/>
                </a:solidFill>
                <a:latin typeface="Tahoma" panose="020B0604030504040204"/>
                <a:cs typeface="Tahoma" panose="020B0604030504040204"/>
              </a:rPr>
              <a:t>r</a:t>
            </a:r>
            <a:r>
              <a:rPr sz="3350" spc="85" dirty="0">
                <a:solidFill>
                  <a:srgbClr val="006F73"/>
                </a:solidFill>
                <a:latin typeface="Tahoma" panose="020B0604030504040204"/>
                <a:cs typeface="Tahoma" panose="020B0604030504040204"/>
              </a:rPr>
              <a:t>k</a:t>
            </a:r>
            <a:r>
              <a:rPr sz="3350" spc="-210" dirty="0">
                <a:solidFill>
                  <a:srgbClr val="006F73"/>
                </a:solidFill>
                <a:latin typeface="Tahoma" panose="020B0604030504040204"/>
                <a:cs typeface="Tahoma" panose="020B0604030504040204"/>
              </a:rPr>
              <a:t> </a:t>
            </a:r>
            <a:r>
              <a:rPr sz="3350" spc="-15" dirty="0">
                <a:solidFill>
                  <a:srgbClr val="006F73"/>
                </a:solidFill>
                <a:latin typeface="Tahoma" panose="020B0604030504040204"/>
                <a:cs typeface="Tahoma" panose="020B0604030504040204"/>
              </a:rPr>
              <a:t>s</a:t>
            </a:r>
            <a:r>
              <a:rPr sz="3350" spc="55" dirty="0">
                <a:solidFill>
                  <a:srgbClr val="006F73"/>
                </a:solidFill>
                <a:latin typeface="Tahoma" panose="020B0604030504040204"/>
                <a:cs typeface="Tahoma" panose="020B0604030504040204"/>
              </a:rPr>
              <a:t>t</a:t>
            </a:r>
            <a:r>
              <a:rPr sz="3350" spc="-35" dirty="0">
                <a:solidFill>
                  <a:srgbClr val="006F73"/>
                </a:solidFill>
                <a:latin typeface="Tahoma" panose="020B0604030504040204"/>
                <a:cs typeface="Tahoma" panose="020B0604030504040204"/>
              </a:rPr>
              <a:t>r</a:t>
            </a:r>
            <a:r>
              <a:rPr sz="3350" spc="65" dirty="0">
                <a:solidFill>
                  <a:srgbClr val="006F73"/>
                </a:solidFill>
                <a:latin typeface="Tahoma" panose="020B0604030504040204"/>
                <a:cs typeface="Tahoma" panose="020B0604030504040204"/>
              </a:rPr>
              <a:t>u</a:t>
            </a:r>
            <a:r>
              <a:rPr sz="3350" spc="105" dirty="0">
                <a:solidFill>
                  <a:srgbClr val="006F73"/>
                </a:solidFill>
                <a:latin typeface="Tahoma" panose="020B0604030504040204"/>
                <a:cs typeface="Tahoma" panose="020B0604030504040204"/>
              </a:rPr>
              <a:t>c</a:t>
            </a:r>
            <a:r>
              <a:rPr sz="3350" spc="55" dirty="0">
                <a:solidFill>
                  <a:srgbClr val="006F73"/>
                </a:solidFill>
                <a:latin typeface="Tahoma" panose="020B0604030504040204"/>
                <a:cs typeface="Tahoma" panose="020B0604030504040204"/>
              </a:rPr>
              <a:t>t</a:t>
            </a:r>
            <a:r>
              <a:rPr sz="3350" spc="65" dirty="0">
                <a:solidFill>
                  <a:srgbClr val="006F73"/>
                </a:solidFill>
                <a:latin typeface="Tahoma" panose="020B0604030504040204"/>
                <a:cs typeface="Tahoma" panose="020B0604030504040204"/>
              </a:rPr>
              <a:t>u</a:t>
            </a:r>
            <a:r>
              <a:rPr sz="3350" spc="-35" dirty="0">
                <a:solidFill>
                  <a:srgbClr val="006F73"/>
                </a:solidFill>
                <a:latin typeface="Tahoma" panose="020B0604030504040204"/>
                <a:cs typeface="Tahoma" panose="020B0604030504040204"/>
              </a:rPr>
              <a:t>r</a:t>
            </a:r>
            <a:r>
              <a:rPr sz="3350" spc="15" dirty="0">
                <a:solidFill>
                  <a:srgbClr val="006F73"/>
                </a:solidFill>
                <a:latin typeface="Tahoma" panose="020B0604030504040204"/>
                <a:cs typeface="Tahoma" panose="020B0604030504040204"/>
              </a:rPr>
              <a:t>e</a:t>
            </a:r>
            <a:r>
              <a:rPr sz="3350" spc="-245" dirty="0">
                <a:solidFill>
                  <a:srgbClr val="006F73"/>
                </a:solidFill>
                <a:latin typeface="Tahoma" panose="020B0604030504040204"/>
                <a:cs typeface="Tahoma" panose="020B0604030504040204"/>
              </a:rPr>
              <a:t>,</a:t>
            </a:r>
            <a:r>
              <a:rPr sz="3350" spc="-210" dirty="0">
                <a:solidFill>
                  <a:srgbClr val="006F73"/>
                </a:solidFill>
                <a:latin typeface="Tahoma" panose="020B0604030504040204"/>
                <a:cs typeface="Tahoma" panose="020B0604030504040204"/>
              </a:rPr>
              <a:t> </a:t>
            </a:r>
            <a:r>
              <a:rPr sz="3350" spc="55" dirty="0">
                <a:solidFill>
                  <a:srgbClr val="006F73"/>
                </a:solidFill>
                <a:latin typeface="Tahoma" panose="020B0604030504040204"/>
                <a:cs typeface="Tahoma" panose="020B0604030504040204"/>
              </a:rPr>
              <a:t>t</a:t>
            </a:r>
            <a:r>
              <a:rPr sz="3350" spc="-35" dirty="0">
                <a:solidFill>
                  <a:srgbClr val="006F73"/>
                </a:solidFill>
                <a:latin typeface="Tahoma" panose="020B0604030504040204"/>
                <a:cs typeface="Tahoma" panose="020B0604030504040204"/>
              </a:rPr>
              <a:t>r</a:t>
            </a:r>
            <a:r>
              <a:rPr sz="3350" spc="-10" dirty="0">
                <a:solidFill>
                  <a:srgbClr val="006F73"/>
                </a:solidFill>
                <a:latin typeface="Tahoma" panose="020B0604030504040204"/>
                <a:cs typeface="Tahoma" panose="020B0604030504040204"/>
              </a:rPr>
              <a:t>a</a:t>
            </a:r>
            <a:r>
              <a:rPr sz="3350" spc="20" dirty="0">
                <a:solidFill>
                  <a:srgbClr val="006F73"/>
                </a:solidFill>
                <a:latin typeface="Tahoma" panose="020B0604030504040204"/>
                <a:cs typeface="Tahoma" panose="020B0604030504040204"/>
              </a:rPr>
              <a:t>i</a:t>
            </a:r>
            <a:r>
              <a:rPr sz="3350" spc="95" dirty="0">
                <a:solidFill>
                  <a:srgbClr val="006F73"/>
                </a:solidFill>
                <a:latin typeface="Tahoma" panose="020B0604030504040204"/>
                <a:cs typeface="Tahoma" panose="020B0604030504040204"/>
              </a:rPr>
              <a:t>n</a:t>
            </a:r>
            <a:r>
              <a:rPr sz="3350" spc="20" dirty="0">
                <a:solidFill>
                  <a:srgbClr val="006F73"/>
                </a:solidFill>
                <a:latin typeface="Tahoma" panose="020B0604030504040204"/>
                <a:cs typeface="Tahoma" panose="020B0604030504040204"/>
              </a:rPr>
              <a:t>i</a:t>
            </a:r>
            <a:r>
              <a:rPr sz="3350" spc="95" dirty="0">
                <a:solidFill>
                  <a:srgbClr val="006F73"/>
                </a:solidFill>
                <a:latin typeface="Tahoma" panose="020B0604030504040204"/>
                <a:cs typeface="Tahoma" panose="020B0604030504040204"/>
              </a:rPr>
              <a:t>n</a:t>
            </a:r>
            <a:r>
              <a:rPr sz="3350" spc="50" dirty="0">
                <a:solidFill>
                  <a:srgbClr val="006F73"/>
                </a:solidFill>
                <a:latin typeface="Tahoma" panose="020B0604030504040204"/>
                <a:cs typeface="Tahoma" panose="020B0604030504040204"/>
              </a:rPr>
              <a:t>g</a:t>
            </a:r>
            <a:r>
              <a:rPr sz="3350" spc="-210" dirty="0">
                <a:solidFill>
                  <a:srgbClr val="006F73"/>
                </a:solidFill>
                <a:latin typeface="Tahoma" panose="020B0604030504040204"/>
                <a:cs typeface="Tahoma" panose="020B0604030504040204"/>
              </a:rPr>
              <a:t> </a:t>
            </a:r>
            <a:r>
              <a:rPr sz="3350" spc="-10" dirty="0">
                <a:solidFill>
                  <a:srgbClr val="006F73"/>
                </a:solidFill>
                <a:latin typeface="Tahoma" panose="020B0604030504040204"/>
                <a:cs typeface="Tahoma" panose="020B0604030504040204"/>
              </a:rPr>
              <a:t>a</a:t>
            </a:r>
            <a:r>
              <a:rPr sz="3350" spc="95" dirty="0">
                <a:solidFill>
                  <a:srgbClr val="006F73"/>
                </a:solidFill>
                <a:latin typeface="Tahoma" panose="020B0604030504040204"/>
                <a:cs typeface="Tahoma" panose="020B0604030504040204"/>
              </a:rPr>
              <a:t>n</a:t>
            </a:r>
            <a:r>
              <a:rPr sz="3350" spc="180" dirty="0">
                <a:solidFill>
                  <a:srgbClr val="006F73"/>
                </a:solidFill>
                <a:latin typeface="Tahoma" panose="020B0604030504040204"/>
                <a:cs typeface="Tahoma" panose="020B0604030504040204"/>
              </a:rPr>
              <a:t>d</a:t>
            </a:r>
            <a:r>
              <a:rPr sz="3350" spc="-210" dirty="0">
                <a:solidFill>
                  <a:srgbClr val="006F73"/>
                </a:solidFill>
                <a:latin typeface="Tahoma" panose="020B0604030504040204"/>
                <a:cs typeface="Tahoma" panose="020B0604030504040204"/>
              </a:rPr>
              <a:t> </a:t>
            </a:r>
            <a:r>
              <a:rPr sz="3350" spc="55" dirty="0">
                <a:solidFill>
                  <a:srgbClr val="006F73"/>
                </a:solidFill>
                <a:latin typeface="Tahoma" panose="020B0604030504040204"/>
                <a:cs typeface="Tahoma" panose="020B0604030504040204"/>
              </a:rPr>
              <a:t>t</a:t>
            </a:r>
            <a:r>
              <a:rPr sz="3350" spc="15" dirty="0">
                <a:solidFill>
                  <a:srgbClr val="006F73"/>
                </a:solidFill>
                <a:latin typeface="Tahoma" panose="020B0604030504040204"/>
                <a:cs typeface="Tahoma" panose="020B0604030504040204"/>
              </a:rPr>
              <a:t>e</a:t>
            </a:r>
            <a:r>
              <a:rPr sz="3350" spc="-15" dirty="0">
                <a:solidFill>
                  <a:srgbClr val="006F73"/>
                </a:solidFill>
                <a:latin typeface="Tahoma" panose="020B0604030504040204"/>
                <a:cs typeface="Tahoma" panose="020B0604030504040204"/>
              </a:rPr>
              <a:t>s</a:t>
            </a:r>
            <a:r>
              <a:rPr sz="3350" spc="55" dirty="0">
                <a:solidFill>
                  <a:srgbClr val="006F73"/>
                </a:solidFill>
                <a:latin typeface="Tahoma" panose="020B0604030504040204"/>
                <a:cs typeface="Tahoma" panose="020B0604030504040204"/>
              </a:rPr>
              <a:t>t</a:t>
            </a:r>
            <a:r>
              <a:rPr sz="3350" spc="20" dirty="0">
                <a:solidFill>
                  <a:srgbClr val="006F73"/>
                </a:solidFill>
                <a:latin typeface="Tahoma" panose="020B0604030504040204"/>
                <a:cs typeface="Tahoma" panose="020B0604030504040204"/>
              </a:rPr>
              <a:t>i</a:t>
            </a:r>
            <a:r>
              <a:rPr sz="3350" spc="95" dirty="0">
                <a:solidFill>
                  <a:srgbClr val="006F73"/>
                </a:solidFill>
                <a:latin typeface="Tahoma" panose="020B0604030504040204"/>
                <a:cs typeface="Tahoma" panose="020B0604030504040204"/>
              </a:rPr>
              <a:t>n</a:t>
            </a:r>
            <a:r>
              <a:rPr sz="3350" spc="50" dirty="0">
                <a:solidFill>
                  <a:srgbClr val="006F73"/>
                </a:solidFill>
                <a:latin typeface="Tahoma" panose="020B0604030504040204"/>
                <a:cs typeface="Tahoma" panose="020B0604030504040204"/>
              </a:rPr>
              <a:t>g</a:t>
            </a:r>
            <a:endParaRPr sz="3350">
              <a:latin typeface="Tahoma" panose="020B0604030504040204"/>
              <a:cs typeface="Tahoma" panose="020B060403050404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40464" y="8881006"/>
            <a:ext cx="5948045" cy="1406525"/>
          </a:xfrm>
          <a:custGeom>
            <a:avLst/>
            <a:gdLst/>
            <a:ahLst/>
            <a:cxnLst/>
            <a:rect l="l" t="t" r="r" b="b"/>
            <a:pathLst>
              <a:path w="5948044" h="1406525">
                <a:moveTo>
                  <a:pt x="5947535" y="1405992"/>
                </a:moveTo>
                <a:lnTo>
                  <a:pt x="0" y="1405992"/>
                </a:lnTo>
                <a:lnTo>
                  <a:pt x="1255603" y="698724"/>
                </a:lnTo>
                <a:lnTo>
                  <a:pt x="1293362" y="677984"/>
                </a:lnTo>
                <a:lnTo>
                  <a:pt x="1332875" y="657343"/>
                </a:lnTo>
                <a:lnTo>
                  <a:pt x="1374029" y="636836"/>
                </a:lnTo>
                <a:lnTo>
                  <a:pt x="1416712" y="616499"/>
                </a:lnTo>
                <a:lnTo>
                  <a:pt x="1460812" y="596364"/>
                </a:lnTo>
                <a:lnTo>
                  <a:pt x="1506214" y="576466"/>
                </a:lnTo>
                <a:lnTo>
                  <a:pt x="1552808" y="556841"/>
                </a:lnTo>
                <a:lnTo>
                  <a:pt x="1600481" y="537522"/>
                </a:lnTo>
                <a:lnTo>
                  <a:pt x="1649119" y="518543"/>
                </a:lnTo>
                <a:lnTo>
                  <a:pt x="1698610" y="499939"/>
                </a:lnTo>
                <a:lnTo>
                  <a:pt x="1748842" y="481745"/>
                </a:lnTo>
                <a:lnTo>
                  <a:pt x="1799701" y="463994"/>
                </a:lnTo>
                <a:lnTo>
                  <a:pt x="1851076" y="446722"/>
                </a:lnTo>
                <a:lnTo>
                  <a:pt x="1902854" y="429962"/>
                </a:lnTo>
                <a:lnTo>
                  <a:pt x="1954921" y="413748"/>
                </a:lnTo>
                <a:lnTo>
                  <a:pt x="2007166" y="398116"/>
                </a:lnTo>
                <a:lnTo>
                  <a:pt x="2059476" y="383100"/>
                </a:lnTo>
                <a:lnTo>
                  <a:pt x="2111739" y="368734"/>
                </a:lnTo>
                <a:lnTo>
                  <a:pt x="2163840" y="355052"/>
                </a:lnTo>
                <a:lnTo>
                  <a:pt x="2215669" y="342088"/>
                </a:lnTo>
                <a:lnTo>
                  <a:pt x="2267112" y="329878"/>
                </a:lnTo>
                <a:lnTo>
                  <a:pt x="2318057" y="318456"/>
                </a:lnTo>
                <a:lnTo>
                  <a:pt x="2368391" y="307855"/>
                </a:lnTo>
                <a:lnTo>
                  <a:pt x="2418001" y="298111"/>
                </a:lnTo>
                <a:lnTo>
                  <a:pt x="2466775" y="289257"/>
                </a:lnTo>
                <a:lnTo>
                  <a:pt x="2514601" y="281328"/>
                </a:lnTo>
                <a:lnTo>
                  <a:pt x="2561365" y="274359"/>
                </a:lnTo>
                <a:lnTo>
                  <a:pt x="2606956" y="268383"/>
                </a:lnTo>
                <a:lnTo>
                  <a:pt x="2651260" y="263436"/>
                </a:lnTo>
                <a:lnTo>
                  <a:pt x="2694164" y="259551"/>
                </a:lnTo>
                <a:lnTo>
                  <a:pt x="5947535" y="0"/>
                </a:lnTo>
                <a:lnTo>
                  <a:pt x="5947535" y="1405992"/>
                </a:lnTo>
                <a:close/>
              </a:path>
            </a:pathLst>
          </a:custGeom>
          <a:solidFill>
            <a:srgbClr val="006F73"/>
          </a:solidFill>
        </p:spPr>
        <p:txBody>
          <a:bodyPr wrap="square" lIns="0" tIns="0" rIns="0" bIns="0" rtlCol="0"/>
          <a:lstStyle/>
          <a:p/>
        </p:txBody>
      </p:sp>
      <p:sp>
        <p:nvSpPr>
          <p:cNvPr id="3" name="object 3"/>
          <p:cNvSpPr txBox="1"/>
          <p:nvPr/>
        </p:nvSpPr>
        <p:spPr>
          <a:xfrm>
            <a:off x="215899" y="1986897"/>
            <a:ext cx="17485360" cy="6152325"/>
          </a:xfrm>
          <a:prstGeom prst="rect">
            <a:avLst/>
          </a:prstGeom>
        </p:spPr>
        <p:txBody>
          <a:bodyPr vert="horz" wrap="square" lIns="0" tIns="12065" rIns="0" bIns="0" rtlCol="0">
            <a:spAutoFit/>
          </a:bodyPr>
          <a:lstStyle/>
          <a:p>
            <a:pPr marL="12700" marR="41910" indent="80010">
              <a:lnSpc>
                <a:spcPct val="133000"/>
              </a:lnSpc>
              <a:spcBef>
                <a:spcPts val="95"/>
              </a:spcBef>
            </a:pPr>
            <a:r>
              <a:rPr sz="2500" spc="-85" dirty="0">
                <a:latin typeface="Tahoma" panose="020B0604030504040204"/>
                <a:cs typeface="Tahoma" panose="020B0604030504040204"/>
              </a:rPr>
              <a:t>The </a:t>
            </a:r>
            <a:r>
              <a:rPr sz="2500" spc="-135" dirty="0">
                <a:latin typeface="Tahoma" panose="020B0604030504040204"/>
                <a:cs typeface="Tahoma" panose="020B0604030504040204"/>
              </a:rPr>
              <a:t>data </a:t>
            </a:r>
            <a:r>
              <a:rPr sz="2500" spc="-90" dirty="0">
                <a:latin typeface="Tahoma" panose="020B0604030504040204"/>
                <a:cs typeface="Tahoma" panose="020B0604030504040204"/>
              </a:rPr>
              <a:t>set </a:t>
            </a:r>
            <a:r>
              <a:rPr sz="2500" spc="-114" dirty="0">
                <a:latin typeface="Tahoma" panose="020B0604030504040204"/>
                <a:cs typeface="Tahoma" panose="020B0604030504040204"/>
              </a:rPr>
              <a:t>is </a:t>
            </a:r>
            <a:r>
              <a:rPr sz="2500" spc="-175" dirty="0">
                <a:latin typeface="Tahoma" panose="020B0604030504040204"/>
                <a:cs typeface="Tahoma" panose="020B0604030504040204"/>
              </a:rPr>
              <a:t>a </a:t>
            </a:r>
            <a:r>
              <a:rPr sz="2500" spc="-114" dirty="0">
                <a:latin typeface="Tahoma" panose="020B0604030504040204"/>
                <a:cs typeface="Tahoma" panose="020B0604030504040204"/>
              </a:rPr>
              <a:t>version </a:t>
            </a:r>
            <a:r>
              <a:rPr sz="2500" spc="-85" dirty="0">
                <a:latin typeface="Tahoma" panose="020B0604030504040204"/>
                <a:cs typeface="Tahoma" panose="020B0604030504040204"/>
              </a:rPr>
              <a:t>of </a:t>
            </a:r>
            <a:r>
              <a:rPr sz="2500" spc="-95" dirty="0">
                <a:latin typeface="Tahoma" panose="020B0604030504040204"/>
                <a:cs typeface="Tahoma" panose="020B0604030504040204"/>
              </a:rPr>
              <a:t>the </a:t>
            </a:r>
            <a:r>
              <a:rPr sz="2500" spc="-250" dirty="0">
                <a:latin typeface="Tahoma" panose="020B0604030504040204"/>
                <a:cs typeface="Tahoma" panose="020B0604030504040204"/>
              </a:rPr>
              <a:t>1998</a:t>
            </a:r>
            <a:r>
              <a:rPr sz="2500" spc="-245" dirty="0">
                <a:latin typeface="Tahoma" panose="020B0604030504040204"/>
                <a:cs typeface="Tahoma" panose="020B0604030504040204"/>
              </a:rPr>
              <a:t> </a:t>
            </a:r>
            <a:r>
              <a:rPr sz="2500" spc="-135" dirty="0">
                <a:latin typeface="Tahoma" panose="020B0604030504040204"/>
                <a:cs typeface="Tahoma" panose="020B0604030504040204"/>
              </a:rPr>
              <a:t>DARPA </a:t>
            </a:r>
            <a:r>
              <a:rPr sz="2500" spc="-125" dirty="0">
                <a:latin typeface="Tahoma" panose="020B0604030504040204"/>
                <a:cs typeface="Tahoma" panose="020B0604030504040204"/>
              </a:rPr>
              <a:t>intrusion </a:t>
            </a:r>
            <a:r>
              <a:rPr sz="2500" spc="-70" dirty="0">
                <a:latin typeface="Tahoma" panose="020B0604030504040204"/>
                <a:cs typeface="Tahoma" panose="020B0604030504040204"/>
              </a:rPr>
              <a:t>detection </a:t>
            </a:r>
            <a:r>
              <a:rPr sz="2500" spc="-125" dirty="0">
                <a:latin typeface="Tahoma" panose="020B0604030504040204"/>
                <a:cs typeface="Tahoma" panose="020B0604030504040204"/>
              </a:rPr>
              <a:t>evaluation </a:t>
            </a:r>
            <a:r>
              <a:rPr sz="2500" spc="-135" dirty="0">
                <a:latin typeface="Tahoma" panose="020B0604030504040204"/>
                <a:cs typeface="Tahoma" panose="020B0604030504040204"/>
              </a:rPr>
              <a:t>data </a:t>
            </a:r>
            <a:r>
              <a:rPr sz="2500" spc="-90" dirty="0">
                <a:latin typeface="Tahoma" panose="020B0604030504040204"/>
                <a:cs typeface="Tahoma" panose="020B0604030504040204"/>
              </a:rPr>
              <a:t>set </a:t>
            </a:r>
            <a:r>
              <a:rPr sz="2500" spc="-100" dirty="0">
                <a:latin typeface="Tahoma" panose="020B0604030504040204"/>
                <a:cs typeface="Tahoma" panose="020B0604030504040204"/>
              </a:rPr>
              <a:t>prepared </a:t>
            </a:r>
            <a:r>
              <a:rPr sz="2500" spc="-120" dirty="0">
                <a:latin typeface="Tahoma" panose="020B0604030504040204"/>
                <a:cs typeface="Tahoma" panose="020B0604030504040204"/>
              </a:rPr>
              <a:t>and </a:t>
            </a:r>
            <a:r>
              <a:rPr sz="2500" spc="-140" dirty="0">
                <a:latin typeface="Tahoma" panose="020B0604030504040204"/>
                <a:cs typeface="Tahoma" panose="020B0604030504040204"/>
              </a:rPr>
              <a:t>managed </a:t>
            </a:r>
            <a:r>
              <a:rPr sz="2500" spc="-100" dirty="0">
                <a:latin typeface="Tahoma" panose="020B0604030504040204"/>
                <a:cs typeface="Tahoma" panose="020B0604030504040204"/>
              </a:rPr>
              <a:t>by </a:t>
            </a:r>
            <a:r>
              <a:rPr sz="2500" spc="-220" dirty="0">
                <a:latin typeface="Tahoma" panose="020B0604030504040204"/>
                <a:cs typeface="Tahoma" panose="020B0604030504040204"/>
              </a:rPr>
              <a:t>MIT </a:t>
            </a:r>
            <a:r>
              <a:rPr sz="2500" spc="-215" dirty="0">
                <a:latin typeface="Tahoma" panose="020B0604030504040204"/>
                <a:cs typeface="Tahoma" panose="020B0604030504040204"/>
              </a:rPr>
              <a:t> </a:t>
            </a:r>
            <a:r>
              <a:rPr sz="2500" spc="-75" dirty="0">
                <a:latin typeface="Tahoma" panose="020B0604030504040204"/>
                <a:cs typeface="Tahoma" panose="020B0604030504040204"/>
              </a:rPr>
              <a:t>Lincoln</a:t>
            </a:r>
            <a:r>
              <a:rPr sz="2500" spc="-100" dirty="0">
                <a:latin typeface="Tahoma" panose="020B0604030504040204"/>
                <a:cs typeface="Tahoma" panose="020B0604030504040204"/>
              </a:rPr>
              <a:t> </a:t>
            </a:r>
            <a:r>
              <a:rPr sz="2500" spc="-125" dirty="0">
                <a:latin typeface="Tahoma" panose="020B0604030504040204"/>
                <a:cs typeface="Tahoma" panose="020B0604030504040204"/>
              </a:rPr>
              <a:t>Labs.</a:t>
            </a:r>
            <a:r>
              <a:rPr sz="2500" spc="-95" dirty="0">
                <a:latin typeface="Tahoma" panose="020B0604030504040204"/>
                <a:cs typeface="Tahoma" panose="020B0604030504040204"/>
              </a:rPr>
              <a:t> </a:t>
            </a:r>
            <a:r>
              <a:rPr sz="2500" spc="-315" dirty="0">
                <a:latin typeface="Tahoma" panose="020B0604030504040204"/>
                <a:cs typeface="Tahoma" panose="020B0604030504040204"/>
              </a:rPr>
              <a:t>In</a:t>
            </a:r>
            <a:r>
              <a:rPr sz="2500" spc="-95" dirty="0">
                <a:latin typeface="Tahoma" panose="020B0604030504040204"/>
                <a:cs typeface="Tahoma" panose="020B0604030504040204"/>
              </a:rPr>
              <a:t> </a:t>
            </a:r>
            <a:r>
              <a:rPr sz="2500" spc="-114" dirty="0">
                <a:latin typeface="Tahoma" panose="020B0604030504040204"/>
                <a:cs typeface="Tahoma" panose="020B0604030504040204"/>
              </a:rPr>
              <a:t>this</a:t>
            </a:r>
            <a:r>
              <a:rPr sz="2500" spc="-95" dirty="0">
                <a:latin typeface="Tahoma" panose="020B0604030504040204"/>
                <a:cs typeface="Tahoma" panose="020B0604030504040204"/>
              </a:rPr>
              <a:t> </a:t>
            </a:r>
            <a:r>
              <a:rPr sz="2500" spc="-135" dirty="0">
                <a:latin typeface="Tahoma" panose="020B0604030504040204"/>
                <a:cs typeface="Tahoma" panose="020B0604030504040204"/>
              </a:rPr>
              <a:t>data</a:t>
            </a:r>
            <a:r>
              <a:rPr sz="2500" spc="-95" dirty="0">
                <a:latin typeface="Tahoma" panose="020B0604030504040204"/>
                <a:cs typeface="Tahoma" panose="020B0604030504040204"/>
              </a:rPr>
              <a:t> </a:t>
            </a:r>
            <a:r>
              <a:rPr sz="2500" spc="-120" dirty="0">
                <a:latin typeface="Tahoma" panose="020B0604030504040204"/>
                <a:cs typeface="Tahoma" panose="020B0604030504040204"/>
              </a:rPr>
              <a:t>set,</a:t>
            </a:r>
            <a:r>
              <a:rPr sz="2500" spc="-95" dirty="0">
                <a:latin typeface="Tahoma" panose="020B0604030504040204"/>
                <a:cs typeface="Tahoma" panose="020B0604030504040204"/>
              </a:rPr>
              <a:t> </a:t>
            </a:r>
            <a:r>
              <a:rPr sz="2500" spc="-130" dirty="0">
                <a:latin typeface="Tahoma" panose="020B0604030504040204"/>
                <a:cs typeface="Tahoma" panose="020B0604030504040204"/>
              </a:rPr>
              <a:t>forty-two</a:t>
            </a:r>
            <a:r>
              <a:rPr sz="2500" spc="-95" dirty="0">
                <a:latin typeface="Tahoma" panose="020B0604030504040204"/>
                <a:cs typeface="Tahoma" panose="020B0604030504040204"/>
              </a:rPr>
              <a:t> </a:t>
            </a:r>
            <a:r>
              <a:rPr sz="2500" spc="-114" dirty="0">
                <a:latin typeface="Tahoma" panose="020B0604030504040204"/>
                <a:cs typeface="Tahoma" panose="020B0604030504040204"/>
              </a:rPr>
              <a:t>attributes</a:t>
            </a:r>
            <a:r>
              <a:rPr sz="2500" spc="-100" dirty="0">
                <a:latin typeface="Tahoma" panose="020B0604030504040204"/>
                <a:cs typeface="Tahoma" panose="020B0604030504040204"/>
              </a:rPr>
              <a:t> </a:t>
            </a:r>
            <a:r>
              <a:rPr sz="2500" spc="-170" dirty="0">
                <a:latin typeface="Tahoma" panose="020B0604030504040204"/>
                <a:cs typeface="Tahoma" panose="020B0604030504040204"/>
              </a:rPr>
              <a:t>(or</a:t>
            </a:r>
            <a:r>
              <a:rPr sz="2500" spc="-95" dirty="0">
                <a:latin typeface="Tahoma" panose="020B0604030504040204"/>
                <a:cs typeface="Tahoma" panose="020B0604030504040204"/>
              </a:rPr>
              <a:t> </a:t>
            </a:r>
            <a:r>
              <a:rPr sz="2500" spc="-110" dirty="0">
                <a:latin typeface="Tahoma" panose="020B0604030504040204"/>
                <a:cs typeface="Tahoma" panose="020B0604030504040204"/>
              </a:rPr>
              <a:t>fields)</a:t>
            </a:r>
            <a:r>
              <a:rPr sz="2500" spc="-95" dirty="0">
                <a:latin typeface="Tahoma" panose="020B0604030504040204"/>
                <a:cs typeface="Tahoma" panose="020B0604030504040204"/>
              </a:rPr>
              <a:t> </a:t>
            </a:r>
            <a:r>
              <a:rPr sz="2500" spc="-130" dirty="0">
                <a:latin typeface="Tahoma" panose="020B0604030504040204"/>
                <a:cs typeface="Tahoma" panose="020B0604030504040204"/>
              </a:rPr>
              <a:t>that</a:t>
            </a:r>
            <a:r>
              <a:rPr sz="2500" spc="-95" dirty="0">
                <a:latin typeface="Tahoma" panose="020B0604030504040204"/>
                <a:cs typeface="Tahoma" panose="020B0604030504040204"/>
              </a:rPr>
              <a:t> </a:t>
            </a:r>
            <a:r>
              <a:rPr sz="2500" spc="-125" dirty="0">
                <a:latin typeface="Tahoma" panose="020B0604030504040204"/>
                <a:cs typeface="Tahoma" panose="020B0604030504040204"/>
              </a:rPr>
              <a:t>usually</a:t>
            </a:r>
            <a:r>
              <a:rPr sz="2500" spc="-95" dirty="0">
                <a:latin typeface="Tahoma" panose="020B0604030504040204"/>
                <a:cs typeface="Tahoma" panose="020B0604030504040204"/>
              </a:rPr>
              <a:t> characterize </a:t>
            </a:r>
            <a:r>
              <a:rPr sz="2500" spc="-155" dirty="0">
                <a:latin typeface="Tahoma" panose="020B0604030504040204"/>
                <a:cs typeface="Tahoma" panose="020B0604030504040204"/>
              </a:rPr>
              <a:t>network</a:t>
            </a:r>
            <a:r>
              <a:rPr sz="2500" spc="-95" dirty="0">
                <a:latin typeface="Tahoma" panose="020B0604030504040204"/>
                <a:cs typeface="Tahoma" panose="020B0604030504040204"/>
              </a:rPr>
              <a:t> </a:t>
            </a:r>
            <a:r>
              <a:rPr sz="2500" spc="-100" dirty="0">
                <a:latin typeface="Tahoma" panose="020B0604030504040204"/>
                <a:cs typeface="Tahoma" panose="020B0604030504040204"/>
              </a:rPr>
              <a:t>traffic</a:t>
            </a:r>
            <a:r>
              <a:rPr sz="2500" spc="-95" dirty="0">
                <a:latin typeface="Tahoma" panose="020B0604030504040204"/>
                <a:cs typeface="Tahoma" panose="020B0604030504040204"/>
              </a:rPr>
              <a:t> </a:t>
            </a:r>
            <a:r>
              <a:rPr sz="2500" spc="-114" dirty="0">
                <a:latin typeface="Tahoma" panose="020B0604030504040204"/>
                <a:cs typeface="Tahoma" panose="020B0604030504040204"/>
              </a:rPr>
              <a:t>behavior</a:t>
            </a:r>
            <a:r>
              <a:rPr sz="2500" spc="-100" dirty="0">
                <a:latin typeface="Tahoma" panose="020B0604030504040204"/>
                <a:cs typeface="Tahoma" panose="020B0604030504040204"/>
              </a:rPr>
              <a:t> </a:t>
            </a:r>
            <a:r>
              <a:rPr sz="2500" spc="-80" dirty="0">
                <a:latin typeface="Tahoma" panose="020B0604030504040204"/>
                <a:cs typeface="Tahoma" panose="020B0604030504040204"/>
              </a:rPr>
              <a:t>compose </a:t>
            </a:r>
            <a:r>
              <a:rPr sz="2500" spc="-715" dirty="0">
                <a:latin typeface="Tahoma" panose="020B0604030504040204"/>
                <a:cs typeface="Tahoma" panose="020B0604030504040204"/>
              </a:rPr>
              <a:t> </a:t>
            </a:r>
            <a:r>
              <a:rPr sz="2500" spc="-65" dirty="0">
                <a:latin typeface="Tahoma" panose="020B0604030504040204"/>
                <a:cs typeface="Tahoma" panose="020B0604030504040204"/>
              </a:rPr>
              <a:t>each</a:t>
            </a:r>
            <a:r>
              <a:rPr sz="2500" spc="-105" dirty="0">
                <a:latin typeface="Tahoma" panose="020B0604030504040204"/>
                <a:cs typeface="Tahoma" panose="020B0604030504040204"/>
              </a:rPr>
              <a:t> </a:t>
            </a:r>
            <a:r>
              <a:rPr sz="2500" spc="-90" dirty="0">
                <a:latin typeface="Tahoma" panose="020B0604030504040204"/>
                <a:cs typeface="Tahoma" panose="020B0604030504040204"/>
              </a:rPr>
              <a:t>record.</a:t>
            </a:r>
            <a:endParaRPr sz="2500" dirty="0">
              <a:latin typeface="Tahoma" panose="020B0604030504040204"/>
              <a:cs typeface="Tahoma" panose="020B0604030504040204"/>
            </a:endParaRPr>
          </a:p>
          <a:p>
            <a:pPr marL="12700" marR="76835">
              <a:lnSpc>
                <a:spcPct val="133000"/>
              </a:lnSpc>
            </a:pPr>
            <a:r>
              <a:rPr sz="2500" spc="-65" dirty="0">
                <a:latin typeface="Tahoma" panose="020B0604030504040204"/>
                <a:cs typeface="Tahoma" panose="020B0604030504040204"/>
              </a:rPr>
              <a:t>Each</a:t>
            </a:r>
            <a:r>
              <a:rPr sz="2500" spc="-100" dirty="0">
                <a:latin typeface="Tahoma" panose="020B0604030504040204"/>
                <a:cs typeface="Tahoma" panose="020B0604030504040204"/>
              </a:rPr>
              <a:t> </a:t>
            </a:r>
            <a:r>
              <a:rPr sz="2500" spc="-75" dirty="0">
                <a:latin typeface="Tahoma" panose="020B0604030504040204"/>
                <a:cs typeface="Tahoma" panose="020B0604030504040204"/>
              </a:rPr>
              <a:t>record</a:t>
            </a:r>
            <a:r>
              <a:rPr sz="2500" spc="-95" dirty="0">
                <a:latin typeface="Tahoma" panose="020B0604030504040204"/>
                <a:cs typeface="Tahoma" panose="020B0604030504040204"/>
              </a:rPr>
              <a:t> contains </a:t>
            </a:r>
            <a:r>
              <a:rPr sz="2500" spc="-120" dirty="0">
                <a:latin typeface="Tahoma" panose="020B0604030504040204"/>
                <a:cs typeface="Tahoma" panose="020B0604030504040204"/>
              </a:rPr>
              <a:t>forty</a:t>
            </a:r>
            <a:r>
              <a:rPr sz="2500" spc="-100" dirty="0">
                <a:latin typeface="Tahoma" panose="020B0604030504040204"/>
                <a:cs typeface="Tahoma" panose="020B0604030504040204"/>
              </a:rPr>
              <a:t> </a:t>
            </a:r>
            <a:r>
              <a:rPr sz="2500" spc="-85" dirty="0">
                <a:latin typeface="Tahoma" panose="020B0604030504040204"/>
                <a:cs typeface="Tahoma" panose="020B0604030504040204"/>
              </a:rPr>
              <a:t>one</a:t>
            </a:r>
            <a:r>
              <a:rPr sz="2500" spc="-95" dirty="0">
                <a:latin typeface="Tahoma" panose="020B0604030504040204"/>
                <a:cs typeface="Tahoma" panose="020B0604030504040204"/>
              </a:rPr>
              <a:t> </a:t>
            </a:r>
            <a:r>
              <a:rPr sz="2500" spc="-114" dirty="0">
                <a:latin typeface="Tahoma" panose="020B0604030504040204"/>
                <a:cs typeface="Tahoma" panose="020B0604030504040204"/>
              </a:rPr>
              <a:t>input</a:t>
            </a:r>
            <a:r>
              <a:rPr sz="2500" spc="-95" dirty="0">
                <a:latin typeface="Tahoma" panose="020B0604030504040204"/>
                <a:cs typeface="Tahoma" panose="020B0604030504040204"/>
              </a:rPr>
              <a:t> </a:t>
            </a:r>
            <a:r>
              <a:rPr sz="2500" spc="-110" dirty="0">
                <a:latin typeface="Tahoma" panose="020B0604030504040204"/>
                <a:cs typeface="Tahoma" panose="020B0604030504040204"/>
              </a:rPr>
              <a:t>features</a:t>
            </a:r>
            <a:r>
              <a:rPr sz="2500" spc="-100" dirty="0">
                <a:latin typeface="Tahoma" panose="020B0604030504040204"/>
                <a:cs typeface="Tahoma" panose="020B0604030504040204"/>
              </a:rPr>
              <a:t> </a:t>
            </a:r>
            <a:r>
              <a:rPr sz="2500" spc="-130" dirty="0">
                <a:latin typeface="Tahoma" panose="020B0604030504040204"/>
                <a:cs typeface="Tahoma" panose="020B0604030504040204"/>
              </a:rPr>
              <a:t>that</a:t>
            </a:r>
            <a:r>
              <a:rPr sz="2500" spc="-95" dirty="0">
                <a:latin typeface="Tahoma" panose="020B0604030504040204"/>
                <a:cs typeface="Tahoma" panose="020B0604030504040204"/>
              </a:rPr>
              <a:t> </a:t>
            </a:r>
            <a:r>
              <a:rPr sz="2500" spc="-100" dirty="0">
                <a:latin typeface="Tahoma" panose="020B0604030504040204"/>
                <a:cs typeface="Tahoma" panose="020B0604030504040204"/>
              </a:rPr>
              <a:t>represents</a:t>
            </a:r>
            <a:r>
              <a:rPr sz="2500" spc="-95" dirty="0">
                <a:latin typeface="Tahoma" panose="020B0604030504040204"/>
                <a:cs typeface="Tahoma" panose="020B0604030504040204"/>
              </a:rPr>
              <a:t> </a:t>
            </a:r>
            <a:r>
              <a:rPr sz="2500" spc="-175" dirty="0">
                <a:latin typeface="Tahoma" panose="020B0604030504040204"/>
                <a:cs typeface="Tahoma" panose="020B0604030504040204"/>
              </a:rPr>
              <a:t>a</a:t>
            </a:r>
            <a:r>
              <a:rPr sz="2500" spc="-100" dirty="0">
                <a:latin typeface="Tahoma" panose="020B0604030504040204"/>
                <a:cs typeface="Tahoma" panose="020B0604030504040204"/>
              </a:rPr>
              <a:t> </a:t>
            </a:r>
            <a:r>
              <a:rPr sz="2500" spc="-60" dirty="0">
                <a:latin typeface="Tahoma" panose="020B0604030504040204"/>
                <a:cs typeface="Tahoma" panose="020B0604030504040204"/>
              </a:rPr>
              <a:t>sequence</a:t>
            </a:r>
            <a:r>
              <a:rPr sz="2500" spc="-95" dirty="0">
                <a:latin typeface="Tahoma" panose="020B0604030504040204"/>
                <a:cs typeface="Tahoma" panose="020B0604030504040204"/>
              </a:rPr>
              <a:t> </a:t>
            </a:r>
            <a:r>
              <a:rPr sz="2500" spc="-85" dirty="0">
                <a:latin typeface="Tahoma" panose="020B0604030504040204"/>
                <a:cs typeface="Tahoma" panose="020B0604030504040204"/>
              </a:rPr>
              <a:t>of</a:t>
            </a:r>
            <a:r>
              <a:rPr sz="2500" spc="-95" dirty="0">
                <a:latin typeface="Tahoma" panose="020B0604030504040204"/>
                <a:cs typeface="Tahoma" panose="020B0604030504040204"/>
              </a:rPr>
              <a:t> </a:t>
            </a:r>
            <a:r>
              <a:rPr sz="2500" spc="-10" dirty="0">
                <a:latin typeface="Tahoma" panose="020B0604030504040204"/>
                <a:cs typeface="Tahoma" panose="020B0604030504040204"/>
              </a:rPr>
              <a:t>TCP</a:t>
            </a:r>
            <a:r>
              <a:rPr sz="2500" spc="-100" dirty="0">
                <a:latin typeface="Tahoma" panose="020B0604030504040204"/>
                <a:cs typeface="Tahoma" panose="020B0604030504040204"/>
              </a:rPr>
              <a:t> </a:t>
            </a:r>
            <a:r>
              <a:rPr sz="2500" spc="-90" dirty="0">
                <a:latin typeface="Tahoma" panose="020B0604030504040204"/>
                <a:cs typeface="Tahoma" panose="020B0604030504040204"/>
              </a:rPr>
              <a:t>packet</a:t>
            </a:r>
            <a:r>
              <a:rPr sz="2500" spc="-95" dirty="0">
                <a:latin typeface="Tahoma" panose="020B0604030504040204"/>
                <a:cs typeface="Tahoma" panose="020B0604030504040204"/>
              </a:rPr>
              <a:t> </a:t>
            </a:r>
            <a:r>
              <a:rPr sz="2500" spc="-130" dirty="0">
                <a:latin typeface="Tahoma" panose="020B0604030504040204"/>
                <a:cs typeface="Tahoma" panose="020B0604030504040204"/>
              </a:rPr>
              <a:t>starting</a:t>
            </a:r>
            <a:r>
              <a:rPr sz="2500" spc="-95" dirty="0">
                <a:latin typeface="Tahoma" panose="020B0604030504040204"/>
                <a:cs typeface="Tahoma" panose="020B0604030504040204"/>
              </a:rPr>
              <a:t> </a:t>
            </a:r>
            <a:r>
              <a:rPr sz="2500" spc="-120" dirty="0">
                <a:latin typeface="Tahoma" panose="020B0604030504040204"/>
                <a:cs typeface="Tahoma" panose="020B0604030504040204"/>
              </a:rPr>
              <a:t>and</a:t>
            </a:r>
            <a:r>
              <a:rPr sz="2500" spc="-100" dirty="0">
                <a:latin typeface="Tahoma" panose="020B0604030504040204"/>
                <a:cs typeface="Tahoma" panose="020B0604030504040204"/>
              </a:rPr>
              <a:t> </a:t>
            </a:r>
            <a:r>
              <a:rPr sz="2500" spc="-95" dirty="0">
                <a:latin typeface="Tahoma" panose="020B0604030504040204"/>
                <a:cs typeface="Tahoma" panose="020B0604030504040204"/>
              </a:rPr>
              <a:t>ending </a:t>
            </a:r>
            <a:r>
              <a:rPr sz="2500" spc="-145" dirty="0">
                <a:latin typeface="Tahoma" panose="020B0604030504040204"/>
                <a:cs typeface="Tahoma" panose="020B0604030504040204"/>
              </a:rPr>
              <a:t>at</a:t>
            </a:r>
            <a:r>
              <a:rPr sz="2500" spc="-95" dirty="0">
                <a:latin typeface="Tahoma" panose="020B0604030504040204"/>
                <a:cs typeface="Tahoma" panose="020B0604030504040204"/>
              </a:rPr>
              <a:t> </a:t>
            </a:r>
            <a:r>
              <a:rPr sz="2500" spc="-130" dirty="0">
                <a:latin typeface="Tahoma" panose="020B0604030504040204"/>
                <a:cs typeface="Tahoma" panose="020B0604030504040204"/>
              </a:rPr>
              <a:t>some </a:t>
            </a:r>
            <a:r>
              <a:rPr sz="2500" spc="-125" dirty="0">
                <a:latin typeface="Tahoma" panose="020B0604030504040204"/>
                <a:cs typeface="Tahoma" panose="020B0604030504040204"/>
              </a:rPr>
              <a:t> </a:t>
            </a:r>
            <a:r>
              <a:rPr sz="2500" spc="-145" dirty="0">
                <a:latin typeface="Tahoma" panose="020B0604030504040204"/>
                <a:cs typeface="Tahoma" panose="020B0604030504040204"/>
              </a:rPr>
              <a:t>well</a:t>
            </a:r>
            <a:r>
              <a:rPr sz="2500" spc="-95" dirty="0">
                <a:latin typeface="Tahoma" panose="020B0604030504040204"/>
                <a:cs typeface="Tahoma" panose="020B0604030504040204"/>
              </a:rPr>
              <a:t> </a:t>
            </a:r>
            <a:r>
              <a:rPr sz="2500" spc="-80" dirty="0">
                <a:latin typeface="Tahoma" panose="020B0604030504040204"/>
                <a:cs typeface="Tahoma" panose="020B0604030504040204"/>
              </a:rPr>
              <a:t>defined</a:t>
            </a:r>
            <a:r>
              <a:rPr sz="2500" spc="-95" dirty="0">
                <a:latin typeface="Tahoma" panose="020B0604030504040204"/>
                <a:cs typeface="Tahoma" panose="020B0604030504040204"/>
              </a:rPr>
              <a:t> </a:t>
            </a:r>
            <a:r>
              <a:rPr sz="2500" spc="-150" dirty="0">
                <a:latin typeface="Tahoma" panose="020B0604030504040204"/>
                <a:cs typeface="Tahoma" panose="020B0604030504040204"/>
              </a:rPr>
              <a:t>times,</a:t>
            </a:r>
            <a:r>
              <a:rPr sz="2500" spc="-95" dirty="0">
                <a:latin typeface="Tahoma" panose="020B0604030504040204"/>
                <a:cs typeface="Tahoma" panose="020B0604030504040204"/>
              </a:rPr>
              <a:t> </a:t>
            </a:r>
            <a:r>
              <a:rPr sz="2500" spc="-114" dirty="0">
                <a:latin typeface="Tahoma" panose="020B0604030504040204"/>
                <a:cs typeface="Tahoma" panose="020B0604030504040204"/>
              </a:rPr>
              <a:t>between</a:t>
            </a:r>
            <a:r>
              <a:rPr sz="2500" spc="-95" dirty="0">
                <a:latin typeface="Tahoma" panose="020B0604030504040204"/>
                <a:cs typeface="Tahoma" panose="020B0604030504040204"/>
              </a:rPr>
              <a:t> </a:t>
            </a:r>
            <a:r>
              <a:rPr sz="2500" spc="-120" dirty="0">
                <a:latin typeface="Tahoma" panose="020B0604030504040204"/>
                <a:cs typeface="Tahoma" panose="020B0604030504040204"/>
              </a:rPr>
              <a:t>which</a:t>
            </a:r>
            <a:r>
              <a:rPr sz="2500" spc="-90" dirty="0">
                <a:latin typeface="Tahoma" panose="020B0604030504040204"/>
                <a:cs typeface="Tahoma" panose="020B0604030504040204"/>
              </a:rPr>
              <a:t> </a:t>
            </a:r>
            <a:r>
              <a:rPr sz="2500" spc="-135" dirty="0">
                <a:latin typeface="Tahoma" panose="020B0604030504040204"/>
                <a:cs typeface="Tahoma" panose="020B0604030504040204"/>
              </a:rPr>
              <a:t>data</a:t>
            </a:r>
            <a:r>
              <a:rPr sz="2500" spc="-95" dirty="0">
                <a:latin typeface="Tahoma" panose="020B0604030504040204"/>
                <a:cs typeface="Tahoma" panose="020B0604030504040204"/>
              </a:rPr>
              <a:t> </a:t>
            </a:r>
            <a:r>
              <a:rPr sz="2500" spc="-140" dirty="0">
                <a:latin typeface="Tahoma" panose="020B0604030504040204"/>
                <a:cs typeface="Tahoma" panose="020B0604030504040204"/>
              </a:rPr>
              <a:t>flows</a:t>
            </a:r>
            <a:r>
              <a:rPr sz="2500" spc="-95" dirty="0">
                <a:latin typeface="Tahoma" panose="020B0604030504040204"/>
                <a:cs typeface="Tahoma" panose="020B0604030504040204"/>
              </a:rPr>
              <a:t> to </a:t>
            </a:r>
            <a:r>
              <a:rPr sz="2500" spc="-120" dirty="0">
                <a:latin typeface="Tahoma" panose="020B0604030504040204"/>
                <a:cs typeface="Tahoma" panose="020B0604030504040204"/>
              </a:rPr>
              <a:t>and</a:t>
            </a:r>
            <a:r>
              <a:rPr sz="2500" spc="-90" dirty="0">
                <a:latin typeface="Tahoma" panose="020B0604030504040204"/>
                <a:cs typeface="Tahoma" panose="020B0604030504040204"/>
              </a:rPr>
              <a:t> </a:t>
            </a:r>
            <a:r>
              <a:rPr sz="2500" spc="-155" dirty="0">
                <a:latin typeface="Tahoma" panose="020B0604030504040204"/>
                <a:cs typeface="Tahoma" panose="020B0604030504040204"/>
              </a:rPr>
              <a:t>from</a:t>
            </a:r>
            <a:r>
              <a:rPr sz="2500" spc="-95" dirty="0">
                <a:latin typeface="Tahoma" panose="020B0604030504040204"/>
                <a:cs typeface="Tahoma" panose="020B0604030504040204"/>
              </a:rPr>
              <a:t> </a:t>
            </a:r>
            <a:r>
              <a:rPr sz="2500" spc="-175" dirty="0">
                <a:latin typeface="Tahoma" panose="020B0604030504040204"/>
                <a:cs typeface="Tahoma" panose="020B0604030504040204"/>
              </a:rPr>
              <a:t>a</a:t>
            </a:r>
            <a:r>
              <a:rPr sz="2500" spc="-95" dirty="0">
                <a:latin typeface="Tahoma" panose="020B0604030504040204"/>
                <a:cs typeface="Tahoma" panose="020B0604030504040204"/>
              </a:rPr>
              <a:t> </a:t>
            </a:r>
            <a:r>
              <a:rPr sz="2500" spc="-75" dirty="0">
                <a:latin typeface="Tahoma" panose="020B0604030504040204"/>
                <a:cs typeface="Tahoma" panose="020B0604030504040204"/>
              </a:rPr>
              <a:t>source</a:t>
            </a:r>
            <a:r>
              <a:rPr sz="2500" spc="-95" dirty="0">
                <a:latin typeface="Tahoma" panose="020B0604030504040204"/>
                <a:cs typeface="Tahoma" panose="020B0604030504040204"/>
              </a:rPr>
              <a:t> </a:t>
            </a:r>
            <a:r>
              <a:rPr sz="2500" spc="-300" dirty="0">
                <a:latin typeface="Tahoma" panose="020B0604030504040204"/>
                <a:cs typeface="Tahoma" panose="020B0604030504040204"/>
              </a:rPr>
              <a:t>IP</a:t>
            </a:r>
            <a:r>
              <a:rPr sz="2500" spc="-90" dirty="0">
                <a:latin typeface="Tahoma" panose="020B0604030504040204"/>
                <a:cs typeface="Tahoma" panose="020B0604030504040204"/>
              </a:rPr>
              <a:t> </a:t>
            </a:r>
            <a:r>
              <a:rPr sz="2500" spc="-105" dirty="0">
                <a:latin typeface="Tahoma" panose="020B0604030504040204"/>
                <a:cs typeface="Tahoma" panose="020B0604030504040204"/>
              </a:rPr>
              <a:t>address</a:t>
            </a:r>
            <a:r>
              <a:rPr sz="2500" spc="-95" dirty="0">
                <a:latin typeface="Tahoma" panose="020B0604030504040204"/>
                <a:cs typeface="Tahoma" panose="020B0604030504040204"/>
              </a:rPr>
              <a:t> to </a:t>
            </a:r>
            <a:r>
              <a:rPr sz="2500" spc="-175" dirty="0">
                <a:latin typeface="Tahoma" panose="020B0604030504040204"/>
                <a:cs typeface="Tahoma" panose="020B0604030504040204"/>
              </a:rPr>
              <a:t>a</a:t>
            </a:r>
            <a:r>
              <a:rPr sz="2500" spc="-95" dirty="0">
                <a:latin typeface="Tahoma" panose="020B0604030504040204"/>
                <a:cs typeface="Tahoma" panose="020B0604030504040204"/>
              </a:rPr>
              <a:t> </a:t>
            </a:r>
            <a:r>
              <a:rPr sz="2500" spc="-120" dirty="0">
                <a:latin typeface="Tahoma" panose="020B0604030504040204"/>
                <a:cs typeface="Tahoma" panose="020B0604030504040204"/>
              </a:rPr>
              <a:t>target</a:t>
            </a:r>
            <a:r>
              <a:rPr sz="2500" spc="-95" dirty="0">
                <a:latin typeface="Tahoma" panose="020B0604030504040204"/>
                <a:cs typeface="Tahoma" panose="020B0604030504040204"/>
              </a:rPr>
              <a:t> </a:t>
            </a:r>
            <a:r>
              <a:rPr sz="2500" spc="-300" dirty="0">
                <a:latin typeface="Tahoma" panose="020B0604030504040204"/>
                <a:cs typeface="Tahoma" panose="020B0604030504040204"/>
              </a:rPr>
              <a:t>IP</a:t>
            </a:r>
            <a:r>
              <a:rPr sz="2500" spc="-90" dirty="0">
                <a:latin typeface="Tahoma" panose="020B0604030504040204"/>
                <a:cs typeface="Tahoma" panose="020B0604030504040204"/>
              </a:rPr>
              <a:t> </a:t>
            </a:r>
            <a:r>
              <a:rPr sz="2500" spc="-105" dirty="0">
                <a:latin typeface="Tahoma" panose="020B0604030504040204"/>
                <a:cs typeface="Tahoma" panose="020B0604030504040204"/>
              </a:rPr>
              <a:t>address</a:t>
            </a:r>
            <a:r>
              <a:rPr sz="2500" spc="-95" dirty="0">
                <a:latin typeface="Tahoma" panose="020B0604030504040204"/>
                <a:cs typeface="Tahoma" panose="020B0604030504040204"/>
              </a:rPr>
              <a:t> </a:t>
            </a:r>
            <a:r>
              <a:rPr sz="2500" spc="-110" dirty="0">
                <a:latin typeface="Tahoma" panose="020B0604030504040204"/>
                <a:cs typeface="Tahoma" panose="020B0604030504040204"/>
              </a:rPr>
              <a:t>under</a:t>
            </a:r>
            <a:r>
              <a:rPr sz="2500" spc="-95" dirty="0">
                <a:latin typeface="Tahoma" panose="020B0604030504040204"/>
                <a:cs typeface="Tahoma" panose="020B0604030504040204"/>
              </a:rPr>
              <a:t> </a:t>
            </a:r>
            <a:r>
              <a:rPr sz="2500" spc="-130" dirty="0">
                <a:latin typeface="Tahoma" panose="020B0604030504040204"/>
                <a:cs typeface="Tahoma" panose="020B0604030504040204"/>
              </a:rPr>
              <a:t>some</a:t>
            </a:r>
            <a:r>
              <a:rPr sz="2500" spc="-95" dirty="0">
                <a:latin typeface="Tahoma" panose="020B0604030504040204"/>
                <a:cs typeface="Tahoma" panose="020B0604030504040204"/>
              </a:rPr>
              <a:t> </a:t>
            </a:r>
            <a:r>
              <a:rPr sz="2500" spc="-145" dirty="0">
                <a:latin typeface="Tahoma" panose="020B0604030504040204"/>
                <a:cs typeface="Tahoma" panose="020B0604030504040204"/>
              </a:rPr>
              <a:t>well </a:t>
            </a:r>
            <a:r>
              <a:rPr sz="2500" spc="-140" dirty="0">
                <a:latin typeface="Tahoma" panose="020B0604030504040204"/>
                <a:cs typeface="Tahoma" panose="020B0604030504040204"/>
              </a:rPr>
              <a:t> </a:t>
            </a:r>
            <a:r>
              <a:rPr sz="2500" spc="-80" dirty="0">
                <a:latin typeface="Tahoma" panose="020B0604030504040204"/>
                <a:cs typeface="Tahoma" panose="020B0604030504040204"/>
              </a:rPr>
              <a:t>defined</a:t>
            </a:r>
            <a:r>
              <a:rPr sz="2500" spc="-95" dirty="0">
                <a:latin typeface="Tahoma" panose="020B0604030504040204"/>
                <a:cs typeface="Tahoma" panose="020B0604030504040204"/>
              </a:rPr>
              <a:t> </a:t>
            </a:r>
            <a:r>
              <a:rPr sz="2500" spc="-75" dirty="0">
                <a:latin typeface="Tahoma" panose="020B0604030504040204"/>
                <a:cs typeface="Tahoma" panose="020B0604030504040204"/>
              </a:rPr>
              <a:t>protocol</a:t>
            </a:r>
            <a:r>
              <a:rPr sz="2500" spc="-90" dirty="0">
                <a:latin typeface="Tahoma" panose="020B0604030504040204"/>
                <a:cs typeface="Tahoma" panose="020B0604030504040204"/>
              </a:rPr>
              <a:t> </a:t>
            </a:r>
            <a:r>
              <a:rPr sz="2500" spc="-120" dirty="0">
                <a:latin typeface="Tahoma" panose="020B0604030504040204"/>
                <a:cs typeface="Tahoma" panose="020B0604030504040204"/>
              </a:rPr>
              <a:t>and</a:t>
            </a:r>
            <a:r>
              <a:rPr sz="2500" spc="-90" dirty="0">
                <a:latin typeface="Tahoma" panose="020B0604030504040204"/>
                <a:cs typeface="Tahoma" panose="020B0604030504040204"/>
              </a:rPr>
              <a:t> </a:t>
            </a:r>
            <a:r>
              <a:rPr sz="2500" spc="-85" dirty="0">
                <a:latin typeface="Tahoma" panose="020B0604030504040204"/>
                <a:cs typeface="Tahoma" panose="020B0604030504040204"/>
              </a:rPr>
              <a:t>one</a:t>
            </a:r>
            <a:r>
              <a:rPr sz="2500" spc="-90" dirty="0">
                <a:latin typeface="Tahoma" panose="020B0604030504040204"/>
                <a:cs typeface="Tahoma" panose="020B0604030504040204"/>
              </a:rPr>
              <a:t> </a:t>
            </a:r>
            <a:r>
              <a:rPr sz="2500" spc="-105" dirty="0">
                <a:latin typeface="Tahoma" panose="020B0604030504040204"/>
                <a:cs typeface="Tahoma" panose="020B0604030504040204"/>
              </a:rPr>
              <a:t>output</a:t>
            </a:r>
            <a:r>
              <a:rPr sz="2500" spc="-90" dirty="0">
                <a:latin typeface="Tahoma" panose="020B0604030504040204"/>
                <a:cs typeface="Tahoma" panose="020B0604030504040204"/>
              </a:rPr>
              <a:t> </a:t>
            </a:r>
            <a:r>
              <a:rPr sz="2500" spc="-114" dirty="0">
                <a:latin typeface="Tahoma" panose="020B0604030504040204"/>
                <a:cs typeface="Tahoma" panose="020B0604030504040204"/>
              </a:rPr>
              <a:t>feature</a:t>
            </a:r>
            <a:r>
              <a:rPr sz="2500" spc="-90" dirty="0">
                <a:latin typeface="Tahoma" panose="020B0604030504040204"/>
                <a:cs typeface="Tahoma" panose="020B0604030504040204"/>
              </a:rPr>
              <a:t> </a:t>
            </a:r>
            <a:r>
              <a:rPr sz="2500" spc="-85" dirty="0">
                <a:latin typeface="Tahoma" panose="020B0604030504040204"/>
                <a:cs typeface="Tahoma" panose="020B0604030504040204"/>
              </a:rPr>
              <a:t>labeled</a:t>
            </a:r>
            <a:r>
              <a:rPr sz="2500" spc="-95" dirty="0">
                <a:latin typeface="Tahoma" panose="020B0604030504040204"/>
                <a:cs typeface="Tahoma" panose="020B0604030504040204"/>
              </a:rPr>
              <a:t> </a:t>
            </a:r>
            <a:r>
              <a:rPr sz="2500" spc="-140" dirty="0">
                <a:latin typeface="Tahoma" panose="020B0604030504040204"/>
                <a:cs typeface="Tahoma" panose="020B0604030504040204"/>
              </a:rPr>
              <a:t>as</a:t>
            </a:r>
            <a:r>
              <a:rPr sz="2500" spc="-90" dirty="0">
                <a:latin typeface="Tahoma" panose="020B0604030504040204"/>
                <a:cs typeface="Tahoma" panose="020B0604030504040204"/>
              </a:rPr>
              <a:t> </a:t>
            </a:r>
            <a:r>
              <a:rPr sz="2500" spc="-105" dirty="0">
                <a:latin typeface="Tahoma" panose="020B0604030504040204"/>
                <a:cs typeface="Tahoma" panose="020B0604030504040204"/>
              </a:rPr>
              <a:t>either</a:t>
            </a:r>
            <a:r>
              <a:rPr sz="2500" spc="-90" dirty="0">
                <a:latin typeface="Tahoma" panose="020B0604030504040204"/>
                <a:cs typeface="Tahoma" panose="020B0604030504040204"/>
              </a:rPr>
              <a:t> </a:t>
            </a:r>
            <a:r>
              <a:rPr sz="2500" spc="-160" dirty="0">
                <a:latin typeface="Tahoma" panose="020B0604030504040204"/>
                <a:cs typeface="Tahoma" panose="020B0604030504040204"/>
              </a:rPr>
              <a:t>normal</a:t>
            </a:r>
            <a:r>
              <a:rPr sz="2500" spc="-90" dirty="0">
                <a:latin typeface="Tahoma" panose="020B0604030504040204"/>
                <a:cs typeface="Tahoma" panose="020B0604030504040204"/>
              </a:rPr>
              <a:t> </a:t>
            </a:r>
            <a:r>
              <a:rPr sz="2500" spc="-125" dirty="0">
                <a:latin typeface="Tahoma" panose="020B0604030504040204"/>
                <a:cs typeface="Tahoma" panose="020B0604030504040204"/>
              </a:rPr>
              <a:t>or</a:t>
            </a:r>
            <a:r>
              <a:rPr sz="2500" spc="-90" dirty="0">
                <a:latin typeface="Tahoma" panose="020B0604030504040204"/>
                <a:cs typeface="Tahoma" panose="020B0604030504040204"/>
              </a:rPr>
              <a:t> </a:t>
            </a:r>
            <a:r>
              <a:rPr sz="2500" spc="-140" dirty="0">
                <a:latin typeface="Tahoma" panose="020B0604030504040204"/>
                <a:cs typeface="Tahoma" panose="020B0604030504040204"/>
              </a:rPr>
              <a:t>as</a:t>
            </a:r>
            <a:r>
              <a:rPr sz="2500" spc="-90" dirty="0">
                <a:latin typeface="Tahoma" panose="020B0604030504040204"/>
                <a:cs typeface="Tahoma" panose="020B0604030504040204"/>
              </a:rPr>
              <a:t> </a:t>
            </a:r>
            <a:r>
              <a:rPr sz="2500" spc="-155" dirty="0">
                <a:latin typeface="Tahoma" panose="020B0604030504040204"/>
                <a:cs typeface="Tahoma" panose="020B0604030504040204"/>
              </a:rPr>
              <a:t>an</a:t>
            </a:r>
            <a:r>
              <a:rPr sz="2500" spc="-90" dirty="0">
                <a:latin typeface="Tahoma" panose="020B0604030504040204"/>
                <a:cs typeface="Tahoma" panose="020B0604030504040204"/>
              </a:rPr>
              <a:t> </a:t>
            </a:r>
            <a:r>
              <a:rPr sz="2500" spc="-130" dirty="0">
                <a:latin typeface="Tahoma" panose="020B0604030504040204"/>
                <a:cs typeface="Tahoma" panose="020B0604030504040204"/>
              </a:rPr>
              <a:t>attack,</a:t>
            </a:r>
            <a:r>
              <a:rPr sz="2500" spc="-95" dirty="0">
                <a:latin typeface="Tahoma" panose="020B0604030504040204"/>
                <a:cs typeface="Tahoma" panose="020B0604030504040204"/>
              </a:rPr>
              <a:t> </a:t>
            </a:r>
            <a:r>
              <a:rPr sz="2500" spc="-175" dirty="0">
                <a:latin typeface="Tahoma" panose="020B0604030504040204"/>
                <a:cs typeface="Tahoma" panose="020B0604030504040204"/>
              </a:rPr>
              <a:t>with</a:t>
            </a:r>
            <a:r>
              <a:rPr sz="2500" spc="-90" dirty="0">
                <a:latin typeface="Tahoma" panose="020B0604030504040204"/>
                <a:cs typeface="Tahoma" panose="020B0604030504040204"/>
              </a:rPr>
              <a:t> </a:t>
            </a:r>
            <a:r>
              <a:rPr sz="2500" spc="-105" dirty="0">
                <a:latin typeface="Tahoma" panose="020B0604030504040204"/>
                <a:cs typeface="Tahoma" panose="020B0604030504040204"/>
              </a:rPr>
              <a:t>exactly</a:t>
            </a:r>
            <a:r>
              <a:rPr sz="2500" spc="-90" dirty="0">
                <a:latin typeface="Tahoma" panose="020B0604030504040204"/>
                <a:cs typeface="Tahoma" panose="020B0604030504040204"/>
              </a:rPr>
              <a:t> </a:t>
            </a:r>
            <a:r>
              <a:rPr sz="2500" spc="-85" dirty="0">
                <a:latin typeface="Tahoma" panose="020B0604030504040204"/>
                <a:cs typeface="Tahoma" panose="020B0604030504040204"/>
              </a:rPr>
              <a:t>one</a:t>
            </a:r>
            <a:r>
              <a:rPr sz="2500" spc="-90" dirty="0">
                <a:latin typeface="Tahoma" panose="020B0604030504040204"/>
                <a:cs typeface="Tahoma" panose="020B0604030504040204"/>
              </a:rPr>
              <a:t> </a:t>
            </a:r>
            <a:r>
              <a:rPr sz="2500" spc="-50" dirty="0">
                <a:latin typeface="Tahoma" panose="020B0604030504040204"/>
                <a:cs typeface="Tahoma" panose="020B0604030504040204"/>
              </a:rPr>
              <a:t>specific</a:t>
            </a:r>
            <a:r>
              <a:rPr sz="2500" spc="-90" dirty="0">
                <a:latin typeface="Tahoma" panose="020B0604030504040204"/>
                <a:cs typeface="Tahoma" panose="020B0604030504040204"/>
              </a:rPr>
              <a:t> </a:t>
            </a:r>
            <a:r>
              <a:rPr sz="2500" spc="-120" dirty="0">
                <a:latin typeface="Tahoma" panose="020B0604030504040204"/>
                <a:cs typeface="Tahoma" panose="020B0604030504040204"/>
              </a:rPr>
              <a:t>attack</a:t>
            </a:r>
            <a:r>
              <a:rPr sz="2500" spc="-90" dirty="0">
                <a:latin typeface="Tahoma" panose="020B0604030504040204"/>
                <a:cs typeface="Tahoma" panose="020B0604030504040204"/>
              </a:rPr>
              <a:t> </a:t>
            </a:r>
            <a:r>
              <a:rPr sz="2500" spc="-114" dirty="0">
                <a:latin typeface="Tahoma" panose="020B0604030504040204"/>
                <a:cs typeface="Tahoma" panose="020B0604030504040204"/>
              </a:rPr>
              <a:t>type. </a:t>
            </a:r>
            <a:r>
              <a:rPr sz="2500" spc="-720" dirty="0">
                <a:latin typeface="Tahoma" panose="020B0604030504040204"/>
                <a:cs typeface="Tahoma" panose="020B0604030504040204"/>
              </a:rPr>
              <a:t> </a:t>
            </a:r>
            <a:r>
              <a:rPr sz="2500" spc="-85" dirty="0">
                <a:latin typeface="Tahoma" panose="020B0604030504040204"/>
                <a:cs typeface="Tahoma" panose="020B0604030504040204"/>
              </a:rPr>
              <a:t>The</a:t>
            </a:r>
            <a:r>
              <a:rPr sz="2500" spc="-100" dirty="0">
                <a:latin typeface="Tahoma" panose="020B0604030504040204"/>
                <a:cs typeface="Tahoma" panose="020B0604030504040204"/>
              </a:rPr>
              <a:t> </a:t>
            </a:r>
            <a:r>
              <a:rPr sz="2500" spc="-75" dirty="0">
                <a:latin typeface="Tahoma" panose="020B0604030504040204"/>
                <a:cs typeface="Tahoma" panose="020B0604030504040204"/>
              </a:rPr>
              <a:t>SOM</a:t>
            </a:r>
            <a:r>
              <a:rPr sz="2500" spc="-95" dirty="0">
                <a:latin typeface="Tahoma" panose="020B0604030504040204"/>
                <a:cs typeface="Tahoma" panose="020B0604030504040204"/>
              </a:rPr>
              <a:t> </a:t>
            </a:r>
            <a:r>
              <a:rPr sz="2500" spc="-155" dirty="0">
                <a:latin typeface="Tahoma" panose="020B0604030504040204"/>
                <a:cs typeface="Tahoma" panose="020B0604030504040204"/>
              </a:rPr>
              <a:t>network</a:t>
            </a:r>
            <a:r>
              <a:rPr sz="2500" spc="-100" dirty="0">
                <a:latin typeface="Tahoma" panose="020B0604030504040204"/>
                <a:cs typeface="Tahoma" panose="020B0604030504040204"/>
              </a:rPr>
              <a:t> </a:t>
            </a:r>
            <a:r>
              <a:rPr sz="2500" spc="-114" dirty="0">
                <a:latin typeface="Tahoma" panose="020B0604030504040204"/>
                <a:cs typeface="Tahoma" panose="020B0604030504040204"/>
              </a:rPr>
              <a:t>is</a:t>
            </a:r>
            <a:r>
              <a:rPr sz="2500" spc="-95" dirty="0">
                <a:latin typeface="Tahoma" panose="020B0604030504040204"/>
                <a:cs typeface="Tahoma" panose="020B0604030504040204"/>
              </a:rPr>
              <a:t> </a:t>
            </a:r>
            <a:r>
              <a:rPr sz="2500" spc="-75" dirty="0">
                <a:latin typeface="Tahoma" panose="020B0604030504040204"/>
                <a:cs typeface="Tahoma" panose="020B0604030504040204"/>
              </a:rPr>
              <a:t>developed</a:t>
            </a:r>
            <a:r>
              <a:rPr sz="2500" spc="-95" dirty="0">
                <a:latin typeface="Tahoma" panose="020B0604030504040204"/>
                <a:cs typeface="Tahoma" panose="020B0604030504040204"/>
              </a:rPr>
              <a:t> </a:t>
            </a:r>
            <a:r>
              <a:rPr sz="2500" spc="-114" dirty="0">
                <a:latin typeface="Tahoma" panose="020B0604030504040204"/>
                <a:cs typeface="Tahoma" panose="020B0604030504040204"/>
              </a:rPr>
              <a:t>using</a:t>
            </a:r>
            <a:r>
              <a:rPr sz="2500" spc="-100" dirty="0">
                <a:latin typeface="Tahoma" panose="020B0604030504040204"/>
                <a:cs typeface="Tahoma" panose="020B0604030504040204"/>
              </a:rPr>
              <a:t> </a:t>
            </a:r>
            <a:r>
              <a:rPr sz="2500" spc="-95" dirty="0">
                <a:latin typeface="Tahoma" panose="020B0604030504040204"/>
                <a:cs typeface="Tahoma" panose="020B0604030504040204"/>
              </a:rPr>
              <a:t>the </a:t>
            </a:r>
            <a:r>
              <a:rPr sz="2500" spc="-75" dirty="0">
                <a:latin typeface="Tahoma" panose="020B0604030504040204"/>
                <a:cs typeface="Tahoma" panose="020B0604030504040204"/>
              </a:rPr>
              <a:t>SOM</a:t>
            </a:r>
            <a:r>
              <a:rPr sz="2500" spc="-95" dirty="0">
                <a:latin typeface="Tahoma" panose="020B0604030504040204"/>
                <a:cs typeface="Tahoma" panose="020B0604030504040204"/>
              </a:rPr>
              <a:t> </a:t>
            </a:r>
            <a:r>
              <a:rPr sz="2500" spc="-140" dirty="0" smtClean="0">
                <a:latin typeface="Tahoma" panose="020B0604030504040204"/>
                <a:cs typeface="Tahoma" panose="020B0604030504040204"/>
              </a:rPr>
              <a:t>Toolbox</a:t>
            </a:r>
            <a:r>
              <a:rPr lang="en-IN" sz="2500" spc="-140" dirty="0" smtClean="0">
                <a:latin typeface="Tahoma" panose="020B0604030504040204"/>
                <a:cs typeface="Tahoma" panose="020B0604030504040204"/>
              </a:rPr>
              <a:t> </a:t>
            </a:r>
            <a:r>
              <a:rPr sz="2500" spc="-85" dirty="0" smtClean="0">
                <a:latin typeface="Tahoma" panose="020B0604030504040204"/>
                <a:cs typeface="Tahoma" panose="020B0604030504040204"/>
              </a:rPr>
              <a:t>used</a:t>
            </a:r>
            <a:r>
              <a:rPr sz="2500" spc="-95" dirty="0" smtClean="0">
                <a:latin typeface="Tahoma" panose="020B0604030504040204"/>
                <a:cs typeface="Tahoma" panose="020B0604030504040204"/>
              </a:rPr>
              <a:t> </a:t>
            </a:r>
            <a:r>
              <a:rPr sz="2500" spc="-95" dirty="0">
                <a:latin typeface="Tahoma" panose="020B0604030504040204"/>
                <a:cs typeface="Tahoma" panose="020B0604030504040204"/>
              </a:rPr>
              <a:t>here </a:t>
            </a:r>
            <a:r>
              <a:rPr sz="2500" spc="-114" dirty="0">
                <a:latin typeface="Tahoma" panose="020B0604030504040204"/>
                <a:cs typeface="Tahoma" panose="020B0604030504040204"/>
              </a:rPr>
              <a:t>is</a:t>
            </a:r>
            <a:r>
              <a:rPr sz="2500" spc="-100" dirty="0">
                <a:latin typeface="Tahoma" panose="020B0604030504040204"/>
                <a:cs typeface="Tahoma" panose="020B0604030504040204"/>
              </a:rPr>
              <a:t> </a:t>
            </a:r>
            <a:r>
              <a:rPr sz="2500" spc="-175" dirty="0">
                <a:latin typeface="Tahoma" panose="020B0604030504040204"/>
                <a:cs typeface="Tahoma" panose="020B0604030504040204"/>
              </a:rPr>
              <a:t>a</a:t>
            </a:r>
            <a:r>
              <a:rPr sz="2500" spc="-95" dirty="0">
                <a:latin typeface="Tahoma" panose="020B0604030504040204"/>
                <a:cs typeface="Tahoma" panose="020B0604030504040204"/>
              </a:rPr>
              <a:t> </a:t>
            </a:r>
            <a:r>
              <a:rPr sz="2500" spc="-90" dirty="0">
                <a:latin typeface="Tahoma" panose="020B0604030504040204"/>
                <a:cs typeface="Tahoma" panose="020B0604030504040204"/>
              </a:rPr>
              <a:t>free</a:t>
            </a:r>
            <a:r>
              <a:rPr sz="2500" spc="-100" dirty="0">
                <a:latin typeface="Tahoma" panose="020B0604030504040204"/>
                <a:cs typeface="Tahoma" panose="020B0604030504040204"/>
              </a:rPr>
              <a:t> </a:t>
            </a:r>
            <a:r>
              <a:rPr sz="2500" spc="-90" dirty="0">
                <a:latin typeface="Tahoma" panose="020B0604030504040204"/>
                <a:cs typeface="Tahoma" panose="020B0604030504040204"/>
              </a:rPr>
              <a:t>function</a:t>
            </a:r>
            <a:r>
              <a:rPr sz="2500" spc="-95" dirty="0">
                <a:latin typeface="Tahoma" panose="020B0604030504040204"/>
                <a:cs typeface="Tahoma" panose="020B0604030504040204"/>
              </a:rPr>
              <a:t> </a:t>
            </a:r>
            <a:r>
              <a:rPr sz="2500" spc="-135" dirty="0">
                <a:latin typeface="Tahoma" panose="020B0604030504040204"/>
                <a:cs typeface="Tahoma" panose="020B0604030504040204"/>
              </a:rPr>
              <a:t>library</a:t>
            </a:r>
            <a:r>
              <a:rPr sz="2500" spc="-95" dirty="0">
                <a:latin typeface="Tahoma" panose="020B0604030504040204"/>
                <a:cs typeface="Tahoma" panose="020B0604030504040204"/>
              </a:rPr>
              <a:t> </a:t>
            </a:r>
            <a:r>
              <a:rPr sz="2500" spc="-114" dirty="0">
                <a:latin typeface="Tahoma" panose="020B0604030504040204"/>
                <a:cs typeface="Tahoma" panose="020B0604030504040204"/>
              </a:rPr>
              <a:t>for</a:t>
            </a:r>
            <a:r>
              <a:rPr sz="2500" spc="-100" dirty="0">
                <a:latin typeface="Tahoma" panose="020B0604030504040204"/>
                <a:cs typeface="Tahoma" panose="020B0604030504040204"/>
              </a:rPr>
              <a:t> </a:t>
            </a:r>
            <a:r>
              <a:rPr sz="2500" spc="-85" dirty="0">
                <a:latin typeface="Tahoma" panose="020B0604030504040204"/>
                <a:cs typeface="Tahoma" panose="020B0604030504040204"/>
              </a:rPr>
              <a:t>MATLAB </a:t>
            </a:r>
            <a:r>
              <a:rPr sz="2500" spc="-80" dirty="0">
                <a:latin typeface="Tahoma" panose="020B0604030504040204"/>
                <a:cs typeface="Tahoma" panose="020B0604030504040204"/>
              </a:rPr>
              <a:t> </a:t>
            </a:r>
            <a:r>
              <a:rPr sz="2500" spc="-135" dirty="0" smtClean="0">
                <a:latin typeface="Tahoma" panose="020B0604030504040204"/>
                <a:cs typeface="Tahoma" panose="020B0604030504040204"/>
              </a:rPr>
              <a:t>6.5</a:t>
            </a:r>
            <a:r>
              <a:rPr lang="en-IN" sz="2500" spc="-135" dirty="0" smtClean="0">
                <a:latin typeface="Tahoma" panose="020B0604030504040204"/>
                <a:cs typeface="Tahoma" panose="020B0604030504040204"/>
              </a:rPr>
              <a:t> </a:t>
            </a:r>
            <a:r>
              <a:rPr sz="2500" spc="-135" dirty="0" smtClean="0">
                <a:latin typeface="Tahoma" panose="020B0604030504040204"/>
                <a:cs typeface="Tahoma" panose="020B0604030504040204"/>
              </a:rPr>
              <a:t>implementing</a:t>
            </a:r>
            <a:r>
              <a:rPr sz="2500" spc="-95" dirty="0" smtClean="0">
                <a:latin typeface="Tahoma" panose="020B0604030504040204"/>
                <a:cs typeface="Tahoma" panose="020B0604030504040204"/>
              </a:rPr>
              <a:t> </a:t>
            </a:r>
            <a:r>
              <a:rPr sz="2500" spc="-95" dirty="0">
                <a:latin typeface="Tahoma" panose="020B0604030504040204"/>
                <a:cs typeface="Tahoma" panose="020B0604030504040204"/>
              </a:rPr>
              <a:t>the </a:t>
            </a:r>
            <a:r>
              <a:rPr sz="2500" spc="-110" dirty="0">
                <a:latin typeface="Tahoma" panose="020B0604030504040204"/>
                <a:cs typeface="Tahoma" panose="020B0604030504040204"/>
              </a:rPr>
              <a:t>Self-Organizing</a:t>
            </a:r>
            <a:r>
              <a:rPr sz="2500" spc="-95" dirty="0">
                <a:latin typeface="Tahoma" panose="020B0604030504040204"/>
                <a:cs typeface="Tahoma" panose="020B0604030504040204"/>
              </a:rPr>
              <a:t> </a:t>
            </a:r>
            <a:r>
              <a:rPr sz="2500" spc="-105" dirty="0">
                <a:latin typeface="Tahoma" panose="020B0604030504040204"/>
                <a:cs typeface="Tahoma" panose="020B0604030504040204"/>
              </a:rPr>
              <a:t>Map</a:t>
            </a:r>
            <a:r>
              <a:rPr sz="2500" spc="-95" dirty="0">
                <a:latin typeface="Tahoma" panose="020B0604030504040204"/>
                <a:cs typeface="Tahoma" panose="020B0604030504040204"/>
              </a:rPr>
              <a:t> </a:t>
            </a:r>
            <a:r>
              <a:rPr sz="2500" spc="-150" dirty="0">
                <a:latin typeface="Tahoma" panose="020B0604030504040204"/>
                <a:cs typeface="Tahoma" panose="020B0604030504040204"/>
              </a:rPr>
              <a:t>(SOM)</a:t>
            </a:r>
            <a:r>
              <a:rPr sz="2500" spc="-95" dirty="0">
                <a:latin typeface="Tahoma" panose="020B0604030504040204"/>
                <a:cs typeface="Tahoma" panose="020B0604030504040204"/>
              </a:rPr>
              <a:t> </a:t>
            </a:r>
            <a:r>
              <a:rPr sz="2500" spc="-140" dirty="0">
                <a:latin typeface="Tahoma" panose="020B0604030504040204"/>
                <a:cs typeface="Tahoma" panose="020B0604030504040204"/>
              </a:rPr>
              <a:t>algorithm</a:t>
            </a:r>
            <a:r>
              <a:rPr sz="2500" spc="-95" dirty="0">
                <a:latin typeface="Tahoma" panose="020B0604030504040204"/>
                <a:cs typeface="Tahoma" panose="020B0604030504040204"/>
              </a:rPr>
              <a:t> </a:t>
            </a:r>
            <a:r>
              <a:rPr sz="2500" spc="-120" dirty="0">
                <a:latin typeface="Tahoma" panose="020B0604030504040204"/>
                <a:cs typeface="Tahoma" panose="020B0604030504040204"/>
              </a:rPr>
              <a:t>which</a:t>
            </a:r>
            <a:r>
              <a:rPr sz="2500" spc="-90" dirty="0">
                <a:latin typeface="Tahoma" panose="020B0604030504040204"/>
                <a:cs typeface="Tahoma" panose="020B0604030504040204"/>
              </a:rPr>
              <a:t> </a:t>
            </a:r>
            <a:r>
              <a:rPr sz="2500" spc="-114" dirty="0">
                <a:latin typeface="Tahoma" panose="020B0604030504040204"/>
                <a:cs typeface="Tahoma" panose="020B0604030504040204"/>
              </a:rPr>
              <a:t>is</a:t>
            </a:r>
            <a:r>
              <a:rPr sz="2500" spc="-95" dirty="0">
                <a:latin typeface="Tahoma" panose="020B0604030504040204"/>
                <a:cs typeface="Tahoma" panose="020B0604030504040204"/>
              </a:rPr>
              <a:t> </a:t>
            </a:r>
            <a:r>
              <a:rPr sz="2500" spc="-175" dirty="0">
                <a:latin typeface="Tahoma" panose="020B0604030504040204"/>
                <a:cs typeface="Tahoma" panose="020B0604030504040204"/>
              </a:rPr>
              <a:t>a</a:t>
            </a:r>
            <a:r>
              <a:rPr sz="2500" spc="-95" dirty="0">
                <a:latin typeface="Tahoma" panose="020B0604030504040204"/>
                <a:cs typeface="Tahoma" panose="020B0604030504040204"/>
              </a:rPr>
              <a:t> </a:t>
            </a:r>
            <a:r>
              <a:rPr sz="2500" spc="-125" dirty="0">
                <a:latin typeface="Tahoma" panose="020B0604030504040204"/>
                <a:cs typeface="Tahoma" panose="020B0604030504040204"/>
              </a:rPr>
              <a:t>neural</a:t>
            </a:r>
            <a:r>
              <a:rPr sz="2500" spc="-95" dirty="0">
                <a:latin typeface="Tahoma" panose="020B0604030504040204"/>
                <a:cs typeface="Tahoma" panose="020B0604030504040204"/>
              </a:rPr>
              <a:t> </a:t>
            </a:r>
            <a:r>
              <a:rPr sz="2500" spc="-155" dirty="0">
                <a:latin typeface="Tahoma" panose="020B0604030504040204"/>
                <a:cs typeface="Tahoma" panose="020B0604030504040204"/>
              </a:rPr>
              <a:t>network</a:t>
            </a:r>
            <a:r>
              <a:rPr sz="2500" spc="-95" dirty="0">
                <a:latin typeface="Tahoma" panose="020B0604030504040204"/>
                <a:cs typeface="Tahoma" panose="020B0604030504040204"/>
              </a:rPr>
              <a:t> </a:t>
            </a:r>
            <a:r>
              <a:rPr sz="2500" spc="-140" dirty="0">
                <a:latin typeface="Tahoma" panose="020B0604030504040204"/>
                <a:cs typeface="Tahoma" panose="020B0604030504040204"/>
              </a:rPr>
              <a:t>algorithm</a:t>
            </a:r>
            <a:r>
              <a:rPr sz="2500" spc="-95" dirty="0">
                <a:latin typeface="Tahoma" panose="020B0604030504040204"/>
                <a:cs typeface="Tahoma" panose="020B0604030504040204"/>
              </a:rPr>
              <a:t> </a:t>
            </a:r>
            <a:r>
              <a:rPr sz="2500" spc="-90" dirty="0">
                <a:latin typeface="Tahoma" panose="020B0604030504040204"/>
                <a:cs typeface="Tahoma" panose="020B0604030504040204"/>
              </a:rPr>
              <a:t>based </a:t>
            </a:r>
            <a:r>
              <a:rPr sz="2500" spc="-100" dirty="0">
                <a:latin typeface="Tahoma" panose="020B0604030504040204"/>
                <a:cs typeface="Tahoma" panose="020B0604030504040204"/>
              </a:rPr>
              <a:t>on</a:t>
            </a:r>
            <a:r>
              <a:rPr sz="2500" spc="-95" dirty="0">
                <a:latin typeface="Tahoma" panose="020B0604030504040204"/>
                <a:cs typeface="Tahoma" panose="020B0604030504040204"/>
              </a:rPr>
              <a:t> </a:t>
            </a:r>
            <a:r>
              <a:rPr sz="2500" spc="-105" dirty="0">
                <a:latin typeface="Tahoma" panose="020B0604030504040204"/>
                <a:cs typeface="Tahoma" panose="020B0604030504040204"/>
              </a:rPr>
              <a:t>unsupervised </a:t>
            </a:r>
            <a:r>
              <a:rPr sz="2500" spc="-720" dirty="0">
                <a:latin typeface="Tahoma" panose="020B0604030504040204"/>
                <a:cs typeface="Tahoma" panose="020B0604030504040204"/>
              </a:rPr>
              <a:t> </a:t>
            </a:r>
            <a:r>
              <a:rPr sz="2500" spc="-130" dirty="0">
                <a:latin typeface="Tahoma" panose="020B0604030504040204"/>
                <a:cs typeface="Tahoma" panose="020B0604030504040204"/>
              </a:rPr>
              <a:t>learning.</a:t>
            </a:r>
            <a:endParaRPr sz="2500" dirty="0">
              <a:latin typeface="Tahoma" panose="020B0604030504040204"/>
              <a:cs typeface="Tahoma" panose="020B0604030504040204"/>
            </a:endParaRPr>
          </a:p>
          <a:p>
            <a:pPr marL="12700" marR="5080">
              <a:lnSpc>
                <a:spcPct val="133000"/>
              </a:lnSpc>
            </a:pPr>
            <a:r>
              <a:rPr lang="en-IN" sz="2500" spc="-114" dirty="0">
                <a:latin typeface="Tahoma" panose="020B0604030504040204"/>
                <a:cs typeface="Tahoma" panose="020B0604030504040204"/>
              </a:rPr>
              <a:t>I</a:t>
            </a:r>
            <a:r>
              <a:rPr sz="2500" spc="-114" dirty="0" smtClean="0">
                <a:latin typeface="Tahoma" panose="020B0604030504040204"/>
                <a:cs typeface="Tahoma" panose="020B0604030504040204"/>
              </a:rPr>
              <a:t>t</a:t>
            </a:r>
            <a:r>
              <a:rPr sz="2500" spc="-95" dirty="0" smtClean="0">
                <a:latin typeface="Tahoma" panose="020B0604030504040204"/>
                <a:cs typeface="Tahoma" panose="020B0604030504040204"/>
              </a:rPr>
              <a:t> </a:t>
            </a:r>
            <a:r>
              <a:rPr sz="2500" spc="-130" dirty="0">
                <a:latin typeface="Tahoma" panose="020B0604030504040204"/>
                <a:cs typeface="Tahoma" panose="020B0604030504040204"/>
              </a:rPr>
              <a:t>performs</a:t>
            </a:r>
            <a:r>
              <a:rPr sz="2500" spc="-90" dirty="0">
                <a:latin typeface="Tahoma" panose="020B0604030504040204"/>
                <a:cs typeface="Tahoma" panose="020B0604030504040204"/>
              </a:rPr>
              <a:t> </a:t>
            </a:r>
            <a:r>
              <a:rPr sz="2500" spc="-175" dirty="0">
                <a:latin typeface="Tahoma" panose="020B0604030504040204"/>
                <a:cs typeface="Tahoma" panose="020B0604030504040204"/>
              </a:rPr>
              <a:t>a</a:t>
            </a:r>
            <a:r>
              <a:rPr sz="2500" spc="-90" dirty="0">
                <a:latin typeface="Tahoma" panose="020B0604030504040204"/>
                <a:cs typeface="Tahoma" panose="020B0604030504040204"/>
              </a:rPr>
              <a:t> </a:t>
            </a:r>
            <a:r>
              <a:rPr sz="2500" spc="-80" dirty="0">
                <a:latin typeface="Tahoma" panose="020B0604030504040204"/>
                <a:cs typeface="Tahoma" panose="020B0604030504040204"/>
              </a:rPr>
              <a:t>vector</a:t>
            </a:r>
            <a:r>
              <a:rPr sz="2500" spc="-90" dirty="0">
                <a:latin typeface="Tahoma" panose="020B0604030504040204"/>
                <a:cs typeface="Tahoma" panose="020B0604030504040204"/>
              </a:rPr>
              <a:t> </a:t>
            </a:r>
            <a:r>
              <a:rPr sz="2500" spc="-130" dirty="0">
                <a:latin typeface="Tahoma" panose="020B0604030504040204"/>
                <a:cs typeface="Tahoma" panose="020B0604030504040204"/>
              </a:rPr>
              <a:t>quantization</a:t>
            </a:r>
            <a:r>
              <a:rPr sz="2500" spc="-90" dirty="0">
                <a:latin typeface="Tahoma" panose="020B0604030504040204"/>
                <a:cs typeface="Tahoma" panose="020B0604030504040204"/>
              </a:rPr>
              <a:t> </a:t>
            </a:r>
            <a:r>
              <a:rPr sz="2500" spc="-120" dirty="0">
                <a:latin typeface="Tahoma" panose="020B0604030504040204"/>
                <a:cs typeface="Tahoma" panose="020B0604030504040204"/>
              </a:rPr>
              <a:t>and</a:t>
            </a:r>
            <a:r>
              <a:rPr sz="2500" spc="-90" dirty="0">
                <a:latin typeface="Tahoma" panose="020B0604030504040204"/>
                <a:cs typeface="Tahoma" panose="020B0604030504040204"/>
              </a:rPr>
              <a:t> </a:t>
            </a:r>
            <a:r>
              <a:rPr sz="2500" spc="-125" dirty="0">
                <a:latin typeface="Tahoma" panose="020B0604030504040204"/>
                <a:cs typeface="Tahoma" panose="020B0604030504040204"/>
              </a:rPr>
              <a:t>simultaneously</a:t>
            </a:r>
            <a:r>
              <a:rPr sz="2500" spc="-90" dirty="0">
                <a:latin typeface="Tahoma" panose="020B0604030504040204"/>
                <a:cs typeface="Tahoma" panose="020B0604030504040204"/>
              </a:rPr>
              <a:t> </a:t>
            </a:r>
            <a:r>
              <a:rPr sz="2500" spc="-125" dirty="0">
                <a:latin typeface="Tahoma" panose="020B0604030504040204"/>
                <a:cs typeface="Tahoma" panose="020B0604030504040204"/>
              </a:rPr>
              <a:t>organizes</a:t>
            </a:r>
            <a:r>
              <a:rPr sz="2500" spc="-90" dirty="0">
                <a:latin typeface="Tahoma" panose="020B0604030504040204"/>
                <a:cs typeface="Tahoma" panose="020B0604030504040204"/>
              </a:rPr>
              <a:t> </a:t>
            </a:r>
            <a:r>
              <a:rPr sz="2500" spc="-95" dirty="0">
                <a:latin typeface="Tahoma" panose="020B0604030504040204"/>
                <a:cs typeface="Tahoma" panose="020B0604030504040204"/>
              </a:rPr>
              <a:t>the</a:t>
            </a:r>
            <a:r>
              <a:rPr sz="2500" spc="-90" dirty="0">
                <a:latin typeface="Tahoma" panose="020B0604030504040204"/>
                <a:cs typeface="Tahoma" panose="020B0604030504040204"/>
              </a:rPr>
              <a:t> </a:t>
            </a:r>
            <a:r>
              <a:rPr sz="2500" spc="-114" dirty="0">
                <a:latin typeface="Tahoma" panose="020B0604030504040204"/>
                <a:cs typeface="Tahoma" panose="020B0604030504040204"/>
              </a:rPr>
              <a:t>quantized</a:t>
            </a:r>
            <a:r>
              <a:rPr sz="2500" spc="-90" dirty="0">
                <a:latin typeface="Tahoma" panose="020B0604030504040204"/>
                <a:cs typeface="Tahoma" panose="020B0604030504040204"/>
              </a:rPr>
              <a:t> </a:t>
            </a:r>
            <a:r>
              <a:rPr sz="2500" spc="-85" dirty="0">
                <a:latin typeface="Tahoma" panose="020B0604030504040204"/>
                <a:cs typeface="Tahoma" panose="020B0604030504040204"/>
              </a:rPr>
              <a:t>vectors</a:t>
            </a:r>
            <a:r>
              <a:rPr sz="2500" spc="-90" dirty="0">
                <a:latin typeface="Tahoma" panose="020B0604030504040204"/>
                <a:cs typeface="Tahoma" panose="020B0604030504040204"/>
              </a:rPr>
              <a:t> </a:t>
            </a:r>
            <a:r>
              <a:rPr sz="2500" spc="-100" dirty="0">
                <a:latin typeface="Tahoma" panose="020B0604030504040204"/>
                <a:cs typeface="Tahoma" panose="020B0604030504040204"/>
              </a:rPr>
              <a:t>on</a:t>
            </a:r>
            <a:r>
              <a:rPr sz="2500" spc="-90" dirty="0">
                <a:latin typeface="Tahoma" panose="020B0604030504040204"/>
                <a:cs typeface="Tahoma" panose="020B0604030504040204"/>
              </a:rPr>
              <a:t> </a:t>
            </a:r>
            <a:r>
              <a:rPr sz="2500" spc="-175" dirty="0">
                <a:latin typeface="Tahoma" panose="020B0604030504040204"/>
                <a:cs typeface="Tahoma" panose="020B0604030504040204"/>
              </a:rPr>
              <a:t>a</a:t>
            </a:r>
            <a:r>
              <a:rPr sz="2500" spc="-90" dirty="0">
                <a:latin typeface="Tahoma" panose="020B0604030504040204"/>
                <a:cs typeface="Tahoma" panose="020B0604030504040204"/>
              </a:rPr>
              <a:t> </a:t>
            </a:r>
            <a:r>
              <a:rPr sz="2500" spc="-130" dirty="0">
                <a:latin typeface="Tahoma" panose="020B0604030504040204"/>
                <a:cs typeface="Tahoma" panose="020B0604030504040204"/>
              </a:rPr>
              <a:t>regular</a:t>
            </a:r>
            <a:r>
              <a:rPr sz="2500" spc="-90" dirty="0">
                <a:latin typeface="Tahoma" panose="020B0604030504040204"/>
                <a:cs typeface="Tahoma" panose="020B0604030504040204"/>
              </a:rPr>
              <a:t> </a:t>
            </a:r>
            <a:r>
              <a:rPr sz="2500" spc="-125" dirty="0">
                <a:latin typeface="Tahoma" panose="020B0604030504040204"/>
                <a:cs typeface="Tahoma" panose="020B0604030504040204"/>
              </a:rPr>
              <a:t>low-dimensional</a:t>
            </a:r>
            <a:r>
              <a:rPr sz="2500" spc="-90" dirty="0">
                <a:latin typeface="Tahoma" panose="020B0604030504040204"/>
                <a:cs typeface="Tahoma" panose="020B0604030504040204"/>
              </a:rPr>
              <a:t> </a:t>
            </a:r>
            <a:r>
              <a:rPr sz="2500" spc="-110" dirty="0">
                <a:latin typeface="Tahoma" panose="020B0604030504040204"/>
                <a:cs typeface="Tahoma" panose="020B0604030504040204"/>
              </a:rPr>
              <a:t>grid </a:t>
            </a:r>
            <a:r>
              <a:rPr sz="2500" spc="-720" dirty="0">
                <a:latin typeface="Tahoma" panose="020B0604030504040204"/>
                <a:cs typeface="Tahoma" panose="020B0604030504040204"/>
              </a:rPr>
              <a:t> </a:t>
            </a:r>
            <a:r>
              <a:rPr sz="2500" spc="-80" dirty="0">
                <a:latin typeface="Tahoma" panose="020B0604030504040204"/>
                <a:cs typeface="Tahoma" panose="020B0604030504040204"/>
              </a:rPr>
              <a:t>To</a:t>
            </a:r>
            <a:r>
              <a:rPr sz="2500" spc="-95" dirty="0">
                <a:latin typeface="Tahoma" panose="020B0604030504040204"/>
                <a:cs typeface="Tahoma" panose="020B0604030504040204"/>
              </a:rPr>
              <a:t> </a:t>
            </a:r>
            <a:r>
              <a:rPr sz="2500" spc="-180" dirty="0">
                <a:latin typeface="Tahoma" panose="020B0604030504040204"/>
                <a:cs typeface="Tahoma" panose="020B0604030504040204"/>
              </a:rPr>
              <a:t>make</a:t>
            </a:r>
            <a:r>
              <a:rPr sz="2500" spc="-90" dirty="0">
                <a:latin typeface="Tahoma" panose="020B0604030504040204"/>
                <a:cs typeface="Tahoma" panose="020B0604030504040204"/>
              </a:rPr>
              <a:t> </a:t>
            </a:r>
            <a:r>
              <a:rPr sz="2500" spc="-114" dirty="0">
                <a:latin typeface="Tahoma" panose="020B0604030504040204"/>
                <a:cs typeface="Tahoma" panose="020B0604030504040204"/>
              </a:rPr>
              <a:t>things</a:t>
            </a:r>
            <a:r>
              <a:rPr sz="2500" spc="-90" dirty="0">
                <a:latin typeface="Tahoma" panose="020B0604030504040204"/>
                <a:cs typeface="Tahoma" panose="020B0604030504040204"/>
              </a:rPr>
              <a:t> </a:t>
            </a:r>
            <a:r>
              <a:rPr sz="2500" spc="-114" dirty="0">
                <a:latin typeface="Tahoma" panose="020B0604030504040204"/>
                <a:cs typeface="Tahoma" panose="020B0604030504040204"/>
              </a:rPr>
              <a:t>easier</a:t>
            </a:r>
            <a:r>
              <a:rPr sz="2500" spc="-90" dirty="0">
                <a:latin typeface="Tahoma" panose="020B0604030504040204"/>
                <a:cs typeface="Tahoma" panose="020B0604030504040204"/>
              </a:rPr>
              <a:t> </a:t>
            </a:r>
            <a:r>
              <a:rPr sz="2500" spc="-95" dirty="0">
                <a:latin typeface="Tahoma" panose="020B0604030504040204"/>
                <a:cs typeface="Tahoma" panose="020B0604030504040204"/>
              </a:rPr>
              <a:t>to the</a:t>
            </a:r>
            <a:r>
              <a:rPr sz="2500" spc="-90" dirty="0">
                <a:latin typeface="Tahoma" panose="020B0604030504040204"/>
                <a:cs typeface="Tahoma" panose="020B0604030504040204"/>
              </a:rPr>
              <a:t> </a:t>
            </a:r>
            <a:r>
              <a:rPr sz="2500" spc="-135" dirty="0">
                <a:latin typeface="Tahoma" panose="020B0604030504040204"/>
                <a:cs typeface="Tahoma" panose="020B0604030504040204"/>
              </a:rPr>
              <a:t>user,</a:t>
            </a:r>
            <a:r>
              <a:rPr sz="2500" spc="-90" dirty="0">
                <a:latin typeface="Tahoma" panose="020B0604030504040204"/>
                <a:cs typeface="Tahoma" panose="020B0604030504040204"/>
              </a:rPr>
              <a:t> </a:t>
            </a:r>
            <a:r>
              <a:rPr sz="2500" spc="-95" dirty="0">
                <a:latin typeface="Tahoma" panose="020B0604030504040204"/>
                <a:cs typeface="Tahoma" panose="020B0604030504040204"/>
              </a:rPr>
              <a:t>the</a:t>
            </a:r>
            <a:r>
              <a:rPr sz="2500" spc="-90" dirty="0">
                <a:latin typeface="Tahoma" panose="020B0604030504040204"/>
                <a:cs typeface="Tahoma" panose="020B0604030504040204"/>
              </a:rPr>
              <a:t> </a:t>
            </a:r>
            <a:r>
              <a:rPr sz="2500" spc="-110" dirty="0">
                <a:latin typeface="Tahoma" panose="020B0604030504040204"/>
                <a:cs typeface="Tahoma" panose="020B0604030504040204"/>
              </a:rPr>
              <a:t>high</a:t>
            </a:r>
            <a:r>
              <a:rPr sz="2500" spc="-95" dirty="0">
                <a:latin typeface="Tahoma" panose="020B0604030504040204"/>
                <a:cs typeface="Tahoma" panose="020B0604030504040204"/>
              </a:rPr>
              <a:t> </a:t>
            </a:r>
            <a:r>
              <a:rPr sz="2500" spc="-90" dirty="0">
                <a:latin typeface="Tahoma" panose="020B0604030504040204"/>
                <a:cs typeface="Tahoma" panose="020B0604030504040204"/>
              </a:rPr>
              <a:t>level functions </a:t>
            </a:r>
            <a:r>
              <a:rPr sz="2500" spc="-110" dirty="0">
                <a:latin typeface="Tahoma" panose="020B0604030504040204"/>
                <a:cs typeface="Tahoma" panose="020B0604030504040204"/>
              </a:rPr>
              <a:t>require</a:t>
            </a:r>
            <a:r>
              <a:rPr sz="2500" spc="-90" dirty="0">
                <a:latin typeface="Tahoma" panose="020B0604030504040204"/>
                <a:cs typeface="Tahoma" panose="020B0604030504040204"/>
              </a:rPr>
              <a:t> </a:t>
            </a:r>
            <a:r>
              <a:rPr sz="2500" spc="-195" dirty="0">
                <a:latin typeface="Tahoma" panose="020B0604030504040204"/>
                <a:cs typeface="Tahoma" panose="020B0604030504040204"/>
              </a:rPr>
              <a:t>minimum</a:t>
            </a:r>
            <a:r>
              <a:rPr sz="2500" spc="-90" dirty="0">
                <a:latin typeface="Tahoma" panose="020B0604030504040204"/>
                <a:cs typeface="Tahoma" panose="020B0604030504040204"/>
              </a:rPr>
              <a:t> </a:t>
            </a:r>
            <a:r>
              <a:rPr sz="2500" spc="-140" dirty="0">
                <a:latin typeface="Tahoma" panose="020B0604030504040204"/>
                <a:cs typeface="Tahoma" panose="020B0604030504040204"/>
              </a:rPr>
              <a:t>number</a:t>
            </a:r>
            <a:r>
              <a:rPr sz="2500" spc="-95" dirty="0">
                <a:latin typeface="Tahoma" panose="020B0604030504040204"/>
                <a:cs typeface="Tahoma" panose="020B0604030504040204"/>
              </a:rPr>
              <a:t> </a:t>
            </a:r>
            <a:r>
              <a:rPr sz="2500" spc="-85" dirty="0">
                <a:latin typeface="Tahoma" panose="020B0604030504040204"/>
                <a:cs typeface="Tahoma" panose="020B0604030504040204"/>
              </a:rPr>
              <a:t>of</a:t>
            </a:r>
            <a:r>
              <a:rPr sz="2500" spc="-90" dirty="0">
                <a:latin typeface="Tahoma" panose="020B0604030504040204"/>
                <a:cs typeface="Tahoma" panose="020B0604030504040204"/>
              </a:rPr>
              <a:t> </a:t>
            </a:r>
            <a:r>
              <a:rPr sz="2500" spc="-145" dirty="0">
                <a:latin typeface="Tahoma" panose="020B0604030504040204"/>
                <a:cs typeface="Tahoma" panose="020B0604030504040204"/>
              </a:rPr>
              <a:t>parameters.</a:t>
            </a:r>
            <a:r>
              <a:rPr sz="2500" spc="-90" dirty="0">
                <a:latin typeface="Tahoma" panose="020B0604030504040204"/>
                <a:cs typeface="Tahoma" panose="020B0604030504040204"/>
              </a:rPr>
              <a:t> For </a:t>
            </a:r>
            <a:r>
              <a:rPr sz="2500" spc="-150" dirty="0">
                <a:latin typeface="Tahoma" panose="020B0604030504040204"/>
                <a:cs typeface="Tahoma" panose="020B0604030504040204"/>
              </a:rPr>
              <a:t>example,</a:t>
            </a:r>
            <a:r>
              <a:rPr sz="2500" spc="-95" dirty="0">
                <a:latin typeface="Tahoma" panose="020B0604030504040204"/>
                <a:cs typeface="Tahoma" panose="020B0604030504040204"/>
              </a:rPr>
              <a:t> </a:t>
            </a:r>
            <a:r>
              <a:rPr sz="2500" spc="-75" dirty="0">
                <a:latin typeface="Tahoma" panose="020B0604030504040204"/>
                <a:cs typeface="Tahoma" panose="020B0604030504040204"/>
              </a:rPr>
              <a:t>SOM </a:t>
            </a:r>
            <a:r>
              <a:rPr sz="2500" spc="-70" dirty="0">
                <a:latin typeface="Tahoma" panose="020B0604030504040204"/>
                <a:cs typeface="Tahoma" panose="020B0604030504040204"/>
              </a:rPr>
              <a:t> </a:t>
            </a:r>
            <a:r>
              <a:rPr sz="2500" spc="-114" dirty="0">
                <a:latin typeface="Tahoma" panose="020B0604030504040204"/>
                <a:cs typeface="Tahoma" panose="020B0604030504040204"/>
              </a:rPr>
              <a:t>size</a:t>
            </a:r>
            <a:r>
              <a:rPr sz="2500" spc="-100" dirty="0">
                <a:latin typeface="Tahoma" panose="020B0604030504040204"/>
                <a:cs typeface="Tahoma" panose="020B0604030504040204"/>
              </a:rPr>
              <a:t> </a:t>
            </a:r>
            <a:r>
              <a:rPr sz="2500" spc="-120" dirty="0">
                <a:latin typeface="Tahoma" panose="020B0604030504040204"/>
                <a:cs typeface="Tahoma" panose="020B0604030504040204"/>
              </a:rPr>
              <a:t>and</a:t>
            </a:r>
            <a:r>
              <a:rPr sz="2500" spc="-95" dirty="0">
                <a:latin typeface="Tahoma" panose="020B0604030504040204"/>
                <a:cs typeface="Tahoma" panose="020B0604030504040204"/>
              </a:rPr>
              <a:t> </a:t>
            </a:r>
            <a:r>
              <a:rPr sz="2500" spc="-135" dirty="0">
                <a:latin typeface="Tahoma" panose="020B0604030504040204"/>
                <a:cs typeface="Tahoma" panose="020B0604030504040204"/>
              </a:rPr>
              <a:t>training</a:t>
            </a:r>
            <a:r>
              <a:rPr sz="2500" spc="-95" dirty="0">
                <a:latin typeface="Tahoma" panose="020B0604030504040204"/>
                <a:cs typeface="Tahoma" panose="020B0604030504040204"/>
              </a:rPr>
              <a:t> </a:t>
            </a:r>
            <a:r>
              <a:rPr sz="2500" spc="-140" dirty="0">
                <a:latin typeface="Tahoma" panose="020B0604030504040204"/>
                <a:cs typeface="Tahoma" panose="020B0604030504040204"/>
              </a:rPr>
              <a:t>parameters</a:t>
            </a:r>
            <a:r>
              <a:rPr sz="2500" spc="-95" dirty="0">
                <a:latin typeface="Tahoma" panose="020B0604030504040204"/>
                <a:cs typeface="Tahoma" panose="020B0604030504040204"/>
              </a:rPr>
              <a:t> </a:t>
            </a:r>
            <a:r>
              <a:rPr sz="2500" spc="-150" dirty="0">
                <a:latin typeface="Tahoma" panose="020B0604030504040204"/>
                <a:cs typeface="Tahoma" panose="020B0604030504040204"/>
              </a:rPr>
              <a:t>are,</a:t>
            </a:r>
            <a:r>
              <a:rPr sz="2500" spc="-95" dirty="0">
                <a:latin typeface="Tahoma" panose="020B0604030504040204"/>
                <a:cs typeface="Tahoma" panose="020B0604030504040204"/>
              </a:rPr>
              <a:t> </a:t>
            </a:r>
            <a:r>
              <a:rPr sz="2500" spc="-105" dirty="0">
                <a:latin typeface="Tahoma" panose="020B0604030504040204"/>
                <a:cs typeface="Tahoma" panose="020B0604030504040204"/>
              </a:rPr>
              <a:t>unless</a:t>
            </a:r>
            <a:r>
              <a:rPr sz="2500" spc="-100" dirty="0">
                <a:latin typeface="Tahoma" panose="020B0604030504040204"/>
                <a:cs typeface="Tahoma" panose="020B0604030504040204"/>
              </a:rPr>
              <a:t> </a:t>
            </a:r>
            <a:r>
              <a:rPr sz="2500" spc="-80" dirty="0">
                <a:latin typeface="Tahoma" panose="020B0604030504040204"/>
                <a:cs typeface="Tahoma" panose="020B0604030504040204"/>
              </a:rPr>
              <a:t>specified,</a:t>
            </a:r>
            <a:r>
              <a:rPr sz="2500" spc="-95" dirty="0">
                <a:latin typeface="Tahoma" panose="020B0604030504040204"/>
                <a:cs typeface="Tahoma" panose="020B0604030504040204"/>
              </a:rPr>
              <a:t> </a:t>
            </a:r>
            <a:r>
              <a:rPr sz="2500" spc="-110" dirty="0">
                <a:latin typeface="Tahoma" panose="020B0604030504040204"/>
                <a:cs typeface="Tahoma" panose="020B0604030504040204"/>
              </a:rPr>
              <a:t>determined</a:t>
            </a:r>
            <a:r>
              <a:rPr sz="2500" spc="-95" dirty="0">
                <a:latin typeface="Tahoma" panose="020B0604030504040204"/>
                <a:cs typeface="Tahoma" panose="020B0604030504040204"/>
              </a:rPr>
              <a:t> </a:t>
            </a:r>
            <a:r>
              <a:rPr sz="2500" spc="-125" dirty="0">
                <a:latin typeface="Tahoma" panose="020B0604030504040204"/>
                <a:cs typeface="Tahoma" panose="020B0604030504040204"/>
              </a:rPr>
              <a:t>automatically</a:t>
            </a:r>
            <a:r>
              <a:rPr sz="2500" spc="-95" dirty="0">
                <a:latin typeface="Tahoma" panose="020B0604030504040204"/>
                <a:cs typeface="Tahoma" panose="020B0604030504040204"/>
              </a:rPr>
              <a:t> </a:t>
            </a:r>
            <a:r>
              <a:rPr sz="2500" spc="-90" dirty="0">
                <a:latin typeface="Tahoma" panose="020B0604030504040204"/>
                <a:cs typeface="Tahoma" panose="020B0604030504040204"/>
              </a:rPr>
              <a:t>based</a:t>
            </a:r>
            <a:r>
              <a:rPr sz="2500" spc="-95" dirty="0">
                <a:latin typeface="Tahoma" panose="020B0604030504040204"/>
                <a:cs typeface="Tahoma" panose="020B0604030504040204"/>
              </a:rPr>
              <a:t> </a:t>
            </a:r>
            <a:r>
              <a:rPr sz="2500" spc="-100" dirty="0">
                <a:latin typeface="Tahoma" panose="020B0604030504040204"/>
                <a:cs typeface="Tahoma" panose="020B0604030504040204"/>
              </a:rPr>
              <a:t>on</a:t>
            </a:r>
            <a:r>
              <a:rPr sz="2500" spc="-95" dirty="0">
                <a:latin typeface="Tahoma" panose="020B0604030504040204"/>
                <a:cs typeface="Tahoma" panose="020B0604030504040204"/>
              </a:rPr>
              <a:t> the</a:t>
            </a:r>
            <a:r>
              <a:rPr sz="2500" spc="-100" dirty="0">
                <a:latin typeface="Tahoma" panose="020B0604030504040204"/>
                <a:cs typeface="Tahoma" panose="020B0604030504040204"/>
              </a:rPr>
              <a:t> </a:t>
            </a:r>
            <a:r>
              <a:rPr sz="2500" spc="-135" dirty="0">
                <a:latin typeface="Tahoma" panose="020B0604030504040204"/>
                <a:cs typeface="Tahoma" panose="020B0604030504040204"/>
              </a:rPr>
              <a:t>training</a:t>
            </a:r>
            <a:r>
              <a:rPr sz="2500" spc="-95" dirty="0">
                <a:latin typeface="Tahoma" panose="020B0604030504040204"/>
                <a:cs typeface="Tahoma" panose="020B0604030504040204"/>
              </a:rPr>
              <a:t> </a:t>
            </a:r>
            <a:r>
              <a:rPr sz="2500" spc="-150" dirty="0">
                <a:latin typeface="Tahoma" panose="020B0604030504040204"/>
                <a:cs typeface="Tahoma" panose="020B0604030504040204"/>
              </a:rPr>
              <a:t>data.</a:t>
            </a:r>
            <a:endParaRPr sz="2500" dirty="0">
              <a:latin typeface="Tahoma" panose="020B0604030504040204"/>
              <a:cs typeface="Tahoma" panose="020B0604030504040204"/>
            </a:endParaRPr>
          </a:p>
          <a:p>
            <a:pPr marL="12700" marR="1335405">
              <a:lnSpc>
                <a:spcPct val="133000"/>
              </a:lnSpc>
            </a:pPr>
            <a:r>
              <a:rPr sz="2500" spc="-75" dirty="0">
                <a:latin typeface="Tahoma" panose="020B0604030504040204"/>
                <a:cs typeface="Tahoma" panose="020B0604030504040204"/>
              </a:rPr>
              <a:t>SOM</a:t>
            </a:r>
            <a:r>
              <a:rPr sz="2500" spc="-100" dirty="0">
                <a:latin typeface="Tahoma" panose="020B0604030504040204"/>
                <a:cs typeface="Tahoma" panose="020B0604030504040204"/>
              </a:rPr>
              <a:t> </a:t>
            </a:r>
            <a:r>
              <a:rPr sz="2500" spc="-105" dirty="0">
                <a:latin typeface="Tahoma" panose="020B0604030504040204"/>
                <a:cs typeface="Tahoma" panose="020B0604030504040204"/>
              </a:rPr>
              <a:t>Toolbox</a:t>
            </a:r>
            <a:r>
              <a:rPr sz="2500" spc="-95" dirty="0">
                <a:latin typeface="Tahoma" panose="020B0604030504040204"/>
                <a:cs typeface="Tahoma" panose="020B0604030504040204"/>
              </a:rPr>
              <a:t> </a:t>
            </a:r>
            <a:r>
              <a:rPr sz="2500" spc="-135" dirty="0">
                <a:latin typeface="Tahoma" panose="020B0604030504040204"/>
                <a:cs typeface="Tahoma" panose="020B0604030504040204"/>
              </a:rPr>
              <a:t>has</a:t>
            </a:r>
            <a:r>
              <a:rPr sz="2500" spc="-95" dirty="0">
                <a:latin typeface="Tahoma" panose="020B0604030504040204"/>
                <a:cs typeface="Tahoma" panose="020B0604030504040204"/>
              </a:rPr>
              <a:t> </a:t>
            </a:r>
            <a:r>
              <a:rPr sz="2500" spc="-175" dirty="0">
                <a:latin typeface="Tahoma" panose="020B0604030504040204"/>
                <a:cs typeface="Tahoma" panose="020B0604030504040204"/>
              </a:rPr>
              <a:t>a</a:t>
            </a:r>
            <a:r>
              <a:rPr sz="2500" spc="-95" dirty="0">
                <a:latin typeface="Tahoma" panose="020B0604030504040204"/>
                <a:cs typeface="Tahoma" panose="020B0604030504040204"/>
              </a:rPr>
              <a:t> </a:t>
            </a:r>
            <a:r>
              <a:rPr sz="2500" spc="-120" dirty="0">
                <a:latin typeface="Tahoma" panose="020B0604030504040204"/>
                <a:cs typeface="Tahoma" panose="020B0604030504040204"/>
              </a:rPr>
              <a:t>large</a:t>
            </a:r>
            <a:r>
              <a:rPr sz="2500" spc="-100" dirty="0">
                <a:latin typeface="Tahoma" panose="020B0604030504040204"/>
                <a:cs typeface="Tahoma" panose="020B0604030504040204"/>
              </a:rPr>
              <a:t> </a:t>
            </a:r>
            <a:r>
              <a:rPr sz="2500" spc="-140" dirty="0">
                <a:latin typeface="Tahoma" panose="020B0604030504040204"/>
                <a:cs typeface="Tahoma" panose="020B0604030504040204"/>
              </a:rPr>
              <a:t>number</a:t>
            </a:r>
            <a:r>
              <a:rPr sz="2500" spc="-95" dirty="0">
                <a:latin typeface="Tahoma" panose="020B0604030504040204"/>
                <a:cs typeface="Tahoma" panose="020B0604030504040204"/>
              </a:rPr>
              <a:t> </a:t>
            </a:r>
            <a:r>
              <a:rPr sz="2500" spc="-85" dirty="0">
                <a:latin typeface="Tahoma" panose="020B0604030504040204"/>
                <a:cs typeface="Tahoma" panose="020B0604030504040204"/>
              </a:rPr>
              <a:t>of</a:t>
            </a:r>
            <a:r>
              <a:rPr sz="2500" spc="-95" dirty="0">
                <a:latin typeface="Tahoma" panose="020B0604030504040204"/>
                <a:cs typeface="Tahoma" panose="020B0604030504040204"/>
              </a:rPr>
              <a:t> </a:t>
            </a:r>
            <a:r>
              <a:rPr sz="2500" spc="-90" dirty="0">
                <a:latin typeface="Tahoma" panose="020B0604030504040204"/>
                <a:cs typeface="Tahoma" panose="020B0604030504040204"/>
              </a:rPr>
              <a:t>functions</a:t>
            </a:r>
            <a:r>
              <a:rPr sz="2500" spc="-95" dirty="0">
                <a:latin typeface="Tahoma" panose="020B0604030504040204"/>
                <a:cs typeface="Tahoma" panose="020B0604030504040204"/>
              </a:rPr>
              <a:t> </a:t>
            </a:r>
            <a:r>
              <a:rPr sz="2500" spc="-130" dirty="0">
                <a:latin typeface="Tahoma" panose="020B0604030504040204"/>
                <a:cs typeface="Tahoma" panose="020B0604030504040204"/>
              </a:rPr>
              <a:t>that</a:t>
            </a:r>
            <a:r>
              <a:rPr sz="2500" spc="-95" dirty="0">
                <a:latin typeface="Tahoma" panose="020B0604030504040204"/>
                <a:cs typeface="Tahoma" panose="020B0604030504040204"/>
              </a:rPr>
              <a:t> </a:t>
            </a:r>
            <a:r>
              <a:rPr sz="2500" spc="-75" dirty="0">
                <a:latin typeface="Tahoma" panose="020B0604030504040204"/>
                <a:cs typeface="Tahoma" panose="020B0604030504040204"/>
              </a:rPr>
              <a:t>can</a:t>
            </a:r>
            <a:r>
              <a:rPr sz="2500" spc="-100" dirty="0">
                <a:latin typeface="Tahoma" panose="020B0604030504040204"/>
                <a:cs typeface="Tahoma" panose="020B0604030504040204"/>
              </a:rPr>
              <a:t> </a:t>
            </a:r>
            <a:r>
              <a:rPr sz="2500" spc="-55" dirty="0">
                <a:latin typeface="Tahoma" panose="020B0604030504040204"/>
                <a:cs typeface="Tahoma" panose="020B0604030504040204"/>
              </a:rPr>
              <a:t>be</a:t>
            </a:r>
            <a:r>
              <a:rPr sz="2500" spc="-95" dirty="0">
                <a:latin typeface="Tahoma" panose="020B0604030504040204"/>
                <a:cs typeface="Tahoma" panose="020B0604030504040204"/>
              </a:rPr>
              <a:t> </a:t>
            </a:r>
            <a:r>
              <a:rPr sz="2500" spc="-85" dirty="0">
                <a:latin typeface="Tahoma" panose="020B0604030504040204"/>
                <a:cs typeface="Tahoma" panose="020B0604030504040204"/>
              </a:rPr>
              <a:t>used</a:t>
            </a:r>
            <a:r>
              <a:rPr sz="2500" spc="-95" dirty="0">
                <a:latin typeface="Tahoma" panose="020B0604030504040204"/>
                <a:cs typeface="Tahoma" panose="020B0604030504040204"/>
              </a:rPr>
              <a:t> </a:t>
            </a:r>
            <a:r>
              <a:rPr sz="2500" spc="-114" dirty="0">
                <a:latin typeface="Tahoma" panose="020B0604030504040204"/>
                <a:cs typeface="Tahoma" panose="020B0604030504040204"/>
              </a:rPr>
              <a:t>for</a:t>
            </a:r>
            <a:r>
              <a:rPr sz="2500" spc="-95" dirty="0">
                <a:latin typeface="Tahoma" panose="020B0604030504040204"/>
                <a:cs typeface="Tahoma" panose="020B0604030504040204"/>
              </a:rPr>
              <a:t> </a:t>
            </a:r>
            <a:r>
              <a:rPr sz="2500" spc="-85" dirty="0">
                <a:latin typeface="Tahoma" panose="020B0604030504040204"/>
                <a:cs typeface="Tahoma" panose="020B0604030504040204"/>
              </a:rPr>
              <a:t>preprocessing</a:t>
            </a:r>
            <a:r>
              <a:rPr sz="2500" spc="-95" dirty="0">
                <a:latin typeface="Tahoma" panose="020B0604030504040204"/>
                <a:cs typeface="Tahoma" panose="020B0604030504040204"/>
              </a:rPr>
              <a:t> </a:t>
            </a:r>
            <a:r>
              <a:rPr sz="2500" spc="-85" dirty="0">
                <a:latin typeface="Tahoma" panose="020B0604030504040204"/>
                <a:cs typeface="Tahoma" panose="020B0604030504040204"/>
              </a:rPr>
              <a:t>of</a:t>
            </a:r>
            <a:r>
              <a:rPr sz="2500" spc="-100" dirty="0">
                <a:latin typeface="Tahoma" panose="020B0604030504040204"/>
                <a:cs typeface="Tahoma" panose="020B0604030504040204"/>
              </a:rPr>
              <a:t> </a:t>
            </a:r>
            <a:r>
              <a:rPr sz="2500" spc="-95" dirty="0">
                <a:latin typeface="Tahoma" panose="020B0604030504040204"/>
                <a:cs typeface="Tahoma" panose="020B0604030504040204"/>
              </a:rPr>
              <a:t>the </a:t>
            </a:r>
            <a:r>
              <a:rPr sz="2500" spc="-135" dirty="0">
                <a:latin typeface="Tahoma" panose="020B0604030504040204"/>
                <a:cs typeface="Tahoma" panose="020B0604030504040204"/>
              </a:rPr>
              <a:t>data</a:t>
            </a:r>
            <a:r>
              <a:rPr sz="2500" spc="-95" dirty="0">
                <a:latin typeface="Tahoma" panose="020B0604030504040204"/>
                <a:cs typeface="Tahoma" panose="020B0604030504040204"/>
              </a:rPr>
              <a:t> </a:t>
            </a:r>
            <a:r>
              <a:rPr sz="2500" spc="-120" dirty="0">
                <a:latin typeface="Tahoma" panose="020B0604030504040204"/>
                <a:cs typeface="Tahoma" panose="020B0604030504040204"/>
              </a:rPr>
              <a:t>and</a:t>
            </a:r>
            <a:r>
              <a:rPr sz="2500" spc="-95" dirty="0">
                <a:latin typeface="Tahoma" panose="020B0604030504040204"/>
                <a:cs typeface="Tahoma" panose="020B0604030504040204"/>
              </a:rPr>
              <a:t> </a:t>
            </a:r>
            <a:r>
              <a:rPr sz="2500" spc="-80" dirty="0">
                <a:latin typeface="Tahoma" panose="020B0604030504040204"/>
                <a:cs typeface="Tahoma" panose="020B0604030504040204"/>
              </a:rPr>
              <a:t>post- </a:t>
            </a:r>
            <a:r>
              <a:rPr sz="2500" spc="-75" dirty="0">
                <a:latin typeface="Tahoma" panose="020B0604030504040204"/>
                <a:cs typeface="Tahoma" panose="020B0604030504040204"/>
              </a:rPr>
              <a:t> </a:t>
            </a:r>
            <a:r>
              <a:rPr sz="2500" spc="-125" dirty="0">
                <a:latin typeface="Tahoma" panose="020B0604030504040204"/>
                <a:cs typeface="Tahoma" panose="020B0604030504040204"/>
              </a:rPr>
              <a:t>processing/analyzing</a:t>
            </a:r>
            <a:r>
              <a:rPr sz="2500" spc="-85" dirty="0">
                <a:latin typeface="Tahoma" panose="020B0604030504040204"/>
                <a:cs typeface="Tahoma" panose="020B0604030504040204"/>
              </a:rPr>
              <a:t> </a:t>
            </a:r>
            <a:r>
              <a:rPr sz="2500" spc="-95" dirty="0">
                <a:latin typeface="Tahoma" panose="020B0604030504040204"/>
                <a:cs typeface="Tahoma" panose="020B0604030504040204"/>
              </a:rPr>
              <a:t>the</a:t>
            </a:r>
            <a:r>
              <a:rPr sz="2500" spc="-80" dirty="0">
                <a:latin typeface="Tahoma" panose="020B0604030504040204"/>
                <a:cs typeface="Tahoma" panose="020B0604030504040204"/>
              </a:rPr>
              <a:t> </a:t>
            </a:r>
            <a:r>
              <a:rPr sz="2500" spc="-110" dirty="0">
                <a:latin typeface="Tahoma" panose="020B0604030504040204"/>
                <a:cs typeface="Tahoma" panose="020B0604030504040204"/>
              </a:rPr>
              <a:t>SOM.</a:t>
            </a:r>
            <a:r>
              <a:rPr sz="2500" spc="-85" dirty="0">
                <a:latin typeface="Tahoma" panose="020B0604030504040204"/>
                <a:cs typeface="Tahoma" panose="020B0604030504040204"/>
              </a:rPr>
              <a:t> </a:t>
            </a:r>
            <a:r>
              <a:rPr sz="2500" spc="-75" dirty="0">
                <a:latin typeface="Tahoma" panose="020B0604030504040204"/>
                <a:cs typeface="Tahoma" panose="020B0604030504040204"/>
              </a:rPr>
              <a:t>SOM</a:t>
            </a:r>
            <a:r>
              <a:rPr sz="2500" spc="-80" dirty="0">
                <a:latin typeface="Tahoma" panose="020B0604030504040204"/>
                <a:cs typeface="Tahoma" panose="020B0604030504040204"/>
              </a:rPr>
              <a:t> </a:t>
            </a:r>
            <a:r>
              <a:rPr sz="2500" spc="-105" dirty="0">
                <a:latin typeface="Tahoma" panose="020B0604030504040204"/>
                <a:cs typeface="Tahoma" panose="020B0604030504040204"/>
              </a:rPr>
              <a:t>Toolbox</a:t>
            </a:r>
            <a:r>
              <a:rPr sz="2500" spc="-85" dirty="0">
                <a:latin typeface="Tahoma" panose="020B0604030504040204"/>
                <a:cs typeface="Tahoma" panose="020B0604030504040204"/>
              </a:rPr>
              <a:t> </a:t>
            </a:r>
            <a:r>
              <a:rPr sz="2500" spc="-160" dirty="0">
                <a:latin typeface="Tahoma" panose="020B0604030504040204"/>
                <a:cs typeface="Tahoma" panose="020B0604030504040204"/>
              </a:rPr>
              <a:t>Implementation</a:t>
            </a:r>
            <a:r>
              <a:rPr sz="2500" spc="-80" dirty="0">
                <a:latin typeface="Tahoma" panose="020B0604030504040204"/>
                <a:cs typeface="Tahoma" panose="020B0604030504040204"/>
              </a:rPr>
              <a:t> </a:t>
            </a:r>
            <a:r>
              <a:rPr sz="2500" spc="-125" dirty="0">
                <a:latin typeface="Tahoma" panose="020B0604030504040204"/>
                <a:cs typeface="Tahoma" panose="020B0604030504040204"/>
              </a:rPr>
              <a:t>in</a:t>
            </a:r>
            <a:r>
              <a:rPr sz="2500" spc="-85" dirty="0">
                <a:latin typeface="Tahoma" panose="020B0604030504040204"/>
                <a:cs typeface="Tahoma" panose="020B0604030504040204"/>
              </a:rPr>
              <a:t> MATLAB</a:t>
            </a:r>
            <a:r>
              <a:rPr sz="2500" spc="-80" dirty="0">
                <a:latin typeface="Tahoma" panose="020B0604030504040204"/>
                <a:cs typeface="Tahoma" panose="020B0604030504040204"/>
              </a:rPr>
              <a:t> </a:t>
            </a:r>
            <a:r>
              <a:rPr sz="2500" spc="-150" dirty="0" smtClean="0">
                <a:latin typeface="Tahoma" panose="020B0604030504040204" pitchFamily="34" charset="0"/>
                <a:ea typeface="Tahoma" panose="020B0604030504040204" pitchFamily="34" charset="0"/>
                <a:cs typeface="Tahoma" panose="020B0604030504040204" pitchFamily="34" charset="0"/>
              </a:rPr>
              <a:t>al</a:t>
            </a:r>
            <a:r>
              <a:rPr lang="en-IN" sz="2500" spc="-150" dirty="0" err="1" smtClean="0">
                <a:latin typeface="Tahoma" panose="020B0604030504040204" pitchFamily="34" charset="0"/>
                <a:ea typeface="Tahoma" panose="020B0604030504040204" pitchFamily="34" charset="0"/>
                <a:cs typeface="Tahoma" panose="020B0604030504040204" pitchFamily="34" charset="0"/>
              </a:rPr>
              <a:t>ll</a:t>
            </a:r>
            <a:r>
              <a:rPr sz="2500" spc="-150" dirty="0" err="1" smtClean="0">
                <a:latin typeface="Tahoma" panose="020B0604030504040204" pitchFamily="34" charset="0"/>
                <a:ea typeface="Tahoma" panose="020B0604030504040204" pitchFamily="34" charset="0"/>
                <a:cs typeface="Tahoma" panose="020B0604030504040204" pitchFamily="34" charset="0"/>
              </a:rPr>
              <a:t>ows</a:t>
            </a:r>
            <a:r>
              <a:rPr sz="2500" spc="-80" dirty="0" smtClean="0">
                <a:latin typeface="Tahoma" panose="020B0604030504040204"/>
                <a:cs typeface="Tahoma" panose="020B0604030504040204"/>
              </a:rPr>
              <a:t> </a:t>
            </a:r>
            <a:r>
              <a:rPr sz="2500" spc="-125" dirty="0">
                <a:latin typeface="Tahoma" panose="020B0604030504040204"/>
                <a:cs typeface="Tahoma" panose="020B0604030504040204"/>
              </a:rPr>
              <a:t>fast</a:t>
            </a:r>
            <a:r>
              <a:rPr sz="2500" spc="-85" dirty="0">
                <a:latin typeface="Tahoma" panose="020B0604030504040204"/>
                <a:cs typeface="Tahoma" panose="020B0604030504040204"/>
              </a:rPr>
              <a:t> </a:t>
            </a:r>
            <a:r>
              <a:rPr sz="2500" spc="-110" dirty="0">
                <a:latin typeface="Tahoma" panose="020B0604030504040204"/>
                <a:cs typeface="Tahoma" panose="020B0604030504040204"/>
              </a:rPr>
              <a:t>prototyping</a:t>
            </a:r>
            <a:r>
              <a:rPr sz="2500" spc="-80" dirty="0">
                <a:latin typeface="Tahoma" panose="020B0604030504040204"/>
                <a:cs typeface="Tahoma" panose="020B0604030504040204"/>
              </a:rPr>
              <a:t> </a:t>
            </a:r>
            <a:r>
              <a:rPr sz="2500" spc="-120" dirty="0">
                <a:latin typeface="Tahoma" panose="020B0604030504040204"/>
                <a:cs typeface="Tahoma" panose="020B0604030504040204"/>
              </a:rPr>
              <a:t>and</a:t>
            </a:r>
            <a:r>
              <a:rPr sz="2500" spc="-85" dirty="0">
                <a:latin typeface="Tahoma" panose="020B0604030504040204"/>
                <a:cs typeface="Tahoma" panose="020B0604030504040204"/>
              </a:rPr>
              <a:t> </a:t>
            </a:r>
            <a:r>
              <a:rPr sz="2500" spc="-130" dirty="0">
                <a:latin typeface="Tahoma" panose="020B0604030504040204"/>
                <a:cs typeface="Tahoma" panose="020B0604030504040204"/>
              </a:rPr>
              <a:t>powerful </a:t>
            </a:r>
            <a:r>
              <a:rPr sz="2500" spc="-715" dirty="0">
                <a:latin typeface="Tahoma" panose="020B0604030504040204"/>
                <a:cs typeface="Tahoma" panose="020B0604030504040204"/>
              </a:rPr>
              <a:t> </a:t>
            </a:r>
            <a:r>
              <a:rPr sz="2500" spc="-130" dirty="0">
                <a:latin typeface="Tahoma" panose="020B0604030504040204"/>
                <a:cs typeface="Tahoma" panose="020B0604030504040204"/>
              </a:rPr>
              <a:t>visualization</a:t>
            </a:r>
            <a:endParaRPr sz="2500" dirty="0">
              <a:latin typeface="Tahoma" panose="020B0604030504040204"/>
              <a:cs typeface="Tahoma" panose="020B0604030504040204"/>
            </a:endParaRPr>
          </a:p>
        </p:txBody>
      </p:sp>
      <p:sp>
        <p:nvSpPr>
          <p:cNvPr id="4" name="object 4"/>
          <p:cNvSpPr txBox="1">
            <a:spLocks noGrp="1"/>
          </p:cNvSpPr>
          <p:nvPr>
            <p:ph type="title"/>
          </p:nvPr>
        </p:nvSpPr>
        <p:spPr>
          <a:xfrm>
            <a:off x="146652" y="508716"/>
            <a:ext cx="11969147" cy="1268936"/>
          </a:xfrm>
          <a:prstGeom prst="rect">
            <a:avLst/>
          </a:prstGeom>
        </p:spPr>
        <p:txBody>
          <a:bodyPr vert="horz" wrap="square" lIns="0" tIns="14604" rIns="0" bIns="0" rtlCol="0">
            <a:spAutoFit/>
          </a:bodyPr>
          <a:lstStyle/>
          <a:p>
            <a:pPr marL="12700">
              <a:lnSpc>
                <a:spcPct val="100000"/>
              </a:lnSpc>
              <a:spcBef>
                <a:spcPts val="115"/>
              </a:spcBef>
            </a:pPr>
            <a:r>
              <a:rPr sz="8150" spc="-375" dirty="0" smtClean="0">
                <a:latin typeface="Tahoma" panose="020B0604030504040204"/>
                <a:cs typeface="Tahoma" panose="020B0604030504040204"/>
              </a:rPr>
              <a:t>S</a:t>
            </a:r>
            <a:r>
              <a:rPr sz="8150" spc="-1635" dirty="0" smtClean="0">
                <a:latin typeface="Tahoma" panose="020B0604030504040204"/>
                <a:cs typeface="Tahoma" panose="020B0604030504040204"/>
              </a:rPr>
              <a:t>I</a:t>
            </a:r>
            <a:r>
              <a:rPr lang="en-IN" sz="8150" spc="-1635" dirty="0" smtClean="0">
                <a:latin typeface="Tahoma" panose="020B0604030504040204"/>
                <a:cs typeface="Tahoma" panose="020B0604030504040204"/>
              </a:rPr>
              <a:t> </a:t>
            </a:r>
            <a:r>
              <a:rPr sz="8150" spc="-254" dirty="0" smtClean="0">
                <a:latin typeface="Tahoma" panose="020B0604030504040204"/>
                <a:cs typeface="Tahoma" panose="020B0604030504040204"/>
              </a:rPr>
              <a:t>M</a:t>
            </a:r>
            <a:r>
              <a:rPr sz="8150" spc="-360" dirty="0" smtClean="0">
                <a:latin typeface="Tahoma" panose="020B0604030504040204"/>
                <a:cs typeface="Tahoma" panose="020B0604030504040204"/>
              </a:rPr>
              <a:t>U</a:t>
            </a:r>
            <a:r>
              <a:rPr sz="8150" spc="-195" dirty="0" smtClean="0">
                <a:latin typeface="Tahoma" panose="020B0604030504040204"/>
                <a:cs typeface="Tahoma" panose="020B0604030504040204"/>
              </a:rPr>
              <a:t>L</a:t>
            </a:r>
            <a:r>
              <a:rPr sz="8150" spc="-285" dirty="0" smtClean="0">
                <a:latin typeface="Tahoma" panose="020B0604030504040204"/>
                <a:cs typeface="Tahoma" panose="020B0604030504040204"/>
              </a:rPr>
              <a:t>AT</a:t>
            </a:r>
            <a:r>
              <a:rPr sz="8150" spc="-1635" dirty="0" smtClean="0">
                <a:latin typeface="Tahoma" panose="020B0604030504040204"/>
                <a:cs typeface="Tahoma" panose="020B0604030504040204"/>
              </a:rPr>
              <a:t>I</a:t>
            </a:r>
            <a:r>
              <a:rPr lang="en-IN" sz="8150" spc="-1635" dirty="0" smtClean="0">
                <a:latin typeface="Tahoma" panose="020B0604030504040204"/>
                <a:cs typeface="Tahoma" panose="020B0604030504040204"/>
              </a:rPr>
              <a:t> </a:t>
            </a:r>
            <a:r>
              <a:rPr sz="8150" spc="-125" dirty="0" smtClean="0">
                <a:latin typeface="Tahoma" panose="020B0604030504040204"/>
                <a:cs typeface="Tahoma" panose="020B0604030504040204"/>
              </a:rPr>
              <a:t>O</a:t>
            </a:r>
            <a:r>
              <a:rPr sz="8150" spc="-405" dirty="0" smtClean="0">
                <a:latin typeface="Tahoma" panose="020B0604030504040204"/>
                <a:cs typeface="Tahoma" panose="020B0604030504040204"/>
              </a:rPr>
              <a:t>N</a:t>
            </a:r>
            <a:r>
              <a:rPr sz="8150" spc="-335" dirty="0" smtClean="0">
                <a:latin typeface="Tahoma" panose="020B0604030504040204"/>
                <a:cs typeface="Tahoma" panose="020B0604030504040204"/>
              </a:rPr>
              <a:t> </a:t>
            </a:r>
            <a:r>
              <a:rPr sz="8150" spc="-730" dirty="0">
                <a:latin typeface="Tahoma" panose="020B0604030504040204"/>
                <a:cs typeface="Tahoma" panose="020B0604030504040204"/>
              </a:rPr>
              <a:t>R</a:t>
            </a:r>
            <a:r>
              <a:rPr sz="8150" spc="-155" dirty="0">
                <a:latin typeface="Tahoma" panose="020B0604030504040204"/>
                <a:cs typeface="Tahoma" panose="020B0604030504040204"/>
              </a:rPr>
              <a:t>E</a:t>
            </a:r>
            <a:r>
              <a:rPr sz="8150" spc="-375" dirty="0">
                <a:latin typeface="Tahoma" panose="020B0604030504040204"/>
                <a:cs typeface="Tahoma" panose="020B0604030504040204"/>
              </a:rPr>
              <a:t>S</a:t>
            </a:r>
            <a:r>
              <a:rPr sz="8150" spc="-360" dirty="0">
                <a:latin typeface="Tahoma" panose="020B0604030504040204"/>
                <a:cs typeface="Tahoma" panose="020B0604030504040204"/>
              </a:rPr>
              <a:t>U</a:t>
            </a:r>
            <a:r>
              <a:rPr sz="8150" spc="-195" dirty="0">
                <a:latin typeface="Tahoma" panose="020B0604030504040204"/>
                <a:cs typeface="Tahoma" panose="020B0604030504040204"/>
              </a:rPr>
              <a:t>L</a:t>
            </a:r>
            <a:r>
              <a:rPr sz="8150" spc="-280" dirty="0">
                <a:latin typeface="Tahoma" panose="020B0604030504040204"/>
                <a:cs typeface="Tahoma" panose="020B0604030504040204"/>
              </a:rPr>
              <a:t>T</a:t>
            </a:r>
            <a:endParaRPr sz="8150" dirty="0">
              <a:latin typeface="Tahoma" panose="020B0604030504040204"/>
              <a:cs typeface="Tahoma" panose="020B060403050404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57187" y="9339552"/>
            <a:ext cx="5131435" cy="948055"/>
          </a:xfrm>
          <a:custGeom>
            <a:avLst/>
            <a:gdLst/>
            <a:ahLst/>
            <a:cxnLst/>
            <a:rect l="l" t="t" r="r" b="b"/>
            <a:pathLst>
              <a:path w="5131434" h="948054">
                <a:moveTo>
                  <a:pt x="5130812" y="947447"/>
                </a:moveTo>
                <a:lnTo>
                  <a:pt x="0" y="947447"/>
                </a:lnTo>
                <a:lnTo>
                  <a:pt x="441994" y="698476"/>
                </a:lnTo>
                <a:lnTo>
                  <a:pt x="479753" y="677735"/>
                </a:lnTo>
                <a:lnTo>
                  <a:pt x="519266" y="657094"/>
                </a:lnTo>
                <a:lnTo>
                  <a:pt x="560420" y="636588"/>
                </a:lnTo>
                <a:lnTo>
                  <a:pt x="603103" y="616250"/>
                </a:lnTo>
                <a:lnTo>
                  <a:pt x="647203" y="596115"/>
                </a:lnTo>
                <a:lnTo>
                  <a:pt x="692605" y="576218"/>
                </a:lnTo>
                <a:lnTo>
                  <a:pt x="739199" y="556593"/>
                </a:lnTo>
                <a:lnTo>
                  <a:pt x="786872" y="537273"/>
                </a:lnTo>
                <a:lnTo>
                  <a:pt x="835510" y="518295"/>
                </a:lnTo>
                <a:lnTo>
                  <a:pt x="885001" y="499691"/>
                </a:lnTo>
                <a:lnTo>
                  <a:pt x="935233" y="481497"/>
                </a:lnTo>
                <a:lnTo>
                  <a:pt x="986092" y="463746"/>
                </a:lnTo>
                <a:lnTo>
                  <a:pt x="1037467" y="446473"/>
                </a:lnTo>
                <a:lnTo>
                  <a:pt x="1089245" y="429713"/>
                </a:lnTo>
                <a:lnTo>
                  <a:pt x="1141312" y="413500"/>
                </a:lnTo>
                <a:lnTo>
                  <a:pt x="1193557" y="397868"/>
                </a:lnTo>
                <a:lnTo>
                  <a:pt x="1245867" y="382852"/>
                </a:lnTo>
                <a:lnTo>
                  <a:pt x="1298129" y="368485"/>
                </a:lnTo>
                <a:lnTo>
                  <a:pt x="1350231" y="354803"/>
                </a:lnTo>
                <a:lnTo>
                  <a:pt x="1402060" y="341840"/>
                </a:lnTo>
                <a:lnTo>
                  <a:pt x="1453503" y="329630"/>
                </a:lnTo>
                <a:lnTo>
                  <a:pt x="1504448" y="318207"/>
                </a:lnTo>
                <a:lnTo>
                  <a:pt x="1554782" y="307607"/>
                </a:lnTo>
                <a:lnTo>
                  <a:pt x="1604392" y="297862"/>
                </a:lnTo>
                <a:lnTo>
                  <a:pt x="1653166" y="289009"/>
                </a:lnTo>
                <a:lnTo>
                  <a:pt x="1700992" y="281080"/>
                </a:lnTo>
                <a:lnTo>
                  <a:pt x="1747756" y="274110"/>
                </a:lnTo>
                <a:lnTo>
                  <a:pt x="1793347" y="268135"/>
                </a:lnTo>
                <a:lnTo>
                  <a:pt x="1837650" y="263188"/>
                </a:lnTo>
                <a:lnTo>
                  <a:pt x="1880555" y="259303"/>
                </a:lnTo>
                <a:lnTo>
                  <a:pt x="5130812" y="0"/>
                </a:lnTo>
                <a:lnTo>
                  <a:pt x="5130812" y="947447"/>
                </a:lnTo>
                <a:close/>
              </a:path>
            </a:pathLst>
          </a:custGeom>
          <a:solidFill>
            <a:srgbClr val="006F7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1430" rIns="0" bIns="0" rtlCol="0">
            <a:spAutoFit/>
          </a:bodyPr>
          <a:lstStyle/>
          <a:p>
            <a:pPr marL="12700" marR="5080">
              <a:lnSpc>
                <a:spcPct val="134000"/>
              </a:lnSpc>
              <a:spcBef>
                <a:spcPts val="90"/>
              </a:spcBef>
            </a:pPr>
            <a:r>
              <a:rPr b="0" spc="-260" dirty="0"/>
              <a:t>Self </a:t>
            </a:r>
            <a:r>
              <a:rPr b="0" spc="-330" dirty="0"/>
              <a:t>organizing</a:t>
            </a:r>
            <a:r>
              <a:rPr b="0" spc="-254" dirty="0"/>
              <a:t> </a:t>
            </a:r>
            <a:r>
              <a:rPr b="0" spc="-434" dirty="0"/>
              <a:t>map</a:t>
            </a:r>
            <a:r>
              <a:rPr b="0" spc="-260" dirty="0"/>
              <a:t> </a:t>
            </a:r>
            <a:r>
              <a:rPr b="0" spc="-300" dirty="0"/>
              <a:t>is</a:t>
            </a:r>
            <a:r>
              <a:rPr b="0" spc="-254" dirty="0"/>
              <a:t> </a:t>
            </a:r>
            <a:r>
              <a:rPr b="0" spc="-380" dirty="0"/>
              <a:t>an</a:t>
            </a:r>
            <a:r>
              <a:rPr b="0" spc="-254" dirty="0"/>
              <a:t> </a:t>
            </a:r>
            <a:r>
              <a:rPr b="0" spc="-320" dirty="0"/>
              <a:t>unsupervised</a:t>
            </a:r>
            <a:r>
              <a:rPr b="0" spc="-260" dirty="0"/>
              <a:t> </a:t>
            </a:r>
            <a:r>
              <a:rPr b="0" spc="-330" dirty="0"/>
              <a:t>neural</a:t>
            </a:r>
            <a:r>
              <a:rPr b="0" spc="-254" dirty="0"/>
              <a:t> </a:t>
            </a:r>
            <a:r>
              <a:rPr b="0" spc="-370" dirty="0"/>
              <a:t>network</a:t>
            </a:r>
            <a:r>
              <a:rPr b="0" spc="-254" dirty="0"/>
              <a:t> </a:t>
            </a:r>
            <a:r>
              <a:rPr b="0" spc="-345" dirty="0"/>
              <a:t>algorithm.</a:t>
            </a:r>
            <a:r>
              <a:rPr b="0" spc="-260" dirty="0"/>
              <a:t> </a:t>
            </a:r>
            <a:r>
              <a:rPr b="0" spc="-560" dirty="0"/>
              <a:t>In</a:t>
            </a:r>
            <a:r>
              <a:rPr b="0" spc="-254" dirty="0"/>
              <a:t> </a:t>
            </a:r>
            <a:r>
              <a:rPr b="0" spc="-295" dirty="0"/>
              <a:t>this</a:t>
            </a:r>
            <a:r>
              <a:rPr b="0" spc="-254" dirty="0"/>
              <a:t> </a:t>
            </a:r>
            <a:r>
              <a:rPr b="0" spc="-425" dirty="0"/>
              <a:t>work,</a:t>
            </a:r>
            <a:r>
              <a:rPr b="0" spc="-260" dirty="0"/>
              <a:t> </a:t>
            </a:r>
            <a:r>
              <a:rPr b="0" spc="-280" dirty="0"/>
              <a:t>the</a:t>
            </a:r>
            <a:r>
              <a:rPr b="0" spc="-254" dirty="0"/>
              <a:t> </a:t>
            </a:r>
            <a:r>
              <a:rPr b="0" spc="-320" dirty="0"/>
              <a:t>training</a:t>
            </a:r>
            <a:r>
              <a:rPr b="0" spc="-254" dirty="0"/>
              <a:t> </a:t>
            </a:r>
            <a:r>
              <a:rPr b="0" spc="-465" dirty="0"/>
              <a:t>was </a:t>
            </a:r>
            <a:r>
              <a:rPr b="0" spc="-459" dirty="0"/>
              <a:t> </a:t>
            </a:r>
            <a:r>
              <a:rPr b="0" spc="-320" dirty="0"/>
              <a:t>employed</a:t>
            </a:r>
            <a:r>
              <a:rPr b="0" spc="-260" dirty="0"/>
              <a:t> </a:t>
            </a:r>
            <a:r>
              <a:rPr b="0" spc="-320" dirty="0"/>
              <a:t>through</a:t>
            </a:r>
            <a:r>
              <a:rPr b="0" spc="-260" dirty="0"/>
              <a:t> batch</a:t>
            </a:r>
            <a:r>
              <a:rPr b="0" spc="-254" dirty="0"/>
              <a:t> </a:t>
            </a:r>
            <a:r>
              <a:rPr b="0" spc="-340" dirty="0"/>
              <a:t>algorithm</a:t>
            </a:r>
            <a:r>
              <a:rPr b="0" spc="-260" dirty="0"/>
              <a:t> </a:t>
            </a:r>
            <a:r>
              <a:rPr b="0" spc="-250" dirty="0"/>
              <a:t>of</a:t>
            </a:r>
            <a:r>
              <a:rPr b="0" spc="-260" dirty="0"/>
              <a:t> </a:t>
            </a:r>
            <a:r>
              <a:rPr b="0" spc="-280" dirty="0"/>
              <a:t>SOM</a:t>
            </a:r>
            <a:r>
              <a:rPr b="0" spc="-254" dirty="0"/>
              <a:t> </a:t>
            </a:r>
            <a:r>
              <a:rPr b="0" spc="-260" dirty="0"/>
              <a:t>to </a:t>
            </a:r>
            <a:r>
              <a:rPr b="0" spc="-265" dirty="0"/>
              <a:t>cluster</a:t>
            </a:r>
            <a:r>
              <a:rPr b="0" spc="-260" dirty="0"/>
              <a:t> </a:t>
            </a:r>
            <a:r>
              <a:rPr b="0" spc="-340" dirty="0"/>
              <a:t>and</a:t>
            </a:r>
            <a:r>
              <a:rPr b="0" spc="-254" dirty="0"/>
              <a:t> </a:t>
            </a:r>
            <a:r>
              <a:rPr b="0" spc="-320" dirty="0"/>
              <a:t>visualize</a:t>
            </a:r>
            <a:r>
              <a:rPr b="0" spc="-260" dirty="0"/>
              <a:t> </a:t>
            </a:r>
            <a:r>
              <a:rPr b="0" spc="-340" dirty="0"/>
              <a:t>data.</a:t>
            </a:r>
            <a:r>
              <a:rPr b="0" spc="-254" dirty="0"/>
              <a:t> </a:t>
            </a:r>
            <a:r>
              <a:rPr b="0" spc="-295" dirty="0"/>
              <a:t>The</a:t>
            </a:r>
            <a:r>
              <a:rPr b="0" spc="-260" dirty="0"/>
              <a:t> </a:t>
            </a:r>
            <a:r>
              <a:rPr b="0" spc="-295" dirty="0"/>
              <a:t>output</a:t>
            </a:r>
            <a:r>
              <a:rPr b="0" spc="-260" dirty="0"/>
              <a:t> </a:t>
            </a:r>
            <a:r>
              <a:rPr b="0" spc="-340" dirty="0"/>
              <a:t>weight </a:t>
            </a:r>
            <a:r>
              <a:rPr b="0" spc="-335" dirty="0"/>
              <a:t> information</a:t>
            </a:r>
            <a:r>
              <a:rPr b="0" spc="-250" dirty="0"/>
              <a:t> </a:t>
            </a:r>
            <a:r>
              <a:rPr b="0" spc="-380" dirty="0"/>
              <a:t>from</a:t>
            </a:r>
            <a:r>
              <a:rPr b="0" spc="-250" dirty="0"/>
              <a:t> </a:t>
            </a:r>
            <a:r>
              <a:rPr b="0" spc="-280" dirty="0"/>
              <a:t>SOM</a:t>
            </a:r>
            <a:r>
              <a:rPr b="0" spc="-250" dirty="0"/>
              <a:t> </a:t>
            </a:r>
            <a:r>
              <a:rPr b="0" spc="-300" dirty="0"/>
              <a:t>is</a:t>
            </a:r>
            <a:r>
              <a:rPr b="0" spc="-250" dirty="0"/>
              <a:t> </a:t>
            </a:r>
            <a:r>
              <a:rPr b="0" spc="-245" dirty="0"/>
              <a:t>fed </a:t>
            </a:r>
            <a:r>
              <a:rPr b="0" spc="-285" dirty="0"/>
              <a:t>into</a:t>
            </a:r>
            <a:r>
              <a:rPr b="0" spc="-250" dirty="0"/>
              <a:t> </a:t>
            </a:r>
            <a:r>
              <a:rPr b="0" spc="-280" dirty="0"/>
              <a:t>the</a:t>
            </a:r>
            <a:r>
              <a:rPr b="0" spc="-250" dirty="0"/>
              <a:t> </a:t>
            </a:r>
            <a:r>
              <a:rPr b="0" spc="-310" dirty="0"/>
              <a:t>backpropagation</a:t>
            </a:r>
            <a:r>
              <a:rPr b="0" spc="-250" dirty="0"/>
              <a:t> </a:t>
            </a:r>
            <a:r>
              <a:rPr b="0" spc="-330" dirty="0"/>
              <a:t>neural</a:t>
            </a:r>
            <a:r>
              <a:rPr b="0" spc="-245" dirty="0"/>
              <a:t> </a:t>
            </a:r>
            <a:r>
              <a:rPr b="0" spc="-375" dirty="0"/>
              <a:t>network.</a:t>
            </a:r>
            <a:r>
              <a:rPr b="0" spc="-250" dirty="0"/>
              <a:t> </a:t>
            </a:r>
            <a:r>
              <a:rPr b="0" spc="-295" dirty="0"/>
              <a:t>The</a:t>
            </a:r>
            <a:r>
              <a:rPr b="0" spc="-250" dirty="0"/>
              <a:t> </a:t>
            </a:r>
            <a:r>
              <a:rPr b="0" spc="-295" dirty="0"/>
              <a:t>final</a:t>
            </a:r>
            <a:r>
              <a:rPr b="0" spc="-250" dirty="0"/>
              <a:t> </a:t>
            </a:r>
            <a:r>
              <a:rPr b="0" spc="-320" dirty="0"/>
              <a:t>quantization</a:t>
            </a:r>
            <a:r>
              <a:rPr b="0" spc="-245" dirty="0"/>
              <a:t> </a:t>
            </a:r>
            <a:r>
              <a:rPr b="0" spc="-335" dirty="0"/>
              <a:t>error</a:t>
            </a:r>
            <a:r>
              <a:rPr b="0" spc="-250" dirty="0"/>
              <a:t> </a:t>
            </a:r>
            <a:r>
              <a:rPr b="0" spc="-300" dirty="0"/>
              <a:t>is</a:t>
            </a:r>
            <a:endParaRPr b="0" spc="-300" dirty="0"/>
          </a:p>
        </p:txBody>
      </p:sp>
      <p:sp>
        <p:nvSpPr>
          <p:cNvPr id="4" name="object 4"/>
          <p:cNvSpPr txBox="1"/>
          <p:nvPr/>
        </p:nvSpPr>
        <p:spPr>
          <a:xfrm>
            <a:off x="227196" y="1899748"/>
            <a:ext cx="17612995" cy="7840351"/>
          </a:xfrm>
          <a:prstGeom prst="rect">
            <a:avLst/>
          </a:prstGeom>
        </p:spPr>
        <p:txBody>
          <a:bodyPr vert="horz" wrap="square" lIns="0" tIns="11430" rIns="0" bIns="0" rtlCol="0">
            <a:spAutoFit/>
          </a:bodyPr>
          <a:lstStyle/>
          <a:p>
            <a:pPr marL="12700" marR="339725">
              <a:lnSpc>
                <a:spcPct val="134000"/>
              </a:lnSpc>
              <a:spcBef>
                <a:spcPts val="90"/>
              </a:spcBef>
            </a:pPr>
            <a:r>
              <a:rPr sz="2950" spc="-370" dirty="0">
                <a:latin typeface="Verdana" panose="020B0604030504040204"/>
                <a:cs typeface="Verdana" panose="020B0604030504040204"/>
              </a:rPr>
              <a:t>0.285</a:t>
            </a:r>
            <a:r>
              <a:rPr sz="2950" spc="-260" dirty="0">
                <a:latin typeface="Verdana" panose="020B0604030504040204"/>
                <a:cs typeface="Verdana" panose="020B0604030504040204"/>
              </a:rPr>
              <a:t> </a:t>
            </a:r>
            <a:r>
              <a:rPr sz="2950" spc="-340" dirty="0">
                <a:latin typeface="Verdana" panose="020B0604030504040204"/>
                <a:cs typeface="Verdana" panose="020B0604030504040204"/>
              </a:rPr>
              <a:t>and</a:t>
            </a:r>
            <a:r>
              <a:rPr sz="2950" spc="-254" dirty="0">
                <a:latin typeface="Verdana" panose="020B0604030504040204"/>
                <a:cs typeface="Verdana" panose="020B0604030504040204"/>
              </a:rPr>
              <a:t> </a:t>
            </a:r>
            <a:r>
              <a:rPr sz="2950" spc="-290" dirty="0">
                <a:latin typeface="Verdana" panose="020B0604030504040204"/>
                <a:cs typeface="Verdana" panose="020B0604030504040204"/>
              </a:rPr>
              <a:t>Final</a:t>
            </a:r>
            <a:r>
              <a:rPr sz="2950" spc="-260" dirty="0">
                <a:latin typeface="Verdana" panose="020B0604030504040204"/>
                <a:cs typeface="Verdana" panose="020B0604030504040204"/>
              </a:rPr>
              <a:t> </a:t>
            </a:r>
            <a:r>
              <a:rPr sz="2950" spc="-280" dirty="0">
                <a:latin typeface="Verdana" panose="020B0604030504040204"/>
                <a:cs typeface="Verdana" panose="020B0604030504040204"/>
              </a:rPr>
              <a:t>topographic</a:t>
            </a:r>
            <a:r>
              <a:rPr sz="2950" spc="-254" dirty="0">
                <a:latin typeface="Verdana" panose="020B0604030504040204"/>
                <a:cs typeface="Verdana" panose="020B0604030504040204"/>
              </a:rPr>
              <a:t> </a:t>
            </a:r>
            <a:r>
              <a:rPr sz="2950" spc="-335" dirty="0">
                <a:latin typeface="Verdana" panose="020B0604030504040204"/>
                <a:cs typeface="Verdana" panose="020B0604030504040204"/>
              </a:rPr>
              <a:t>error</a:t>
            </a:r>
            <a:r>
              <a:rPr sz="2950" spc="-254" dirty="0">
                <a:latin typeface="Verdana" panose="020B0604030504040204"/>
                <a:cs typeface="Verdana" panose="020B0604030504040204"/>
              </a:rPr>
              <a:t> </a:t>
            </a:r>
            <a:r>
              <a:rPr sz="2950" spc="-300" dirty="0">
                <a:latin typeface="Verdana" panose="020B0604030504040204"/>
                <a:cs typeface="Verdana" panose="020B0604030504040204"/>
              </a:rPr>
              <a:t>is</a:t>
            </a:r>
            <a:r>
              <a:rPr sz="2950" spc="-260" dirty="0">
                <a:latin typeface="Verdana" panose="020B0604030504040204"/>
                <a:cs typeface="Verdana" panose="020B0604030504040204"/>
              </a:rPr>
              <a:t> </a:t>
            </a:r>
            <a:r>
              <a:rPr sz="2950" spc="-434" dirty="0">
                <a:latin typeface="Verdana" panose="020B0604030504040204"/>
                <a:cs typeface="Verdana" panose="020B0604030504040204"/>
              </a:rPr>
              <a:t>0.019.</a:t>
            </a:r>
            <a:r>
              <a:rPr sz="2950" spc="-254" dirty="0">
                <a:latin typeface="Verdana" panose="020B0604030504040204"/>
                <a:cs typeface="Verdana" panose="020B0604030504040204"/>
              </a:rPr>
              <a:t> </a:t>
            </a:r>
            <a:r>
              <a:rPr sz="2950" spc="-295" dirty="0">
                <a:latin typeface="Verdana" panose="020B0604030504040204"/>
                <a:cs typeface="Verdana" panose="020B0604030504040204"/>
              </a:rPr>
              <a:t>The</a:t>
            </a:r>
            <a:r>
              <a:rPr sz="2950" spc="-260" dirty="0">
                <a:latin typeface="Verdana" panose="020B0604030504040204"/>
                <a:cs typeface="Verdana" panose="020B0604030504040204"/>
              </a:rPr>
              <a:t> </a:t>
            </a:r>
            <a:r>
              <a:rPr sz="2950" spc="-345" dirty="0">
                <a:latin typeface="Verdana" panose="020B0604030504040204"/>
                <a:cs typeface="Verdana" panose="020B0604030504040204"/>
              </a:rPr>
              <a:t>BPN</a:t>
            </a:r>
            <a:r>
              <a:rPr sz="2950" spc="-254" dirty="0">
                <a:latin typeface="Verdana" panose="020B0604030504040204"/>
                <a:cs typeface="Verdana" panose="020B0604030504040204"/>
              </a:rPr>
              <a:t> </a:t>
            </a:r>
            <a:r>
              <a:rPr sz="2950" spc="-330" dirty="0">
                <a:latin typeface="Verdana" panose="020B0604030504040204"/>
                <a:cs typeface="Verdana" panose="020B0604030504040204"/>
              </a:rPr>
              <a:t>model</a:t>
            </a:r>
            <a:r>
              <a:rPr sz="2950" spc="-254" dirty="0">
                <a:latin typeface="Verdana" panose="020B0604030504040204"/>
                <a:cs typeface="Verdana" panose="020B0604030504040204"/>
              </a:rPr>
              <a:t> </a:t>
            </a:r>
            <a:r>
              <a:rPr sz="2950" spc="-305" dirty="0">
                <a:latin typeface="Verdana" panose="020B0604030504040204"/>
                <a:cs typeface="Verdana" panose="020B0604030504040204"/>
              </a:rPr>
              <a:t>used</a:t>
            </a:r>
            <a:r>
              <a:rPr sz="2950" spc="-260" dirty="0">
                <a:latin typeface="Verdana" panose="020B0604030504040204"/>
                <a:cs typeface="Verdana" panose="020B0604030504040204"/>
              </a:rPr>
              <a:t> </a:t>
            </a:r>
            <a:r>
              <a:rPr sz="2950" spc="-305" dirty="0">
                <a:latin typeface="Verdana" panose="020B0604030504040204"/>
                <a:cs typeface="Verdana" panose="020B0604030504040204"/>
              </a:rPr>
              <a:t>here</a:t>
            </a:r>
            <a:r>
              <a:rPr sz="2950" spc="-254" dirty="0">
                <a:latin typeface="Verdana" panose="020B0604030504040204"/>
                <a:cs typeface="Verdana" panose="020B0604030504040204"/>
              </a:rPr>
              <a:t> </a:t>
            </a:r>
            <a:r>
              <a:rPr sz="2950" spc="-300" dirty="0">
                <a:latin typeface="Verdana" panose="020B0604030504040204"/>
                <a:cs typeface="Verdana" panose="020B0604030504040204"/>
              </a:rPr>
              <a:t>is</a:t>
            </a:r>
            <a:r>
              <a:rPr sz="2950" spc="-260" dirty="0">
                <a:latin typeface="Verdana" panose="020B0604030504040204"/>
                <a:cs typeface="Verdana" panose="020B0604030504040204"/>
              </a:rPr>
              <a:t> </a:t>
            </a:r>
            <a:r>
              <a:rPr sz="2950" spc="-400" dirty="0">
                <a:latin typeface="Verdana" panose="020B0604030504040204"/>
                <a:cs typeface="Verdana" panose="020B0604030504040204"/>
              </a:rPr>
              <a:t>a</a:t>
            </a:r>
            <a:r>
              <a:rPr sz="2950" spc="-254" dirty="0">
                <a:latin typeface="Verdana" panose="020B0604030504040204"/>
                <a:cs typeface="Verdana" panose="020B0604030504040204"/>
              </a:rPr>
              <a:t> </a:t>
            </a:r>
            <a:r>
              <a:rPr sz="2950" spc="-290" dirty="0">
                <a:latin typeface="Verdana" panose="020B0604030504040204"/>
                <a:cs typeface="Verdana" panose="020B0604030504040204"/>
              </a:rPr>
              <a:t>single</a:t>
            </a:r>
            <a:r>
              <a:rPr sz="2950" spc="-254" dirty="0">
                <a:latin typeface="Verdana" panose="020B0604030504040204"/>
                <a:cs typeface="Verdana" panose="020B0604030504040204"/>
              </a:rPr>
              <a:t> </a:t>
            </a:r>
            <a:r>
              <a:rPr sz="2950" spc="-285" dirty="0">
                <a:latin typeface="Verdana" panose="020B0604030504040204"/>
                <a:cs typeface="Verdana" panose="020B0604030504040204"/>
              </a:rPr>
              <a:t>hidden</a:t>
            </a:r>
            <a:r>
              <a:rPr sz="2950" spc="-260" dirty="0">
                <a:latin typeface="Verdana" panose="020B0604030504040204"/>
                <a:cs typeface="Verdana" panose="020B0604030504040204"/>
              </a:rPr>
              <a:t> </a:t>
            </a:r>
            <a:r>
              <a:rPr sz="2950" spc="-330" dirty="0">
                <a:latin typeface="Verdana" panose="020B0604030504040204"/>
                <a:cs typeface="Verdana" panose="020B0604030504040204"/>
              </a:rPr>
              <a:t>layer</a:t>
            </a:r>
            <a:r>
              <a:rPr sz="2950" spc="-254" dirty="0">
                <a:latin typeface="Verdana" panose="020B0604030504040204"/>
                <a:cs typeface="Verdana" panose="020B0604030504040204"/>
              </a:rPr>
              <a:t> </a:t>
            </a:r>
            <a:r>
              <a:rPr sz="2950" spc="-250" dirty="0">
                <a:latin typeface="Verdana" panose="020B0604030504040204"/>
                <a:cs typeface="Verdana" panose="020B0604030504040204"/>
              </a:rPr>
              <a:t>of </a:t>
            </a:r>
            <a:r>
              <a:rPr sz="2950" spc="-245" dirty="0">
                <a:latin typeface="Verdana" panose="020B0604030504040204"/>
                <a:cs typeface="Verdana" panose="020B0604030504040204"/>
              </a:rPr>
              <a:t> </a:t>
            </a:r>
            <a:r>
              <a:rPr sz="2950" spc="-330" dirty="0">
                <a:latin typeface="Verdana" panose="020B0604030504040204"/>
                <a:cs typeface="Verdana" panose="020B0604030504040204"/>
              </a:rPr>
              <a:t>tansigmoidal</a:t>
            </a:r>
            <a:r>
              <a:rPr sz="2950" spc="-254" dirty="0">
                <a:latin typeface="Verdana" panose="020B0604030504040204"/>
                <a:cs typeface="Verdana" panose="020B0604030504040204"/>
              </a:rPr>
              <a:t> </a:t>
            </a:r>
            <a:r>
              <a:rPr sz="2950" spc="-340" dirty="0">
                <a:latin typeface="Verdana" panose="020B0604030504040204"/>
                <a:cs typeface="Verdana" panose="020B0604030504040204"/>
              </a:rPr>
              <a:t>neurons,</a:t>
            </a:r>
            <a:r>
              <a:rPr sz="2950" spc="-254" dirty="0">
                <a:latin typeface="Verdana" panose="020B0604030504040204"/>
                <a:cs typeface="Verdana" panose="020B0604030504040204"/>
              </a:rPr>
              <a:t> </a:t>
            </a:r>
            <a:r>
              <a:rPr sz="2950" spc="-330" dirty="0">
                <a:latin typeface="Verdana" panose="020B0604030504040204"/>
                <a:cs typeface="Verdana" panose="020B0604030504040204"/>
              </a:rPr>
              <a:t>which</a:t>
            </a:r>
            <a:r>
              <a:rPr sz="2950" spc="-250" dirty="0">
                <a:latin typeface="Verdana" panose="020B0604030504040204"/>
                <a:cs typeface="Verdana" panose="020B0604030504040204"/>
              </a:rPr>
              <a:t> </a:t>
            </a:r>
            <a:r>
              <a:rPr sz="2950" spc="-270" dirty="0">
                <a:latin typeface="Verdana" panose="020B0604030504040204"/>
                <a:cs typeface="Verdana" panose="020B0604030504040204"/>
              </a:rPr>
              <a:t>receives</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4" dirty="0">
                <a:latin typeface="Verdana" panose="020B0604030504040204"/>
                <a:cs typeface="Verdana" panose="020B0604030504040204"/>
              </a:rPr>
              <a:t> </a:t>
            </a:r>
            <a:r>
              <a:rPr sz="2950" spc="-315" dirty="0">
                <a:latin typeface="Verdana" panose="020B0604030504040204"/>
                <a:cs typeface="Verdana" panose="020B0604030504040204"/>
              </a:rPr>
              <a:t>inputs,</a:t>
            </a:r>
            <a:r>
              <a:rPr sz="2950" spc="-250" dirty="0">
                <a:latin typeface="Verdana" panose="020B0604030504040204"/>
                <a:cs typeface="Verdana" panose="020B0604030504040204"/>
              </a:rPr>
              <a:t> </a:t>
            </a:r>
            <a:r>
              <a:rPr sz="2950" spc="-300" dirty="0">
                <a:latin typeface="Verdana" panose="020B0604030504040204"/>
                <a:cs typeface="Verdana" panose="020B0604030504040204"/>
              </a:rPr>
              <a:t>then</a:t>
            </a:r>
            <a:r>
              <a:rPr sz="2950" spc="-254" dirty="0">
                <a:latin typeface="Verdana" panose="020B0604030504040204"/>
                <a:cs typeface="Verdana" panose="020B0604030504040204"/>
              </a:rPr>
              <a:t> </a:t>
            </a:r>
            <a:r>
              <a:rPr sz="2950" spc="-295" dirty="0">
                <a:latin typeface="Verdana" panose="020B0604030504040204"/>
                <a:cs typeface="Verdana" panose="020B0604030504040204"/>
              </a:rPr>
              <a:t>broadcast</a:t>
            </a:r>
            <a:r>
              <a:rPr sz="2950" spc="-254" dirty="0">
                <a:latin typeface="Verdana" panose="020B0604030504040204"/>
                <a:cs typeface="Verdana" panose="020B0604030504040204"/>
              </a:rPr>
              <a:t> </a:t>
            </a:r>
            <a:r>
              <a:rPr sz="2950" spc="-295" dirty="0">
                <a:latin typeface="Verdana" panose="020B0604030504040204"/>
                <a:cs typeface="Verdana" panose="020B0604030504040204"/>
              </a:rPr>
              <a:t>their</a:t>
            </a:r>
            <a:r>
              <a:rPr sz="2950" spc="-250" dirty="0">
                <a:latin typeface="Verdana" panose="020B0604030504040204"/>
                <a:cs typeface="Verdana" panose="020B0604030504040204"/>
              </a:rPr>
              <a:t> </a:t>
            </a:r>
            <a:r>
              <a:rPr sz="2950" spc="-300" dirty="0">
                <a:latin typeface="Verdana" panose="020B0604030504040204"/>
                <a:cs typeface="Verdana" panose="020B0604030504040204"/>
              </a:rPr>
              <a:t>outputs</a:t>
            </a:r>
            <a:r>
              <a:rPr sz="2950" spc="-254" dirty="0">
                <a:latin typeface="Verdana" panose="020B0604030504040204"/>
                <a:cs typeface="Verdana" panose="020B0604030504040204"/>
              </a:rPr>
              <a:t> </a:t>
            </a:r>
            <a:r>
              <a:rPr sz="2950" spc="-260" dirty="0">
                <a:latin typeface="Verdana" panose="020B0604030504040204"/>
                <a:cs typeface="Verdana" panose="020B0604030504040204"/>
              </a:rPr>
              <a:t>to</a:t>
            </a:r>
            <a:r>
              <a:rPr sz="2950" spc="-254" dirty="0">
                <a:latin typeface="Verdana" panose="020B0604030504040204"/>
                <a:cs typeface="Verdana" panose="020B0604030504040204"/>
              </a:rPr>
              <a:t> </a:t>
            </a:r>
            <a:r>
              <a:rPr sz="2950" spc="-380" dirty="0">
                <a:latin typeface="Verdana" panose="020B0604030504040204"/>
                <a:cs typeface="Verdana" panose="020B0604030504040204"/>
              </a:rPr>
              <a:t>an</a:t>
            </a:r>
            <a:r>
              <a:rPr sz="2950" spc="-250" dirty="0">
                <a:latin typeface="Verdana" panose="020B0604030504040204"/>
                <a:cs typeface="Verdana" panose="020B0604030504040204"/>
              </a:rPr>
              <a:t> </a:t>
            </a:r>
            <a:r>
              <a:rPr sz="2950" spc="-295" dirty="0">
                <a:latin typeface="Verdana" panose="020B0604030504040204"/>
                <a:cs typeface="Verdana" panose="020B0604030504040204"/>
              </a:rPr>
              <a:t>output</a:t>
            </a:r>
            <a:r>
              <a:rPr sz="2950" spc="-254" dirty="0">
                <a:latin typeface="Verdana" panose="020B0604030504040204"/>
                <a:cs typeface="Verdana" panose="020B0604030504040204"/>
              </a:rPr>
              <a:t> </a:t>
            </a:r>
            <a:r>
              <a:rPr sz="2950" spc="-330" dirty="0">
                <a:latin typeface="Verdana" panose="020B0604030504040204"/>
                <a:cs typeface="Verdana" panose="020B0604030504040204"/>
              </a:rPr>
              <a:t>layer</a:t>
            </a:r>
            <a:r>
              <a:rPr sz="2950" spc="-254" dirty="0">
                <a:latin typeface="Verdana" panose="020B0604030504040204"/>
                <a:cs typeface="Verdana" panose="020B0604030504040204"/>
              </a:rPr>
              <a:t> </a:t>
            </a:r>
            <a:r>
              <a:rPr sz="2950" spc="-250" dirty="0">
                <a:latin typeface="Verdana" panose="020B0604030504040204"/>
                <a:cs typeface="Verdana" panose="020B0604030504040204"/>
              </a:rPr>
              <a:t>of </a:t>
            </a:r>
            <a:r>
              <a:rPr sz="2950" spc="-990" dirty="0">
                <a:latin typeface="Verdana" panose="020B0604030504040204"/>
                <a:cs typeface="Verdana" panose="020B0604030504040204"/>
              </a:rPr>
              <a:t> </a:t>
            </a:r>
            <a:r>
              <a:rPr sz="2950" spc="-315" dirty="0">
                <a:latin typeface="Verdana" panose="020B0604030504040204"/>
                <a:cs typeface="Verdana" panose="020B0604030504040204"/>
              </a:rPr>
              <a:t>linear</a:t>
            </a:r>
            <a:r>
              <a:rPr sz="2950" spc="-260" dirty="0">
                <a:latin typeface="Verdana" panose="020B0604030504040204"/>
                <a:cs typeface="Verdana" panose="020B0604030504040204"/>
              </a:rPr>
              <a:t> </a:t>
            </a:r>
            <a:r>
              <a:rPr sz="2950" spc="-340" dirty="0">
                <a:latin typeface="Verdana" panose="020B0604030504040204"/>
                <a:cs typeface="Verdana" panose="020B0604030504040204"/>
              </a:rPr>
              <a:t>neurons,</a:t>
            </a:r>
            <a:r>
              <a:rPr sz="2950" spc="-260" dirty="0">
                <a:latin typeface="Verdana" panose="020B0604030504040204"/>
                <a:cs typeface="Verdana" panose="020B0604030504040204"/>
              </a:rPr>
              <a:t> </a:t>
            </a:r>
            <a:r>
              <a:rPr sz="2950" spc="-330" dirty="0">
                <a:latin typeface="Verdana" panose="020B0604030504040204"/>
                <a:cs typeface="Verdana" panose="020B0604030504040204"/>
              </a:rPr>
              <a:t>which</a:t>
            </a:r>
            <a:r>
              <a:rPr sz="2950" spc="-260" dirty="0">
                <a:latin typeface="Verdana" panose="020B0604030504040204"/>
                <a:cs typeface="Verdana" panose="020B0604030504040204"/>
              </a:rPr>
              <a:t> </a:t>
            </a:r>
            <a:r>
              <a:rPr sz="2950" spc="-300" dirty="0">
                <a:latin typeface="Verdana" panose="020B0604030504040204"/>
                <a:cs typeface="Verdana" panose="020B0604030504040204"/>
              </a:rPr>
              <a:t>compute</a:t>
            </a:r>
            <a:r>
              <a:rPr sz="2950" spc="-260"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60" dirty="0">
                <a:latin typeface="Verdana" panose="020B0604030504040204"/>
                <a:cs typeface="Verdana" panose="020B0604030504040204"/>
              </a:rPr>
              <a:t> </a:t>
            </a:r>
            <a:r>
              <a:rPr sz="2950" spc="-290" dirty="0">
                <a:latin typeface="Verdana" panose="020B0604030504040204"/>
                <a:cs typeface="Verdana" panose="020B0604030504040204"/>
              </a:rPr>
              <a:t>corresponding</a:t>
            </a:r>
            <a:r>
              <a:rPr sz="2950" spc="-260" dirty="0">
                <a:latin typeface="Verdana" panose="020B0604030504040204"/>
                <a:cs typeface="Verdana" panose="020B0604030504040204"/>
              </a:rPr>
              <a:t> </a:t>
            </a:r>
            <a:r>
              <a:rPr sz="2950" spc="-335" dirty="0">
                <a:latin typeface="Verdana" panose="020B0604030504040204"/>
                <a:cs typeface="Verdana" panose="020B0604030504040204"/>
              </a:rPr>
              <a:t>values.</a:t>
            </a:r>
            <a:endParaRPr sz="2950" dirty="0">
              <a:latin typeface="Verdana" panose="020B0604030504040204"/>
              <a:cs typeface="Verdana" panose="020B0604030504040204"/>
            </a:endParaRPr>
          </a:p>
          <a:p>
            <a:pPr marL="12700" marR="5080">
              <a:lnSpc>
                <a:spcPct val="134000"/>
              </a:lnSpc>
              <a:spcBef>
                <a:spcPts val="2475"/>
              </a:spcBef>
            </a:pPr>
            <a:r>
              <a:rPr sz="2950" spc="-290" dirty="0">
                <a:latin typeface="Verdana" panose="020B0604030504040204"/>
                <a:cs typeface="Verdana" panose="020B0604030504040204"/>
              </a:rPr>
              <a:t>After</a:t>
            </a:r>
            <a:r>
              <a:rPr sz="2950" spc="-254" dirty="0">
                <a:latin typeface="Verdana" panose="020B0604030504040204"/>
                <a:cs typeface="Verdana" panose="020B0604030504040204"/>
              </a:rPr>
              <a:t> </a:t>
            </a:r>
            <a:r>
              <a:rPr sz="2950" spc="-320" dirty="0">
                <a:latin typeface="Verdana" panose="020B0604030504040204"/>
                <a:cs typeface="Verdana" panose="020B0604030504040204"/>
              </a:rPr>
              <a:t>training</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0" dirty="0">
                <a:latin typeface="Verdana" panose="020B0604030504040204"/>
                <a:cs typeface="Verdana" panose="020B0604030504040204"/>
              </a:rPr>
              <a:t> </a:t>
            </a:r>
            <a:r>
              <a:rPr sz="2950" spc="-315" dirty="0">
                <a:latin typeface="Verdana" panose="020B0604030504040204"/>
                <a:cs typeface="Verdana" panose="020B0604030504040204"/>
              </a:rPr>
              <a:t>generalization</a:t>
            </a:r>
            <a:r>
              <a:rPr sz="2950" spc="-254" dirty="0">
                <a:latin typeface="Verdana" panose="020B0604030504040204"/>
                <a:cs typeface="Verdana" panose="020B0604030504040204"/>
              </a:rPr>
              <a:t> </a:t>
            </a:r>
            <a:r>
              <a:rPr sz="2950" spc="-320" dirty="0">
                <a:latin typeface="Verdana" panose="020B0604030504040204"/>
                <a:cs typeface="Verdana" panose="020B0604030504040204"/>
              </a:rPr>
              <a:t>performance</a:t>
            </a:r>
            <a:r>
              <a:rPr sz="2950" spc="-250" dirty="0">
                <a:latin typeface="Verdana" panose="020B0604030504040204"/>
                <a:cs typeface="Verdana" panose="020B0604030504040204"/>
              </a:rPr>
              <a:t> of</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4" dirty="0">
                <a:latin typeface="Verdana" panose="020B0604030504040204"/>
                <a:cs typeface="Verdana" panose="020B0604030504040204"/>
              </a:rPr>
              <a:t> </a:t>
            </a:r>
            <a:r>
              <a:rPr sz="2950" spc="-370" dirty="0">
                <a:latin typeface="Verdana" panose="020B0604030504040204"/>
                <a:cs typeface="Verdana" panose="020B0604030504040204"/>
              </a:rPr>
              <a:t>network</a:t>
            </a:r>
            <a:r>
              <a:rPr sz="2950" spc="-250" dirty="0">
                <a:latin typeface="Verdana" panose="020B0604030504040204"/>
                <a:cs typeface="Verdana" panose="020B0604030504040204"/>
              </a:rPr>
              <a:t> </a:t>
            </a:r>
            <a:r>
              <a:rPr sz="2950" spc="-300" dirty="0">
                <a:latin typeface="Verdana" panose="020B0604030504040204"/>
                <a:cs typeface="Verdana" panose="020B0604030504040204"/>
              </a:rPr>
              <a:t>is</a:t>
            </a:r>
            <a:r>
              <a:rPr sz="2950" spc="-254" dirty="0">
                <a:latin typeface="Verdana" panose="020B0604030504040204"/>
                <a:cs typeface="Verdana" panose="020B0604030504040204"/>
              </a:rPr>
              <a:t> </a:t>
            </a:r>
            <a:r>
              <a:rPr sz="2950" spc="-310" dirty="0">
                <a:latin typeface="Verdana" panose="020B0604030504040204"/>
                <a:cs typeface="Verdana" panose="020B0604030504040204"/>
              </a:rPr>
              <a:t>evaluated</a:t>
            </a:r>
            <a:r>
              <a:rPr sz="2950" spc="-250" dirty="0">
                <a:latin typeface="Verdana" panose="020B0604030504040204"/>
                <a:cs typeface="Verdana" panose="020B0604030504040204"/>
              </a:rPr>
              <a:t> </a:t>
            </a:r>
            <a:r>
              <a:rPr sz="2950" spc="-370" dirty="0">
                <a:latin typeface="Verdana" panose="020B0604030504040204"/>
                <a:cs typeface="Verdana" panose="020B0604030504040204"/>
              </a:rPr>
              <a:t>with</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4" dirty="0">
                <a:latin typeface="Verdana" panose="020B0604030504040204"/>
                <a:cs typeface="Verdana" panose="020B0604030504040204"/>
              </a:rPr>
              <a:t> </a:t>
            </a:r>
            <a:r>
              <a:rPr sz="2950" spc="-275" dirty="0">
                <a:latin typeface="Verdana" panose="020B0604030504040204"/>
                <a:cs typeface="Verdana" panose="020B0604030504040204"/>
              </a:rPr>
              <a:t>help</a:t>
            </a:r>
            <a:r>
              <a:rPr sz="2950" spc="-250" dirty="0">
                <a:latin typeface="Verdana" panose="020B0604030504040204"/>
                <a:cs typeface="Verdana" panose="020B0604030504040204"/>
              </a:rPr>
              <a:t> of</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0" dirty="0">
                <a:latin typeface="Verdana" panose="020B0604030504040204"/>
                <a:cs typeface="Verdana" panose="020B0604030504040204"/>
              </a:rPr>
              <a:t> </a:t>
            </a:r>
            <a:r>
              <a:rPr sz="2950" spc="-270" dirty="0">
                <a:latin typeface="Verdana" panose="020B0604030504040204"/>
                <a:cs typeface="Verdana" panose="020B0604030504040204"/>
              </a:rPr>
              <a:t>test </a:t>
            </a:r>
            <a:r>
              <a:rPr sz="2950" spc="-265" dirty="0">
                <a:latin typeface="Verdana" panose="020B0604030504040204"/>
                <a:cs typeface="Verdana" panose="020B0604030504040204"/>
              </a:rPr>
              <a:t> </a:t>
            </a:r>
            <a:r>
              <a:rPr sz="2950" spc="-330" dirty="0">
                <a:latin typeface="Verdana" panose="020B0604030504040204"/>
                <a:cs typeface="Verdana" panose="020B0604030504040204"/>
              </a:rPr>
              <a:t>data</a:t>
            </a:r>
            <a:r>
              <a:rPr sz="2950" spc="-254" dirty="0">
                <a:latin typeface="Verdana" panose="020B0604030504040204"/>
                <a:cs typeface="Verdana" panose="020B0604030504040204"/>
              </a:rPr>
              <a:t> </a:t>
            </a:r>
            <a:r>
              <a:rPr sz="2950" spc="-340" dirty="0">
                <a:latin typeface="Verdana" panose="020B0604030504040204"/>
                <a:cs typeface="Verdana" panose="020B0604030504040204"/>
              </a:rPr>
              <a:t>and</a:t>
            </a:r>
            <a:r>
              <a:rPr sz="2950" spc="-254" dirty="0">
                <a:latin typeface="Verdana" panose="020B0604030504040204"/>
                <a:cs typeface="Verdana" panose="020B0604030504040204"/>
              </a:rPr>
              <a:t> </a:t>
            </a:r>
            <a:r>
              <a:rPr sz="2950" spc="-250" dirty="0">
                <a:latin typeface="Verdana" panose="020B0604030504040204"/>
                <a:cs typeface="Verdana" panose="020B0604030504040204"/>
              </a:rPr>
              <a:t>it </a:t>
            </a:r>
            <a:r>
              <a:rPr sz="2950" spc="-395" dirty="0">
                <a:latin typeface="Verdana" panose="020B0604030504040204"/>
                <a:cs typeface="Verdana" panose="020B0604030504040204"/>
              </a:rPr>
              <a:t>shows</a:t>
            </a:r>
            <a:r>
              <a:rPr sz="2950" spc="-254" dirty="0">
                <a:latin typeface="Verdana" panose="020B0604030504040204"/>
                <a:cs typeface="Verdana" panose="020B0604030504040204"/>
              </a:rPr>
              <a:t> </a:t>
            </a:r>
            <a:r>
              <a:rPr sz="2950" spc="-310" dirty="0">
                <a:latin typeface="Verdana" panose="020B0604030504040204"/>
                <a:cs typeface="Verdana" panose="020B0604030504040204"/>
              </a:rPr>
              <a:t>that</a:t>
            </a:r>
            <a:r>
              <a:rPr sz="2950" spc="-250"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4" dirty="0">
                <a:latin typeface="Verdana" panose="020B0604030504040204"/>
                <a:cs typeface="Verdana" panose="020B0604030504040204"/>
              </a:rPr>
              <a:t> </a:t>
            </a:r>
            <a:r>
              <a:rPr sz="2950" spc="-310" dirty="0">
                <a:latin typeface="Verdana" panose="020B0604030504040204"/>
                <a:cs typeface="Verdana" panose="020B0604030504040204"/>
              </a:rPr>
              <a:t>trained</a:t>
            </a:r>
            <a:r>
              <a:rPr sz="2950" spc="-254" dirty="0">
                <a:latin typeface="Verdana" panose="020B0604030504040204"/>
                <a:cs typeface="Verdana" panose="020B0604030504040204"/>
              </a:rPr>
              <a:t> </a:t>
            </a:r>
            <a:r>
              <a:rPr sz="2950" spc="-355" dirty="0">
                <a:latin typeface="Verdana" panose="020B0604030504040204"/>
                <a:cs typeface="Verdana" panose="020B0604030504040204"/>
              </a:rPr>
              <a:t>ANN</a:t>
            </a:r>
            <a:r>
              <a:rPr sz="2950" spc="-250" dirty="0">
                <a:latin typeface="Verdana" panose="020B0604030504040204"/>
                <a:cs typeface="Verdana" panose="020B0604030504040204"/>
              </a:rPr>
              <a:t> </a:t>
            </a:r>
            <a:r>
              <a:rPr sz="2950" spc="-300" dirty="0">
                <a:latin typeface="Verdana" panose="020B0604030504040204"/>
                <a:cs typeface="Verdana" panose="020B0604030504040204"/>
              </a:rPr>
              <a:t>is</a:t>
            </a:r>
            <a:r>
              <a:rPr sz="2950" spc="-254" dirty="0">
                <a:latin typeface="Verdana" panose="020B0604030504040204"/>
                <a:cs typeface="Verdana" panose="020B0604030504040204"/>
              </a:rPr>
              <a:t> </a:t>
            </a:r>
            <a:r>
              <a:rPr sz="2950" spc="-285" dirty="0">
                <a:latin typeface="Verdana" panose="020B0604030504040204"/>
                <a:cs typeface="Verdana" panose="020B0604030504040204"/>
              </a:rPr>
              <a:t>able</a:t>
            </a:r>
            <a:r>
              <a:rPr sz="2950" spc="-250" dirty="0">
                <a:latin typeface="Verdana" panose="020B0604030504040204"/>
                <a:cs typeface="Verdana" panose="020B0604030504040204"/>
              </a:rPr>
              <a:t> </a:t>
            </a:r>
            <a:r>
              <a:rPr sz="2950" spc="-260" dirty="0">
                <a:latin typeface="Verdana" panose="020B0604030504040204"/>
                <a:cs typeface="Verdana" panose="020B0604030504040204"/>
              </a:rPr>
              <a:t>to</a:t>
            </a:r>
            <a:r>
              <a:rPr sz="2950" spc="-254" dirty="0">
                <a:latin typeface="Verdana" panose="020B0604030504040204"/>
                <a:cs typeface="Verdana" panose="020B0604030504040204"/>
              </a:rPr>
              <a:t> </a:t>
            </a:r>
            <a:r>
              <a:rPr sz="2950" spc="-265" dirty="0">
                <a:latin typeface="Verdana" panose="020B0604030504040204"/>
                <a:cs typeface="Verdana" panose="020B0604030504040204"/>
              </a:rPr>
              <a:t>produce</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0" dirty="0">
                <a:latin typeface="Verdana" panose="020B0604030504040204"/>
                <a:cs typeface="Verdana" panose="020B0604030504040204"/>
              </a:rPr>
              <a:t> </a:t>
            </a:r>
            <a:r>
              <a:rPr sz="2950" spc="-240" dirty="0">
                <a:latin typeface="Verdana" panose="020B0604030504040204"/>
                <a:cs typeface="Verdana" panose="020B0604030504040204"/>
              </a:rPr>
              <a:t>correct</a:t>
            </a:r>
            <a:r>
              <a:rPr sz="2950" spc="-254" dirty="0">
                <a:latin typeface="Verdana" panose="020B0604030504040204"/>
                <a:cs typeface="Verdana" panose="020B0604030504040204"/>
              </a:rPr>
              <a:t> </a:t>
            </a:r>
            <a:r>
              <a:rPr sz="2950" spc="-295" dirty="0">
                <a:latin typeface="Verdana" panose="020B0604030504040204"/>
                <a:cs typeface="Verdana" panose="020B0604030504040204"/>
              </a:rPr>
              <a:t>output</a:t>
            </a:r>
            <a:r>
              <a:rPr sz="2950" spc="-250" dirty="0">
                <a:latin typeface="Verdana" panose="020B0604030504040204"/>
                <a:cs typeface="Verdana" panose="020B0604030504040204"/>
              </a:rPr>
              <a:t> </a:t>
            </a:r>
            <a:r>
              <a:rPr sz="2950" spc="-310" dirty="0">
                <a:latin typeface="Verdana" panose="020B0604030504040204"/>
                <a:cs typeface="Verdana" panose="020B0604030504040204"/>
              </a:rPr>
              <a:t>even</a:t>
            </a:r>
            <a:r>
              <a:rPr sz="2950" spc="-254" dirty="0">
                <a:latin typeface="Verdana" panose="020B0604030504040204"/>
                <a:cs typeface="Verdana" panose="020B0604030504040204"/>
              </a:rPr>
              <a:t> </a:t>
            </a:r>
            <a:r>
              <a:rPr sz="2950" spc="-295" dirty="0">
                <a:latin typeface="Verdana" panose="020B0604030504040204"/>
                <a:cs typeface="Verdana" panose="020B0604030504040204"/>
              </a:rPr>
              <a:t>for</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0" dirty="0">
                <a:latin typeface="Verdana" panose="020B0604030504040204"/>
                <a:cs typeface="Verdana" panose="020B0604030504040204"/>
              </a:rPr>
              <a:t> </a:t>
            </a:r>
            <a:r>
              <a:rPr sz="2950" spc="-415" dirty="0">
                <a:latin typeface="Verdana" panose="020B0604030504040204"/>
                <a:cs typeface="Verdana" panose="020B0604030504040204"/>
              </a:rPr>
              <a:t>new</a:t>
            </a:r>
            <a:r>
              <a:rPr sz="2950" spc="-254" dirty="0">
                <a:latin typeface="Verdana" panose="020B0604030504040204"/>
                <a:cs typeface="Verdana" panose="020B0604030504040204"/>
              </a:rPr>
              <a:t> </a:t>
            </a:r>
            <a:r>
              <a:rPr sz="2950" spc="-310" dirty="0">
                <a:latin typeface="Verdana" panose="020B0604030504040204"/>
                <a:cs typeface="Verdana" panose="020B0604030504040204"/>
              </a:rPr>
              <a:t>input. </a:t>
            </a:r>
            <a:r>
              <a:rPr sz="2950" spc="-305" dirty="0">
                <a:latin typeface="Verdana" panose="020B0604030504040204"/>
                <a:cs typeface="Verdana" panose="020B0604030504040204"/>
              </a:rPr>
              <a:t> </a:t>
            </a:r>
            <a:r>
              <a:rPr sz="2950" spc="-290" dirty="0">
                <a:latin typeface="Verdana" panose="020B0604030504040204"/>
                <a:cs typeface="Verdana" panose="020B0604030504040204"/>
              </a:rPr>
              <a:t>After</a:t>
            </a:r>
            <a:r>
              <a:rPr sz="2950" spc="-260" dirty="0">
                <a:latin typeface="Verdana" panose="020B0604030504040204"/>
                <a:cs typeface="Verdana" panose="020B0604030504040204"/>
              </a:rPr>
              <a:t> </a:t>
            </a:r>
            <a:r>
              <a:rPr sz="2950" spc="-320" dirty="0">
                <a:latin typeface="Verdana" panose="020B0604030504040204"/>
                <a:cs typeface="Verdana" panose="020B0604030504040204"/>
              </a:rPr>
              <a:t>training</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4" dirty="0">
                <a:latin typeface="Verdana" panose="020B0604030504040204"/>
                <a:cs typeface="Verdana" panose="020B0604030504040204"/>
              </a:rPr>
              <a:t> </a:t>
            </a:r>
            <a:r>
              <a:rPr sz="2950" spc="-370" dirty="0">
                <a:latin typeface="Verdana" panose="020B0604030504040204"/>
                <a:cs typeface="Verdana" panose="020B0604030504040204"/>
              </a:rPr>
              <a:t>network</a:t>
            </a:r>
            <a:r>
              <a:rPr sz="2950" spc="-254" dirty="0">
                <a:latin typeface="Verdana" panose="020B0604030504040204"/>
                <a:cs typeface="Verdana" panose="020B0604030504040204"/>
              </a:rPr>
              <a:t> </a:t>
            </a:r>
            <a:r>
              <a:rPr sz="2950" spc="-370" dirty="0">
                <a:latin typeface="Verdana" panose="020B0604030504040204"/>
                <a:cs typeface="Verdana" panose="020B0604030504040204"/>
              </a:rPr>
              <a:t>with</a:t>
            </a:r>
            <a:r>
              <a:rPr sz="2950" spc="-254" dirty="0">
                <a:latin typeface="Verdana" panose="020B0604030504040204"/>
                <a:cs typeface="Verdana" panose="020B0604030504040204"/>
              </a:rPr>
              <a:t> </a:t>
            </a:r>
            <a:r>
              <a:rPr sz="2950" spc="-295" dirty="0">
                <a:latin typeface="Verdana" panose="020B0604030504040204"/>
                <a:cs typeface="Verdana" panose="020B0604030504040204"/>
              </a:rPr>
              <a:t>least</a:t>
            </a:r>
            <a:r>
              <a:rPr sz="2950" spc="-254" dirty="0">
                <a:latin typeface="Verdana" panose="020B0604030504040204"/>
                <a:cs typeface="Verdana" panose="020B0604030504040204"/>
              </a:rPr>
              <a:t> </a:t>
            </a:r>
            <a:r>
              <a:rPr sz="2950" spc="-335" dirty="0">
                <a:latin typeface="Verdana" panose="020B0604030504040204"/>
                <a:cs typeface="Verdana" panose="020B0604030504040204"/>
              </a:rPr>
              <a:t>error</a:t>
            </a:r>
            <a:r>
              <a:rPr sz="2950" spc="-254" dirty="0">
                <a:latin typeface="Verdana" panose="020B0604030504040204"/>
                <a:cs typeface="Verdana" panose="020B0604030504040204"/>
              </a:rPr>
              <a:t> </a:t>
            </a:r>
            <a:r>
              <a:rPr sz="2950" spc="-335" dirty="0">
                <a:latin typeface="Verdana" panose="020B0604030504040204"/>
                <a:cs typeface="Verdana" panose="020B0604030504040204"/>
              </a:rPr>
              <a:t>rate,</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60" dirty="0">
                <a:latin typeface="Verdana" panose="020B0604030504040204"/>
                <a:cs typeface="Verdana" panose="020B0604030504040204"/>
              </a:rPr>
              <a:t> </a:t>
            </a:r>
            <a:r>
              <a:rPr sz="2950" spc="-285" dirty="0">
                <a:latin typeface="Verdana" panose="020B0604030504040204"/>
                <a:cs typeface="Verdana" panose="020B0604030504040204"/>
              </a:rPr>
              <a:t>testing</a:t>
            </a:r>
            <a:r>
              <a:rPr sz="2950" spc="-254" dirty="0">
                <a:latin typeface="Verdana" panose="020B0604030504040204"/>
                <a:cs typeface="Verdana" panose="020B0604030504040204"/>
              </a:rPr>
              <a:t> </a:t>
            </a:r>
            <a:r>
              <a:rPr sz="2950" spc="-330" dirty="0">
                <a:latin typeface="Verdana" panose="020B0604030504040204"/>
                <a:cs typeface="Verdana" panose="020B0604030504040204"/>
              </a:rPr>
              <a:t>data</a:t>
            </a:r>
            <a:r>
              <a:rPr sz="2950" spc="-254" dirty="0">
                <a:latin typeface="Verdana" panose="020B0604030504040204"/>
                <a:cs typeface="Verdana" panose="020B0604030504040204"/>
              </a:rPr>
              <a:t> </a:t>
            </a:r>
            <a:r>
              <a:rPr sz="2950" spc="-465" dirty="0">
                <a:latin typeface="Verdana" panose="020B0604030504040204"/>
                <a:cs typeface="Verdana" panose="020B0604030504040204"/>
              </a:rPr>
              <a:t>was</a:t>
            </a:r>
            <a:r>
              <a:rPr sz="2950" spc="-254" dirty="0">
                <a:latin typeface="Verdana" panose="020B0604030504040204"/>
                <a:cs typeface="Verdana" panose="020B0604030504040204"/>
              </a:rPr>
              <a:t> </a:t>
            </a:r>
            <a:r>
              <a:rPr sz="2950" spc="-245" dirty="0">
                <a:latin typeface="Verdana" panose="020B0604030504040204"/>
                <a:cs typeface="Verdana" panose="020B0604030504040204"/>
              </a:rPr>
              <a:t>fed</a:t>
            </a:r>
            <a:r>
              <a:rPr sz="2950" spc="-254" dirty="0">
                <a:latin typeface="Verdana" panose="020B0604030504040204"/>
                <a:cs typeface="Verdana" panose="020B0604030504040204"/>
              </a:rPr>
              <a:t> </a:t>
            </a:r>
            <a:r>
              <a:rPr sz="2950" spc="-375" dirty="0">
                <a:latin typeface="Verdana" panose="020B0604030504040204"/>
                <a:cs typeface="Verdana" panose="020B0604030504040204"/>
              </a:rPr>
              <a:t>as</a:t>
            </a:r>
            <a:r>
              <a:rPr sz="2950" spc="-254" dirty="0">
                <a:latin typeface="Verdana" panose="020B0604030504040204"/>
                <a:cs typeface="Verdana" panose="020B0604030504040204"/>
              </a:rPr>
              <a:t> </a:t>
            </a:r>
            <a:r>
              <a:rPr sz="2950" spc="-295" dirty="0">
                <a:latin typeface="Verdana" panose="020B0604030504040204"/>
                <a:cs typeface="Verdana" panose="020B0604030504040204"/>
              </a:rPr>
              <a:t>input</a:t>
            </a:r>
            <a:r>
              <a:rPr sz="2950" spc="-254" dirty="0">
                <a:latin typeface="Verdana" panose="020B0604030504040204"/>
                <a:cs typeface="Verdana" panose="020B0604030504040204"/>
              </a:rPr>
              <a:t> </a:t>
            </a:r>
            <a:r>
              <a:rPr sz="2950" spc="-260" dirty="0">
                <a:latin typeface="Verdana" panose="020B0604030504040204"/>
                <a:cs typeface="Verdana" panose="020B0604030504040204"/>
              </a:rPr>
              <a:t>to</a:t>
            </a:r>
            <a:r>
              <a:rPr sz="2950" spc="-254"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60" dirty="0">
                <a:latin typeface="Verdana" panose="020B0604030504040204"/>
                <a:cs typeface="Verdana" panose="020B0604030504040204"/>
              </a:rPr>
              <a:t> </a:t>
            </a:r>
            <a:r>
              <a:rPr sz="2950" spc="-375" dirty="0">
                <a:latin typeface="Verdana" panose="020B0604030504040204"/>
                <a:cs typeface="Verdana" panose="020B0604030504040204"/>
              </a:rPr>
              <a:t>network.</a:t>
            </a:r>
            <a:r>
              <a:rPr sz="2950" spc="-254" dirty="0">
                <a:latin typeface="Verdana" panose="020B0604030504040204"/>
                <a:cs typeface="Verdana" panose="020B0604030504040204"/>
              </a:rPr>
              <a:t> </a:t>
            </a:r>
            <a:r>
              <a:rPr sz="2950" spc="-295" dirty="0">
                <a:latin typeface="Verdana" panose="020B0604030504040204"/>
                <a:cs typeface="Verdana" panose="020B0604030504040204"/>
              </a:rPr>
              <a:t>The </a:t>
            </a:r>
            <a:r>
              <a:rPr sz="2950" spc="-290" dirty="0">
                <a:latin typeface="Verdana" panose="020B0604030504040204"/>
                <a:cs typeface="Verdana" panose="020B0604030504040204"/>
              </a:rPr>
              <a:t> </a:t>
            </a:r>
            <a:r>
              <a:rPr sz="2950" spc="-285" dirty="0">
                <a:latin typeface="Verdana" panose="020B0604030504040204"/>
                <a:cs typeface="Verdana" panose="020B0604030504040204"/>
              </a:rPr>
              <a:t>testing</a:t>
            </a:r>
            <a:r>
              <a:rPr sz="2950" spc="-254" dirty="0">
                <a:latin typeface="Verdana" panose="020B0604030504040204"/>
                <a:cs typeface="Verdana" panose="020B0604030504040204"/>
              </a:rPr>
              <a:t> </a:t>
            </a:r>
            <a:r>
              <a:rPr sz="2950" spc="-330" dirty="0">
                <a:latin typeface="Verdana" panose="020B0604030504040204"/>
                <a:cs typeface="Verdana" panose="020B0604030504040204"/>
              </a:rPr>
              <a:t>data</a:t>
            </a:r>
            <a:r>
              <a:rPr sz="2950" spc="-250" dirty="0">
                <a:latin typeface="Verdana" panose="020B0604030504040204"/>
                <a:cs typeface="Verdana" panose="020B0604030504040204"/>
              </a:rPr>
              <a:t> </a:t>
            </a:r>
            <a:r>
              <a:rPr sz="2950" spc="-315" dirty="0">
                <a:latin typeface="Verdana" panose="020B0604030504040204"/>
                <a:cs typeface="Verdana" panose="020B0604030504040204"/>
              </a:rPr>
              <a:t>comprises</a:t>
            </a:r>
            <a:r>
              <a:rPr sz="2950" spc="-250" dirty="0">
                <a:latin typeface="Verdana" panose="020B0604030504040204"/>
                <a:cs typeface="Verdana" panose="020B0604030504040204"/>
              </a:rPr>
              <a:t> of </a:t>
            </a:r>
            <a:r>
              <a:rPr sz="2950" spc="-280" dirty="0">
                <a:latin typeface="Verdana" panose="020B0604030504040204"/>
                <a:cs typeface="Verdana" panose="020B0604030504040204"/>
              </a:rPr>
              <a:t>both</a:t>
            </a:r>
            <a:r>
              <a:rPr sz="2950" spc="-254" dirty="0">
                <a:latin typeface="Verdana" panose="020B0604030504040204"/>
                <a:cs typeface="Verdana" panose="020B0604030504040204"/>
              </a:rPr>
              <a:t> </a:t>
            </a:r>
            <a:r>
              <a:rPr sz="2950" spc="-380" dirty="0">
                <a:latin typeface="Verdana" panose="020B0604030504040204"/>
                <a:cs typeface="Verdana" panose="020B0604030504040204"/>
              </a:rPr>
              <a:t>normal</a:t>
            </a:r>
            <a:r>
              <a:rPr sz="2950" spc="-250" dirty="0">
                <a:latin typeface="Verdana" panose="020B0604030504040204"/>
                <a:cs typeface="Verdana" panose="020B0604030504040204"/>
              </a:rPr>
              <a:t> </a:t>
            </a:r>
            <a:r>
              <a:rPr sz="2950" spc="-340" dirty="0">
                <a:latin typeface="Verdana" panose="020B0604030504040204"/>
                <a:cs typeface="Verdana" panose="020B0604030504040204"/>
              </a:rPr>
              <a:t>and</a:t>
            </a:r>
            <a:r>
              <a:rPr sz="2950" spc="-250" dirty="0">
                <a:latin typeface="Verdana" panose="020B0604030504040204"/>
                <a:cs typeface="Verdana" panose="020B0604030504040204"/>
              </a:rPr>
              <a:t> </a:t>
            </a:r>
            <a:r>
              <a:rPr sz="2950" spc="-370" dirty="0">
                <a:latin typeface="Verdana" panose="020B0604030504040204"/>
                <a:cs typeface="Verdana" panose="020B0604030504040204"/>
              </a:rPr>
              <a:t>abnormal</a:t>
            </a:r>
            <a:r>
              <a:rPr sz="2950" spc="-250" dirty="0">
                <a:latin typeface="Verdana" panose="020B0604030504040204"/>
                <a:cs typeface="Verdana" panose="020B0604030504040204"/>
              </a:rPr>
              <a:t> </a:t>
            </a:r>
            <a:r>
              <a:rPr sz="2950" spc="-340" dirty="0">
                <a:latin typeface="Verdana" panose="020B0604030504040204"/>
                <a:cs typeface="Verdana" panose="020B0604030504040204"/>
              </a:rPr>
              <a:t>data.</a:t>
            </a:r>
            <a:r>
              <a:rPr sz="2950" spc="-250" dirty="0">
                <a:latin typeface="Verdana" panose="020B0604030504040204"/>
                <a:cs typeface="Verdana" panose="020B0604030504040204"/>
              </a:rPr>
              <a:t> </a:t>
            </a:r>
            <a:r>
              <a:rPr sz="2950" spc="-310" dirty="0">
                <a:latin typeface="Verdana" panose="020B0604030504040204"/>
                <a:cs typeface="Verdana" panose="020B0604030504040204"/>
              </a:rPr>
              <a:t>This</a:t>
            </a:r>
            <a:r>
              <a:rPr sz="2950" spc="-254" dirty="0">
                <a:latin typeface="Verdana" panose="020B0604030504040204"/>
                <a:cs typeface="Verdana" panose="020B0604030504040204"/>
              </a:rPr>
              <a:t> </a:t>
            </a:r>
            <a:r>
              <a:rPr sz="2950" spc="-395" dirty="0">
                <a:latin typeface="Verdana" panose="020B0604030504040204"/>
                <a:cs typeface="Verdana" panose="020B0604030504040204"/>
              </a:rPr>
              <a:t>shows</a:t>
            </a:r>
            <a:r>
              <a:rPr sz="2950" spc="-250" dirty="0">
                <a:latin typeface="Verdana" panose="020B0604030504040204"/>
                <a:cs typeface="Verdana" panose="020B0604030504040204"/>
              </a:rPr>
              <a:t> </a:t>
            </a:r>
            <a:r>
              <a:rPr sz="2950" spc="-310" dirty="0">
                <a:latin typeface="Verdana" panose="020B0604030504040204"/>
                <a:cs typeface="Verdana" panose="020B0604030504040204"/>
              </a:rPr>
              <a:t>that</a:t>
            </a:r>
            <a:r>
              <a:rPr sz="2950" spc="-250"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50" dirty="0">
                <a:latin typeface="Verdana" panose="020B0604030504040204"/>
                <a:cs typeface="Verdana" panose="020B0604030504040204"/>
              </a:rPr>
              <a:t> </a:t>
            </a:r>
            <a:r>
              <a:rPr sz="2950" spc="-310" dirty="0">
                <a:latin typeface="Verdana" panose="020B0604030504040204"/>
                <a:cs typeface="Verdana" panose="020B0604030504040204"/>
              </a:rPr>
              <a:t>trained</a:t>
            </a:r>
            <a:r>
              <a:rPr sz="2950" spc="-250" dirty="0">
                <a:latin typeface="Verdana" panose="020B0604030504040204"/>
                <a:cs typeface="Verdana" panose="020B0604030504040204"/>
              </a:rPr>
              <a:t> </a:t>
            </a:r>
            <a:r>
              <a:rPr sz="2950" spc="-330" dirty="0">
                <a:latin typeface="Verdana" panose="020B0604030504040204"/>
                <a:cs typeface="Verdana" panose="020B0604030504040204"/>
              </a:rPr>
              <a:t>neural</a:t>
            </a:r>
            <a:r>
              <a:rPr sz="2950" spc="-254" dirty="0">
                <a:latin typeface="Verdana" panose="020B0604030504040204"/>
                <a:cs typeface="Verdana" panose="020B0604030504040204"/>
              </a:rPr>
              <a:t> </a:t>
            </a:r>
            <a:r>
              <a:rPr sz="2950" spc="-370" dirty="0">
                <a:latin typeface="Verdana" panose="020B0604030504040204"/>
                <a:cs typeface="Verdana" panose="020B0604030504040204"/>
              </a:rPr>
              <a:t>network </a:t>
            </a:r>
            <a:r>
              <a:rPr sz="2950" spc="-990" dirty="0">
                <a:latin typeface="Verdana" panose="020B0604030504040204"/>
                <a:cs typeface="Verdana" panose="020B0604030504040204"/>
              </a:rPr>
              <a:t> </a:t>
            </a:r>
            <a:r>
              <a:rPr sz="2950" spc="-330" dirty="0">
                <a:latin typeface="Verdana" panose="020B0604030504040204"/>
                <a:cs typeface="Verdana" panose="020B0604030504040204"/>
              </a:rPr>
              <a:t>model</a:t>
            </a:r>
            <a:r>
              <a:rPr sz="2950" spc="-260" dirty="0">
                <a:latin typeface="Verdana" panose="020B0604030504040204"/>
                <a:cs typeface="Verdana" panose="020B0604030504040204"/>
              </a:rPr>
              <a:t> </a:t>
            </a:r>
            <a:r>
              <a:rPr sz="2950" spc="-300" dirty="0">
                <a:latin typeface="Verdana" panose="020B0604030504040204"/>
                <a:cs typeface="Verdana" panose="020B0604030504040204"/>
              </a:rPr>
              <a:t>is</a:t>
            </a:r>
            <a:r>
              <a:rPr sz="2950" spc="-260" dirty="0">
                <a:latin typeface="Verdana" panose="020B0604030504040204"/>
                <a:cs typeface="Verdana" panose="020B0604030504040204"/>
              </a:rPr>
              <a:t> </a:t>
            </a:r>
            <a:r>
              <a:rPr sz="2950" spc="-285" dirty="0">
                <a:latin typeface="Verdana" panose="020B0604030504040204"/>
                <a:cs typeface="Verdana" panose="020B0604030504040204"/>
              </a:rPr>
              <a:t>able</a:t>
            </a:r>
            <a:r>
              <a:rPr sz="2950" spc="-260" dirty="0">
                <a:latin typeface="Verdana" panose="020B0604030504040204"/>
                <a:cs typeface="Verdana" panose="020B0604030504040204"/>
              </a:rPr>
              <a:t> to </a:t>
            </a:r>
            <a:r>
              <a:rPr sz="2950" spc="-265" dirty="0">
                <a:latin typeface="Verdana" panose="020B0604030504040204"/>
                <a:cs typeface="Verdana" panose="020B0604030504040204"/>
              </a:rPr>
              <a:t>produce</a:t>
            </a:r>
            <a:r>
              <a:rPr sz="2950" spc="-260"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60" dirty="0">
                <a:latin typeface="Verdana" panose="020B0604030504040204"/>
                <a:cs typeface="Verdana" panose="020B0604030504040204"/>
              </a:rPr>
              <a:t> </a:t>
            </a:r>
            <a:r>
              <a:rPr sz="2950" spc="-240" dirty="0">
                <a:latin typeface="Verdana" panose="020B0604030504040204"/>
                <a:cs typeface="Verdana" panose="020B0604030504040204"/>
              </a:rPr>
              <a:t>correct</a:t>
            </a:r>
            <a:r>
              <a:rPr sz="2950" spc="-260" dirty="0">
                <a:latin typeface="Verdana" panose="020B0604030504040204"/>
                <a:cs typeface="Verdana" panose="020B0604030504040204"/>
              </a:rPr>
              <a:t> </a:t>
            </a:r>
            <a:r>
              <a:rPr sz="2950" spc="-295" dirty="0">
                <a:latin typeface="Verdana" panose="020B0604030504040204"/>
                <a:cs typeface="Verdana" panose="020B0604030504040204"/>
              </a:rPr>
              <a:t>output</a:t>
            </a:r>
            <a:r>
              <a:rPr sz="2950" spc="-254" dirty="0">
                <a:latin typeface="Verdana" panose="020B0604030504040204"/>
                <a:cs typeface="Verdana" panose="020B0604030504040204"/>
              </a:rPr>
              <a:t> </a:t>
            </a:r>
            <a:r>
              <a:rPr sz="2950" spc="-310" dirty="0">
                <a:latin typeface="Verdana" panose="020B0604030504040204"/>
                <a:cs typeface="Verdana" panose="020B0604030504040204"/>
              </a:rPr>
              <a:t>even</a:t>
            </a:r>
            <a:r>
              <a:rPr sz="2950" spc="-260" dirty="0">
                <a:latin typeface="Verdana" panose="020B0604030504040204"/>
                <a:cs typeface="Verdana" panose="020B0604030504040204"/>
              </a:rPr>
              <a:t> </a:t>
            </a:r>
            <a:r>
              <a:rPr sz="2950" spc="-295" dirty="0">
                <a:latin typeface="Verdana" panose="020B0604030504040204"/>
                <a:cs typeface="Verdana" panose="020B0604030504040204"/>
              </a:rPr>
              <a:t>for</a:t>
            </a:r>
            <a:r>
              <a:rPr sz="2950" spc="-260" dirty="0">
                <a:latin typeface="Verdana" panose="020B0604030504040204"/>
                <a:cs typeface="Verdana" panose="020B0604030504040204"/>
              </a:rPr>
              <a:t> </a:t>
            </a:r>
            <a:r>
              <a:rPr sz="2950" spc="-280" dirty="0">
                <a:latin typeface="Verdana" panose="020B0604030504040204"/>
                <a:cs typeface="Verdana" panose="020B0604030504040204"/>
              </a:rPr>
              <a:t>the</a:t>
            </a:r>
            <a:r>
              <a:rPr sz="2950" spc="-260" dirty="0">
                <a:latin typeface="Verdana" panose="020B0604030504040204"/>
                <a:cs typeface="Verdana" panose="020B0604030504040204"/>
              </a:rPr>
              <a:t> </a:t>
            </a:r>
            <a:r>
              <a:rPr sz="2950" spc="-415" dirty="0">
                <a:latin typeface="Verdana" panose="020B0604030504040204"/>
                <a:cs typeface="Verdana" panose="020B0604030504040204"/>
              </a:rPr>
              <a:t>new</a:t>
            </a:r>
            <a:r>
              <a:rPr sz="2950" spc="-260" dirty="0">
                <a:latin typeface="Verdana" panose="020B0604030504040204"/>
                <a:cs typeface="Verdana" panose="020B0604030504040204"/>
              </a:rPr>
              <a:t> </a:t>
            </a:r>
            <a:r>
              <a:rPr sz="2950" spc="-310" dirty="0">
                <a:latin typeface="Verdana" panose="020B0604030504040204"/>
                <a:cs typeface="Verdana" panose="020B0604030504040204"/>
              </a:rPr>
              <a:t>input.</a:t>
            </a:r>
            <a:endParaRPr sz="2950" dirty="0">
              <a:latin typeface="Verdana" panose="020B0604030504040204"/>
              <a:cs typeface="Verdana" panose="020B0604030504040204"/>
            </a:endParaRPr>
          </a:p>
          <a:p>
            <a:pPr marL="12700" marR="71755">
              <a:lnSpc>
                <a:spcPts val="5100"/>
              </a:lnSpc>
              <a:spcBef>
                <a:spcPts val="155"/>
              </a:spcBef>
            </a:pPr>
            <a:r>
              <a:rPr sz="3150" spc="-540" dirty="0">
                <a:latin typeface="Verdana" panose="020B0604030504040204"/>
                <a:cs typeface="Verdana" panose="020B0604030504040204"/>
              </a:rPr>
              <a:t>It</a:t>
            </a:r>
            <a:r>
              <a:rPr sz="3150" spc="-275" dirty="0">
                <a:latin typeface="Verdana" panose="020B0604030504040204"/>
                <a:cs typeface="Verdana" panose="020B0604030504040204"/>
              </a:rPr>
              <a:t> </a:t>
            </a:r>
            <a:r>
              <a:rPr sz="3150" spc="-320" dirty="0">
                <a:latin typeface="Verdana" panose="020B0604030504040204"/>
                <a:cs typeface="Verdana" panose="020B0604030504040204"/>
              </a:rPr>
              <a:t>is</a:t>
            </a:r>
            <a:r>
              <a:rPr sz="3150" spc="-275" dirty="0">
                <a:latin typeface="Verdana" panose="020B0604030504040204"/>
                <a:cs typeface="Verdana" panose="020B0604030504040204"/>
              </a:rPr>
              <a:t> </a:t>
            </a:r>
            <a:r>
              <a:rPr sz="3150" spc="-310" dirty="0">
                <a:latin typeface="Verdana" panose="020B0604030504040204"/>
                <a:cs typeface="Verdana" panose="020B0604030504040204"/>
              </a:rPr>
              <a:t>inferred</a:t>
            </a:r>
            <a:r>
              <a:rPr sz="3150" spc="-270" dirty="0">
                <a:latin typeface="Verdana" panose="020B0604030504040204"/>
                <a:cs typeface="Verdana" panose="020B0604030504040204"/>
              </a:rPr>
              <a:t> </a:t>
            </a:r>
            <a:r>
              <a:rPr sz="3150" spc="-325" dirty="0">
                <a:latin typeface="Verdana" panose="020B0604030504040204"/>
                <a:cs typeface="Verdana" panose="020B0604030504040204"/>
              </a:rPr>
              <a:t>that</a:t>
            </a:r>
            <a:r>
              <a:rPr sz="3150" spc="-275" dirty="0">
                <a:latin typeface="Verdana" panose="020B0604030504040204"/>
                <a:cs typeface="Verdana" panose="020B0604030504040204"/>
              </a:rPr>
              <a:t> </a:t>
            </a:r>
            <a:r>
              <a:rPr sz="3150" spc="-325" dirty="0">
                <a:latin typeface="Verdana" panose="020B0604030504040204"/>
                <a:cs typeface="Verdana" panose="020B0604030504040204"/>
              </a:rPr>
              <a:t>even</a:t>
            </a:r>
            <a:r>
              <a:rPr sz="3150" spc="-270" dirty="0">
                <a:latin typeface="Verdana" panose="020B0604030504040204"/>
                <a:cs typeface="Verdana" panose="020B0604030504040204"/>
              </a:rPr>
              <a:t> </a:t>
            </a:r>
            <a:r>
              <a:rPr sz="3150" spc="-325" dirty="0">
                <a:latin typeface="Verdana" panose="020B0604030504040204"/>
                <a:cs typeface="Verdana" panose="020B0604030504040204"/>
              </a:rPr>
              <a:t>though</a:t>
            </a:r>
            <a:r>
              <a:rPr sz="3150" spc="-275" dirty="0">
                <a:latin typeface="Verdana" panose="020B0604030504040204"/>
                <a:cs typeface="Verdana" panose="020B0604030504040204"/>
              </a:rPr>
              <a:t> </a:t>
            </a:r>
            <a:r>
              <a:rPr sz="3150" spc="-295" dirty="0">
                <a:latin typeface="Verdana" panose="020B0604030504040204"/>
                <a:cs typeface="Verdana" panose="020B0604030504040204"/>
              </a:rPr>
              <a:t>the</a:t>
            </a:r>
            <a:r>
              <a:rPr sz="3150" spc="-275" dirty="0">
                <a:latin typeface="Verdana" panose="020B0604030504040204"/>
                <a:cs typeface="Verdana" panose="020B0604030504040204"/>
              </a:rPr>
              <a:t> </a:t>
            </a:r>
            <a:r>
              <a:rPr sz="3150" spc="-430" dirty="0">
                <a:latin typeface="Verdana" panose="020B0604030504040204"/>
                <a:cs typeface="Verdana" panose="020B0604030504040204"/>
              </a:rPr>
              <a:t>same</a:t>
            </a:r>
            <a:r>
              <a:rPr sz="3150" spc="-270" dirty="0">
                <a:latin typeface="Verdana" panose="020B0604030504040204"/>
                <a:cs typeface="Verdana" panose="020B0604030504040204"/>
              </a:rPr>
              <a:t> </a:t>
            </a:r>
            <a:r>
              <a:rPr sz="3150" spc="-320" dirty="0">
                <a:latin typeface="Verdana" panose="020B0604030504040204"/>
                <a:cs typeface="Verdana" panose="020B0604030504040204"/>
              </a:rPr>
              <a:t>approach</a:t>
            </a:r>
            <a:r>
              <a:rPr sz="3150" spc="-275" dirty="0">
                <a:latin typeface="Verdana" panose="020B0604030504040204"/>
                <a:cs typeface="Verdana" panose="020B0604030504040204"/>
              </a:rPr>
              <a:t> </a:t>
            </a:r>
            <a:r>
              <a:rPr sz="3150" spc="-385" dirty="0">
                <a:latin typeface="Verdana" panose="020B0604030504040204"/>
                <a:cs typeface="Verdana" panose="020B0604030504040204"/>
              </a:rPr>
              <a:t>has</a:t>
            </a:r>
            <a:r>
              <a:rPr sz="3150" spc="-270" dirty="0">
                <a:latin typeface="Verdana" panose="020B0604030504040204"/>
                <a:cs typeface="Verdana" panose="020B0604030504040204"/>
              </a:rPr>
              <a:t> </a:t>
            </a:r>
            <a:r>
              <a:rPr sz="3150" spc="-295" dirty="0">
                <a:latin typeface="Verdana" panose="020B0604030504040204"/>
                <a:cs typeface="Verdana" panose="020B0604030504040204"/>
              </a:rPr>
              <a:t>been</a:t>
            </a:r>
            <a:r>
              <a:rPr sz="3150" spc="-275" dirty="0">
                <a:latin typeface="Verdana" panose="020B0604030504040204"/>
                <a:cs typeface="Verdana" panose="020B0604030504040204"/>
              </a:rPr>
              <a:t> </a:t>
            </a:r>
            <a:r>
              <a:rPr sz="3150" spc="-310" dirty="0">
                <a:latin typeface="Verdana" panose="020B0604030504040204"/>
                <a:cs typeface="Verdana" panose="020B0604030504040204"/>
              </a:rPr>
              <a:t>proposed</a:t>
            </a:r>
            <a:r>
              <a:rPr sz="3150" spc="-275" dirty="0">
                <a:latin typeface="Verdana" panose="020B0604030504040204"/>
                <a:cs typeface="Verdana" panose="020B0604030504040204"/>
              </a:rPr>
              <a:t> </a:t>
            </a:r>
            <a:r>
              <a:rPr sz="3150" spc="-320" dirty="0">
                <a:latin typeface="Verdana" panose="020B0604030504040204"/>
                <a:cs typeface="Verdana" panose="020B0604030504040204"/>
              </a:rPr>
              <a:t>in</a:t>
            </a:r>
            <a:r>
              <a:rPr sz="3150" spc="-270" dirty="0">
                <a:latin typeface="Verdana" panose="020B0604030504040204"/>
                <a:cs typeface="Verdana" panose="020B0604030504040204"/>
              </a:rPr>
              <a:t> </a:t>
            </a:r>
            <a:r>
              <a:rPr sz="3150" spc="-295" dirty="0">
                <a:latin typeface="Verdana" panose="020B0604030504040204"/>
                <a:cs typeface="Verdana" panose="020B0604030504040204"/>
              </a:rPr>
              <a:t>the</a:t>
            </a:r>
            <a:r>
              <a:rPr sz="3150" spc="-275" dirty="0">
                <a:latin typeface="Verdana" panose="020B0604030504040204"/>
                <a:cs typeface="Verdana" panose="020B0604030504040204"/>
              </a:rPr>
              <a:t> </a:t>
            </a:r>
            <a:r>
              <a:rPr sz="3150" spc="-325" dirty="0">
                <a:latin typeface="Verdana" panose="020B0604030504040204"/>
                <a:cs typeface="Verdana" panose="020B0604030504040204"/>
              </a:rPr>
              <a:t>literature,</a:t>
            </a:r>
            <a:r>
              <a:rPr sz="3150" spc="-270" dirty="0">
                <a:latin typeface="Verdana" panose="020B0604030504040204"/>
                <a:cs typeface="Verdana" panose="020B0604030504040204"/>
              </a:rPr>
              <a:t> </a:t>
            </a:r>
            <a:r>
              <a:rPr sz="3150" spc="-295" dirty="0">
                <a:latin typeface="Verdana" panose="020B0604030504040204"/>
                <a:cs typeface="Verdana" panose="020B0604030504040204"/>
              </a:rPr>
              <a:t>the </a:t>
            </a:r>
            <a:r>
              <a:rPr sz="3150" spc="-290" dirty="0">
                <a:latin typeface="Verdana" panose="020B0604030504040204"/>
                <a:cs typeface="Verdana" panose="020B0604030504040204"/>
              </a:rPr>
              <a:t> </a:t>
            </a:r>
            <a:r>
              <a:rPr sz="3150" spc="-325" dirty="0">
                <a:latin typeface="Verdana" panose="020B0604030504040204"/>
                <a:cs typeface="Verdana" panose="020B0604030504040204"/>
              </a:rPr>
              <a:t>attacks</a:t>
            </a:r>
            <a:r>
              <a:rPr sz="3150" spc="-265" dirty="0">
                <a:latin typeface="Verdana" panose="020B0604030504040204"/>
                <a:cs typeface="Verdana" panose="020B0604030504040204"/>
              </a:rPr>
              <a:t> </a:t>
            </a:r>
            <a:r>
              <a:rPr sz="3150" spc="-285" dirty="0">
                <a:latin typeface="Verdana" panose="020B0604030504040204"/>
                <a:cs typeface="Verdana" panose="020B0604030504040204"/>
              </a:rPr>
              <a:t>considered</a:t>
            </a:r>
            <a:r>
              <a:rPr sz="3150" spc="-265" dirty="0">
                <a:latin typeface="Verdana" panose="020B0604030504040204"/>
                <a:cs typeface="Verdana" panose="020B0604030504040204"/>
              </a:rPr>
              <a:t> </a:t>
            </a:r>
            <a:r>
              <a:rPr sz="3150" spc="-409" dirty="0">
                <a:latin typeface="Verdana" panose="020B0604030504040204"/>
                <a:cs typeface="Verdana" panose="020B0604030504040204"/>
              </a:rPr>
              <a:t>vary.</a:t>
            </a:r>
            <a:r>
              <a:rPr sz="3150" spc="-260" dirty="0">
                <a:latin typeface="Verdana" panose="020B0604030504040204"/>
                <a:cs typeface="Verdana" panose="020B0604030504040204"/>
              </a:rPr>
              <a:t> </a:t>
            </a:r>
            <a:r>
              <a:rPr sz="3150" spc="-285" dirty="0">
                <a:latin typeface="Verdana" panose="020B0604030504040204"/>
                <a:cs typeface="Verdana" panose="020B0604030504040204"/>
              </a:rPr>
              <a:t>All</a:t>
            </a:r>
            <a:r>
              <a:rPr sz="3150" spc="-265" dirty="0">
                <a:latin typeface="Verdana" panose="020B0604030504040204"/>
                <a:cs typeface="Verdana" panose="020B0604030504040204"/>
              </a:rPr>
              <a:t> </a:t>
            </a:r>
            <a:r>
              <a:rPr sz="3150" spc="-295" dirty="0">
                <a:latin typeface="Verdana" panose="020B0604030504040204"/>
                <a:cs typeface="Verdana" panose="020B0604030504040204"/>
              </a:rPr>
              <a:t>the</a:t>
            </a:r>
            <a:r>
              <a:rPr sz="3150" spc="-265" dirty="0">
                <a:latin typeface="Verdana" panose="020B0604030504040204"/>
                <a:cs typeface="Verdana" panose="020B0604030504040204"/>
              </a:rPr>
              <a:t> </a:t>
            </a:r>
            <a:r>
              <a:rPr sz="3150" spc="-320" dirty="0">
                <a:latin typeface="Verdana" panose="020B0604030504040204"/>
                <a:cs typeface="Verdana" panose="020B0604030504040204"/>
              </a:rPr>
              <a:t>approaches</a:t>
            </a:r>
            <a:r>
              <a:rPr sz="3150" spc="-265" dirty="0">
                <a:latin typeface="Verdana" panose="020B0604030504040204"/>
                <a:cs typeface="Verdana" panose="020B0604030504040204"/>
              </a:rPr>
              <a:t> </a:t>
            </a:r>
            <a:r>
              <a:rPr sz="3150" spc="-310" dirty="0">
                <a:latin typeface="Verdana" panose="020B0604030504040204"/>
                <a:cs typeface="Verdana" panose="020B0604030504040204"/>
              </a:rPr>
              <a:t>proposed</a:t>
            </a:r>
            <a:r>
              <a:rPr sz="3150" spc="-260" dirty="0">
                <a:latin typeface="Verdana" panose="020B0604030504040204"/>
                <a:cs typeface="Verdana" panose="020B0604030504040204"/>
              </a:rPr>
              <a:t> </a:t>
            </a:r>
            <a:r>
              <a:rPr sz="3150" spc="-320" dirty="0">
                <a:latin typeface="Verdana" panose="020B0604030504040204"/>
                <a:cs typeface="Verdana" panose="020B0604030504040204"/>
              </a:rPr>
              <a:t>in</a:t>
            </a:r>
            <a:r>
              <a:rPr sz="3150" spc="-265" dirty="0">
                <a:latin typeface="Verdana" panose="020B0604030504040204"/>
                <a:cs typeface="Verdana" panose="020B0604030504040204"/>
              </a:rPr>
              <a:t> </a:t>
            </a:r>
            <a:r>
              <a:rPr sz="3150" spc="-295" dirty="0">
                <a:latin typeface="Verdana" panose="020B0604030504040204"/>
                <a:cs typeface="Verdana" panose="020B0604030504040204"/>
              </a:rPr>
              <a:t>the</a:t>
            </a:r>
            <a:r>
              <a:rPr sz="3150" spc="-265" dirty="0">
                <a:latin typeface="Verdana" panose="020B0604030504040204"/>
                <a:cs typeface="Verdana" panose="020B0604030504040204"/>
              </a:rPr>
              <a:t> </a:t>
            </a:r>
            <a:r>
              <a:rPr sz="3150" spc="-315" dirty="0">
                <a:latin typeface="Verdana" panose="020B0604030504040204"/>
                <a:cs typeface="Verdana" panose="020B0604030504040204"/>
              </a:rPr>
              <a:t>literature</a:t>
            </a:r>
            <a:r>
              <a:rPr sz="3150" spc="-260" dirty="0">
                <a:latin typeface="Verdana" panose="020B0604030504040204"/>
                <a:cs typeface="Verdana" panose="020B0604030504040204"/>
              </a:rPr>
              <a:t> </a:t>
            </a:r>
            <a:r>
              <a:rPr sz="3150" spc="-300" dirty="0">
                <a:latin typeface="Verdana" panose="020B0604030504040204"/>
                <a:cs typeface="Verdana" panose="020B0604030504040204"/>
              </a:rPr>
              <a:t>considers</a:t>
            </a:r>
            <a:r>
              <a:rPr sz="3150" spc="-265" dirty="0">
                <a:latin typeface="Verdana" panose="020B0604030504040204"/>
                <a:cs typeface="Verdana" panose="020B0604030504040204"/>
              </a:rPr>
              <a:t> </a:t>
            </a:r>
            <a:r>
              <a:rPr sz="3150" spc="-330" dirty="0">
                <a:latin typeface="Verdana" panose="020B0604030504040204"/>
                <a:cs typeface="Verdana" panose="020B0604030504040204"/>
              </a:rPr>
              <a:t>only</a:t>
            </a:r>
            <a:r>
              <a:rPr sz="3150" spc="-265" dirty="0">
                <a:latin typeface="Verdana" panose="020B0604030504040204"/>
                <a:cs typeface="Verdana" panose="020B0604030504040204"/>
              </a:rPr>
              <a:t> </a:t>
            </a:r>
            <a:r>
              <a:rPr sz="3150" spc="-250" dirty="0">
                <a:latin typeface="Verdana" panose="020B0604030504040204"/>
                <a:cs typeface="Verdana" panose="020B0604030504040204"/>
              </a:rPr>
              <a:t>selected </a:t>
            </a:r>
            <a:r>
              <a:rPr sz="3150" spc="-1060" dirty="0">
                <a:latin typeface="Verdana" panose="020B0604030504040204"/>
                <a:cs typeface="Verdana" panose="020B0604030504040204"/>
              </a:rPr>
              <a:t> </a:t>
            </a:r>
            <a:r>
              <a:rPr sz="3150" spc="-365" dirty="0">
                <a:latin typeface="Verdana" panose="020B0604030504040204"/>
                <a:cs typeface="Verdana" panose="020B0604030504040204"/>
              </a:rPr>
              <a:t>very</a:t>
            </a:r>
            <a:r>
              <a:rPr sz="3150" spc="-275" dirty="0">
                <a:latin typeface="Verdana" panose="020B0604030504040204"/>
                <a:cs typeface="Verdana" panose="020B0604030504040204"/>
              </a:rPr>
              <a:t> </a:t>
            </a:r>
            <a:r>
              <a:rPr sz="3150" spc="-395" dirty="0">
                <a:latin typeface="Verdana" panose="020B0604030504040204"/>
                <a:cs typeface="Verdana" panose="020B0604030504040204"/>
              </a:rPr>
              <a:t>few</a:t>
            </a:r>
            <a:r>
              <a:rPr sz="3150" spc="-270" dirty="0">
                <a:latin typeface="Verdana" panose="020B0604030504040204"/>
                <a:cs typeface="Verdana" panose="020B0604030504040204"/>
              </a:rPr>
              <a:t> </a:t>
            </a:r>
            <a:r>
              <a:rPr sz="3150" spc="-335" dirty="0">
                <a:latin typeface="Verdana" panose="020B0604030504040204"/>
                <a:cs typeface="Verdana" panose="020B0604030504040204"/>
              </a:rPr>
              <a:t>attacks.</a:t>
            </a:r>
            <a:r>
              <a:rPr sz="3150" spc="-270" dirty="0">
                <a:latin typeface="Verdana" panose="020B0604030504040204"/>
                <a:cs typeface="Verdana" panose="020B0604030504040204"/>
              </a:rPr>
              <a:t> </a:t>
            </a:r>
            <a:r>
              <a:rPr sz="3150" spc="-335" dirty="0">
                <a:latin typeface="Verdana" panose="020B0604030504040204"/>
                <a:cs typeface="Verdana" panose="020B0604030504040204"/>
              </a:rPr>
              <a:t>But</a:t>
            </a:r>
            <a:r>
              <a:rPr sz="3150" spc="-270" dirty="0">
                <a:latin typeface="Verdana" panose="020B0604030504040204"/>
                <a:cs typeface="Verdana" panose="020B0604030504040204"/>
              </a:rPr>
              <a:t> </a:t>
            </a:r>
            <a:r>
              <a:rPr sz="3150" spc="-325" dirty="0">
                <a:latin typeface="Verdana" panose="020B0604030504040204"/>
                <a:cs typeface="Verdana" panose="020B0604030504040204"/>
              </a:rPr>
              <a:t>here</a:t>
            </a:r>
            <a:r>
              <a:rPr sz="3150" spc="-270" dirty="0">
                <a:latin typeface="Verdana" panose="020B0604030504040204"/>
                <a:cs typeface="Verdana" panose="020B0604030504040204"/>
              </a:rPr>
              <a:t> </a:t>
            </a:r>
            <a:r>
              <a:rPr sz="3150" spc="-300" dirty="0">
                <a:latin typeface="Verdana" panose="020B0604030504040204"/>
                <a:cs typeface="Verdana" panose="020B0604030504040204"/>
              </a:rPr>
              <a:t>all</a:t>
            </a:r>
            <a:r>
              <a:rPr sz="3150" spc="-270" dirty="0">
                <a:latin typeface="Verdana" panose="020B0604030504040204"/>
                <a:cs typeface="Verdana" panose="020B0604030504040204"/>
              </a:rPr>
              <a:t> </a:t>
            </a:r>
            <a:r>
              <a:rPr sz="3150" spc="-340" dirty="0">
                <a:latin typeface="Verdana" panose="020B0604030504040204"/>
                <a:cs typeface="Verdana" panose="020B0604030504040204"/>
              </a:rPr>
              <a:t>sorts</a:t>
            </a:r>
            <a:r>
              <a:rPr sz="3150" spc="-270" dirty="0">
                <a:latin typeface="Verdana" panose="020B0604030504040204"/>
                <a:cs typeface="Verdana" panose="020B0604030504040204"/>
              </a:rPr>
              <a:t> </a:t>
            </a:r>
            <a:r>
              <a:rPr sz="3150" spc="-265" dirty="0">
                <a:latin typeface="Verdana" panose="020B0604030504040204"/>
                <a:cs typeface="Verdana" panose="020B0604030504040204"/>
              </a:rPr>
              <a:t>of</a:t>
            </a:r>
            <a:r>
              <a:rPr sz="3150" spc="-270" dirty="0">
                <a:latin typeface="Verdana" panose="020B0604030504040204"/>
                <a:cs typeface="Verdana" panose="020B0604030504040204"/>
              </a:rPr>
              <a:t> </a:t>
            </a:r>
            <a:r>
              <a:rPr sz="3150" spc="-325" dirty="0">
                <a:latin typeface="Verdana" panose="020B0604030504040204"/>
                <a:cs typeface="Verdana" panose="020B0604030504040204"/>
              </a:rPr>
              <a:t>attacks</a:t>
            </a:r>
            <a:r>
              <a:rPr sz="3150" spc="-270" dirty="0">
                <a:latin typeface="Verdana" panose="020B0604030504040204"/>
                <a:cs typeface="Verdana" panose="020B0604030504040204"/>
              </a:rPr>
              <a:t> </a:t>
            </a:r>
            <a:r>
              <a:rPr sz="3150" spc="-370" dirty="0">
                <a:latin typeface="Verdana" panose="020B0604030504040204"/>
                <a:cs typeface="Verdana" panose="020B0604030504040204"/>
              </a:rPr>
              <a:t>(given</a:t>
            </a:r>
            <a:r>
              <a:rPr sz="3150" spc="-270" dirty="0">
                <a:latin typeface="Verdana" panose="020B0604030504040204"/>
                <a:cs typeface="Verdana" panose="020B0604030504040204"/>
              </a:rPr>
              <a:t> </a:t>
            </a:r>
            <a:r>
              <a:rPr sz="3150" spc="-320" dirty="0">
                <a:latin typeface="Verdana" panose="020B0604030504040204"/>
                <a:cs typeface="Verdana" panose="020B0604030504040204"/>
              </a:rPr>
              <a:t>in</a:t>
            </a:r>
            <a:r>
              <a:rPr sz="3150" spc="-270" dirty="0">
                <a:latin typeface="Verdana" panose="020B0604030504040204"/>
                <a:cs typeface="Verdana" panose="020B0604030504040204"/>
              </a:rPr>
              <a:t> section </a:t>
            </a:r>
            <a:r>
              <a:rPr sz="3150" spc="-819" dirty="0">
                <a:latin typeface="Verdana" panose="020B0604030504040204"/>
                <a:cs typeface="Verdana" panose="020B0604030504040204"/>
              </a:rPr>
              <a:t>II</a:t>
            </a:r>
            <a:r>
              <a:rPr sz="3150" spc="-780" dirty="0">
                <a:latin typeface="Verdana" panose="020B0604030504040204"/>
                <a:cs typeface="Verdana" panose="020B0604030504040204"/>
              </a:rPr>
              <a:t> </a:t>
            </a:r>
            <a:r>
              <a:rPr sz="3150" spc="-430" dirty="0">
                <a:latin typeface="Verdana" panose="020B0604030504040204"/>
                <a:cs typeface="Verdana" panose="020B0604030504040204"/>
              </a:rPr>
              <a:t>4</a:t>
            </a:r>
            <a:r>
              <a:rPr sz="3150" spc="-270" dirty="0">
                <a:latin typeface="Verdana" panose="020B0604030504040204"/>
                <a:cs typeface="Verdana" panose="020B0604030504040204"/>
              </a:rPr>
              <a:t> </a:t>
            </a:r>
            <a:r>
              <a:rPr sz="3150" spc="-305" dirty="0">
                <a:latin typeface="Verdana" panose="020B0604030504040204"/>
                <a:cs typeface="Verdana" panose="020B0604030504040204"/>
              </a:rPr>
              <a:t>category</a:t>
            </a:r>
            <a:r>
              <a:rPr sz="3150" spc="-270" dirty="0">
                <a:latin typeface="Verdana" panose="020B0604030504040204"/>
                <a:cs typeface="Verdana" panose="020B0604030504040204"/>
              </a:rPr>
              <a:t> </a:t>
            </a:r>
            <a:r>
              <a:rPr sz="3150" spc="-265" dirty="0">
                <a:latin typeface="Verdana" panose="020B0604030504040204"/>
                <a:cs typeface="Verdana" panose="020B0604030504040204"/>
              </a:rPr>
              <a:t>of</a:t>
            </a:r>
            <a:r>
              <a:rPr sz="3150" spc="-270" dirty="0">
                <a:latin typeface="Verdana" panose="020B0604030504040204"/>
                <a:cs typeface="Verdana" panose="020B0604030504040204"/>
              </a:rPr>
              <a:t> </a:t>
            </a:r>
            <a:r>
              <a:rPr sz="3150" spc="-325" dirty="0">
                <a:latin typeface="Verdana" panose="020B0604030504040204"/>
                <a:cs typeface="Verdana" panose="020B0604030504040204"/>
              </a:rPr>
              <a:t>attacks</a:t>
            </a:r>
            <a:r>
              <a:rPr sz="3150" spc="-270" dirty="0">
                <a:latin typeface="Verdana" panose="020B0604030504040204"/>
                <a:cs typeface="Verdana" panose="020B0604030504040204"/>
              </a:rPr>
              <a:t> </a:t>
            </a:r>
            <a:r>
              <a:rPr sz="3150" spc="-345" dirty="0">
                <a:latin typeface="Verdana" panose="020B0604030504040204"/>
                <a:cs typeface="Verdana" panose="020B0604030504040204"/>
              </a:rPr>
              <a:t>which </a:t>
            </a:r>
            <a:r>
              <a:rPr sz="3150" spc="-340" dirty="0">
                <a:latin typeface="Verdana" panose="020B0604030504040204"/>
                <a:cs typeface="Verdana" panose="020B0604030504040204"/>
              </a:rPr>
              <a:t> </a:t>
            </a:r>
            <a:r>
              <a:rPr sz="3150" spc="-265" dirty="0">
                <a:latin typeface="Verdana" panose="020B0604030504040204"/>
                <a:cs typeface="Verdana" panose="020B0604030504040204"/>
              </a:rPr>
              <a:t>include</a:t>
            </a:r>
            <a:r>
              <a:rPr sz="3150" spc="-270" dirty="0">
                <a:latin typeface="Verdana" panose="020B0604030504040204"/>
                <a:cs typeface="Verdana" panose="020B0604030504040204"/>
              </a:rPr>
              <a:t> </a:t>
            </a:r>
            <a:r>
              <a:rPr sz="3150" spc="-465" dirty="0">
                <a:latin typeface="Verdana" panose="020B0604030504040204"/>
                <a:cs typeface="Verdana" panose="020B0604030504040204"/>
              </a:rPr>
              <a:t>24</a:t>
            </a:r>
            <a:r>
              <a:rPr sz="3150" spc="-270" dirty="0">
                <a:latin typeface="Verdana" panose="020B0604030504040204"/>
                <a:cs typeface="Verdana" panose="020B0604030504040204"/>
              </a:rPr>
              <a:t> </a:t>
            </a:r>
            <a:r>
              <a:rPr sz="3150" spc="-395" dirty="0">
                <a:latin typeface="Verdana" panose="020B0604030504040204"/>
                <a:cs typeface="Verdana" panose="020B0604030504040204"/>
              </a:rPr>
              <a:t>number</a:t>
            </a:r>
            <a:r>
              <a:rPr sz="3150" spc="-270" dirty="0">
                <a:latin typeface="Verdana" panose="020B0604030504040204"/>
                <a:cs typeface="Verdana" panose="020B0604030504040204"/>
              </a:rPr>
              <a:t> </a:t>
            </a:r>
            <a:r>
              <a:rPr sz="3150" spc="-265" dirty="0">
                <a:latin typeface="Verdana" panose="020B0604030504040204"/>
                <a:cs typeface="Verdana" panose="020B0604030504040204"/>
              </a:rPr>
              <a:t>of </a:t>
            </a:r>
            <a:r>
              <a:rPr sz="3150" spc="-360" dirty="0">
                <a:latin typeface="Verdana" panose="020B0604030504040204"/>
                <a:cs typeface="Verdana" panose="020B0604030504040204"/>
              </a:rPr>
              <a:t>intrusions)</a:t>
            </a:r>
            <a:r>
              <a:rPr sz="3150" spc="-270" dirty="0">
                <a:latin typeface="Verdana" panose="020B0604030504040204"/>
                <a:cs typeface="Verdana" panose="020B0604030504040204"/>
              </a:rPr>
              <a:t> </a:t>
            </a:r>
            <a:r>
              <a:rPr sz="3150" spc="-365" dirty="0">
                <a:latin typeface="Verdana" panose="020B0604030504040204"/>
                <a:cs typeface="Verdana" panose="020B0604030504040204"/>
              </a:rPr>
              <a:t>are</a:t>
            </a:r>
            <a:r>
              <a:rPr sz="3150" spc="-270" dirty="0">
                <a:latin typeface="Verdana" panose="020B0604030504040204"/>
                <a:cs typeface="Verdana" panose="020B0604030504040204"/>
              </a:rPr>
              <a:t> </a:t>
            </a:r>
            <a:r>
              <a:rPr sz="3150" spc="-285" dirty="0">
                <a:latin typeface="Verdana" panose="020B0604030504040204"/>
                <a:cs typeface="Verdana" panose="020B0604030504040204"/>
              </a:rPr>
              <a:t>considered</a:t>
            </a:r>
            <a:r>
              <a:rPr sz="3150" spc="-270" dirty="0">
                <a:latin typeface="Verdana" panose="020B0604030504040204"/>
                <a:cs typeface="Verdana" panose="020B0604030504040204"/>
              </a:rPr>
              <a:t> </a:t>
            </a:r>
            <a:r>
              <a:rPr sz="3150" spc="-360" dirty="0">
                <a:latin typeface="Verdana" panose="020B0604030504040204"/>
                <a:cs typeface="Verdana" panose="020B0604030504040204"/>
              </a:rPr>
              <a:t>and</a:t>
            </a:r>
            <a:r>
              <a:rPr sz="3150" spc="-265" dirty="0">
                <a:latin typeface="Verdana" panose="020B0604030504040204"/>
                <a:cs typeface="Verdana" panose="020B0604030504040204"/>
              </a:rPr>
              <a:t> </a:t>
            </a:r>
            <a:r>
              <a:rPr sz="3150" spc="-295" dirty="0">
                <a:latin typeface="Verdana" panose="020B0604030504040204"/>
                <a:cs typeface="Verdana" panose="020B0604030504040204"/>
              </a:rPr>
              <a:t>the</a:t>
            </a:r>
            <a:r>
              <a:rPr sz="3150" spc="-270" dirty="0">
                <a:latin typeface="Verdana" panose="020B0604030504040204"/>
                <a:cs typeface="Verdana" panose="020B0604030504040204"/>
              </a:rPr>
              <a:t> </a:t>
            </a:r>
            <a:r>
              <a:rPr sz="3150" spc="-310" dirty="0">
                <a:latin typeface="Verdana" panose="020B0604030504040204"/>
                <a:cs typeface="Verdana" panose="020B0604030504040204"/>
              </a:rPr>
              <a:t>proposed</a:t>
            </a:r>
            <a:r>
              <a:rPr sz="3150" spc="-270" dirty="0">
                <a:latin typeface="Verdana" panose="020B0604030504040204"/>
                <a:cs typeface="Verdana" panose="020B0604030504040204"/>
              </a:rPr>
              <a:t> </a:t>
            </a:r>
            <a:r>
              <a:rPr sz="3150" spc="-320" dirty="0">
                <a:latin typeface="Verdana" panose="020B0604030504040204"/>
                <a:cs typeface="Verdana" panose="020B0604030504040204"/>
              </a:rPr>
              <a:t>approach</a:t>
            </a:r>
            <a:r>
              <a:rPr sz="3150" spc="-270" dirty="0">
                <a:latin typeface="Verdana" panose="020B0604030504040204"/>
                <a:cs typeface="Verdana" panose="020B0604030504040204"/>
              </a:rPr>
              <a:t> </a:t>
            </a:r>
            <a:r>
              <a:rPr sz="3150" spc="-415" dirty="0">
                <a:latin typeface="Verdana" panose="020B0604030504040204"/>
                <a:cs typeface="Verdana" panose="020B0604030504040204"/>
              </a:rPr>
              <a:t>shows</a:t>
            </a:r>
            <a:r>
              <a:rPr sz="3150" spc="-265" dirty="0">
                <a:latin typeface="Verdana" panose="020B0604030504040204"/>
                <a:cs typeface="Verdana" panose="020B0604030504040204"/>
              </a:rPr>
              <a:t> </a:t>
            </a:r>
            <a:r>
              <a:rPr sz="3150" spc="-710" dirty="0">
                <a:latin typeface="Verdana" panose="020B0604030504040204"/>
                <a:cs typeface="Verdana" panose="020B0604030504040204"/>
              </a:rPr>
              <a:t>98.91%</a:t>
            </a:r>
            <a:r>
              <a:rPr sz="3150" spc="-630" dirty="0">
                <a:latin typeface="Verdana" panose="020B0604030504040204"/>
                <a:cs typeface="Verdana" panose="020B0604030504040204"/>
              </a:rPr>
              <a:t> </a:t>
            </a:r>
            <a:r>
              <a:rPr sz="3150" spc="-265" dirty="0">
                <a:latin typeface="Verdana" panose="020B0604030504040204"/>
                <a:cs typeface="Verdana" panose="020B0604030504040204"/>
              </a:rPr>
              <a:t>of </a:t>
            </a:r>
            <a:r>
              <a:rPr sz="3150" spc="-260" dirty="0">
                <a:latin typeface="Verdana" panose="020B0604030504040204"/>
                <a:cs typeface="Verdana" panose="020B0604030504040204"/>
              </a:rPr>
              <a:t> detection</a:t>
            </a:r>
            <a:r>
              <a:rPr sz="3150" spc="-275" dirty="0">
                <a:latin typeface="Verdana" panose="020B0604030504040204"/>
                <a:cs typeface="Verdana" panose="020B0604030504040204"/>
              </a:rPr>
              <a:t> </a:t>
            </a:r>
            <a:r>
              <a:rPr sz="3150" spc="-340" dirty="0">
                <a:latin typeface="Verdana" panose="020B0604030504040204"/>
                <a:cs typeface="Verdana" panose="020B0604030504040204"/>
              </a:rPr>
              <a:t>rate</a:t>
            </a:r>
            <a:r>
              <a:rPr sz="3150" spc="-275" dirty="0">
                <a:latin typeface="Verdana" panose="020B0604030504040204"/>
                <a:cs typeface="Verdana" panose="020B0604030504040204"/>
              </a:rPr>
              <a:t> </a:t>
            </a:r>
            <a:r>
              <a:rPr sz="3150" spc="-310" dirty="0">
                <a:latin typeface="Verdana" panose="020B0604030504040204"/>
                <a:cs typeface="Verdana" panose="020B0604030504040204"/>
              </a:rPr>
              <a:t>for</a:t>
            </a:r>
            <a:r>
              <a:rPr sz="3150" spc="-275" dirty="0">
                <a:latin typeface="Verdana" panose="020B0604030504040204"/>
                <a:cs typeface="Verdana" panose="020B0604030504040204"/>
              </a:rPr>
              <a:t> </a:t>
            </a:r>
            <a:r>
              <a:rPr sz="3150" spc="-300" dirty="0">
                <a:latin typeface="Verdana" panose="020B0604030504040204"/>
                <a:cs typeface="Verdana" panose="020B0604030504040204"/>
              </a:rPr>
              <a:t>all</a:t>
            </a:r>
            <a:r>
              <a:rPr sz="3150" spc="-275" dirty="0">
                <a:latin typeface="Verdana" panose="020B0604030504040204"/>
                <a:cs typeface="Verdana" panose="020B0604030504040204"/>
              </a:rPr>
              <a:t> </a:t>
            </a:r>
            <a:r>
              <a:rPr sz="3150" spc="-325" dirty="0">
                <a:latin typeface="Verdana" panose="020B0604030504040204"/>
                <a:cs typeface="Verdana" panose="020B0604030504040204"/>
              </a:rPr>
              <a:t>attacks</a:t>
            </a:r>
            <a:r>
              <a:rPr sz="3150" spc="-275" dirty="0">
                <a:latin typeface="Verdana" panose="020B0604030504040204"/>
                <a:cs typeface="Verdana" panose="020B0604030504040204"/>
              </a:rPr>
              <a:t> </a:t>
            </a:r>
            <a:r>
              <a:rPr sz="3150" spc="-315" dirty="0">
                <a:latin typeface="Verdana" panose="020B0604030504040204"/>
                <a:cs typeface="Verdana" panose="020B0604030504040204"/>
              </a:rPr>
              <a:t>together.</a:t>
            </a:r>
            <a:endParaRPr sz="3150" dirty="0">
              <a:latin typeface="Verdana" panose="020B0604030504040204"/>
              <a:cs typeface="Verdana" panose="020B060403050404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18137" y="9356035"/>
            <a:ext cx="4770120" cy="931544"/>
          </a:xfrm>
          <a:custGeom>
            <a:avLst/>
            <a:gdLst/>
            <a:ahLst/>
            <a:cxnLst/>
            <a:rect l="l" t="t" r="r" b="b"/>
            <a:pathLst>
              <a:path w="4770119" h="931545">
                <a:moveTo>
                  <a:pt x="4769862" y="930963"/>
                </a:moveTo>
                <a:lnTo>
                  <a:pt x="0" y="930963"/>
                </a:lnTo>
                <a:lnTo>
                  <a:pt x="467460" y="667648"/>
                </a:lnTo>
                <a:lnTo>
                  <a:pt x="505219" y="646907"/>
                </a:lnTo>
                <a:lnTo>
                  <a:pt x="544732" y="626266"/>
                </a:lnTo>
                <a:lnTo>
                  <a:pt x="585886" y="605760"/>
                </a:lnTo>
                <a:lnTo>
                  <a:pt x="628570" y="585422"/>
                </a:lnTo>
                <a:lnTo>
                  <a:pt x="672669" y="565287"/>
                </a:lnTo>
                <a:lnTo>
                  <a:pt x="718072" y="545390"/>
                </a:lnTo>
                <a:lnTo>
                  <a:pt x="764666" y="525764"/>
                </a:lnTo>
                <a:lnTo>
                  <a:pt x="812338" y="506445"/>
                </a:lnTo>
                <a:lnTo>
                  <a:pt x="860976" y="487466"/>
                </a:lnTo>
                <a:lnTo>
                  <a:pt x="910468" y="468862"/>
                </a:lnTo>
                <a:lnTo>
                  <a:pt x="960699" y="450668"/>
                </a:lnTo>
                <a:lnTo>
                  <a:pt x="1011559" y="432917"/>
                </a:lnTo>
                <a:lnTo>
                  <a:pt x="1062934" y="415645"/>
                </a:lnTo>
                <a:lnTo>
                  <a:pt x="1114711" y="398885"/>
                </a:lnTo>
                <a:lnTo>
                  <a:pt x="1166760" y="382677"/>
                </a:lnTo>
                <a:lnTo>
                  <a:pt x="1219024" y="367039"/>
                </a:lnTo>
                <a:lnTo>
                  <a:pt x="1271334" y="352023"/>
                </a:lnTo>
                <a:lnTo>
                  <a:pt x="1323596" y="337657"/>
                </a:lnTo>
                <a:lnTo>
                  <a:pt x="1375698" y="323975"/>
                </a:lnTo>
                <a:lnTo>
                  <a:pt x="1427526" y="311011"/>
                </a:lnTo>
                <a:lnTo>
                  <a:pt x="1478969" y="298801"/>
                </a:lnTo>
                <a:lnTo>
                  <a:pt x="1529914" y="287379"/>
                </a:lnTo>
                <a:lnTo>
                  <a:pt x="1580248" y="276778"/>
                </a:lnTo>
                <a:lnTo>
                  <a:pt x="1629859" y="267034"/>
                </a:lnTo>
                <a:lnTo>
                  <a:pt x="1678633" y="258180"/>
                </a:lnTo>
                <a:lnTo>
                  <a:pt x="1726459" y="250251"/>
                </a:lnTo>
                <a:lnTo>
                  <a:pt x="1773223" y="243282"/>
                </a:lnTo>
                <a:lnTo>
                  <a:pt x="1818814" y="237306"/>
                </a:lnTo>
                <a:lnTo>
                  <a:pt x="1863118" y="232359"/>
                </a:lnTo>
                <a:lnTo>
                  <a:pt x="1906022" y="228474"/>
                </a:lnTo>
                <a:lnTo>
                  <a:pt x="4769862" y="0"/>
                </a:lnTo>
                <a:lnTo>
                  <a:pt x="4769862" y="930963"/>
                </a:lnTo>
                <a:close/>
              </a:path>
            </a:pathLst>
          </a:custGeom>
          <a:solidFill>
            <a:srgbClr val="006F73"/>
          </a:solidFill>
        </p:spPr>
        <p:txBody>
          <a:bodyPr wrap="square" lIns="0" tIns="0" rIns="0" bIns="0" rtlCol="0"/>
          <a:lstStyle/>
          <a:p/>
        </p:txBody>
      </p:sp>
      <p:sp>
        <p:nvSpPr>
          <p:cNvPr id="3" name="object 3"/>
          <p:cNvSpPr txBox="1"/>
          <p:nvPr/>
        </p:nvSpPr>
        <p:spPr>
          <a:xfrm>
            <a:off x="266989" y="1193096"/>
            <a:ext cx="17776825" cy="6747809"/>
          </a:xfrm>
          <a:prstGeom prst="rect">
            <a:avLst/>
          </a:prstGeom>
        </p:spPr>
        <p:txBody>
          <a:bodyPr vert="horz" wrap="square" lIns="0" tIns="11430" rIns="0" bIns="0" rtlCol="0">
            <a:spAutoFit/>
          </a:bodyPr>
          <a:lstStyle/>
          <a:p>
            <a:pPr marL="12700" marR="5080">
              <a:lnSpc>
                <a:spcPct val="134000"/>
              </a:lnSpc>
              <a:spcBef>
                <a:spcPts val="90"/>
              </a:spcBef>
            </a:pPr>
            <a:r>
              <a:rPr sz="2750" spc="-525" dirty="0">
                <a:latin typeface="Verdana" panose="020B0604030504040204"/>
                <a:cs typeface="Verdana" panose="020B0604030504040204"/>
              </a:rPr>
              <a:t>In</a:t>
            </a:r>
            <a:r>
              <a:rPr sz="2750" spc="-240" dirty="0">
                <a:latin typeface="Verdana" panose="020B0604030504040204"/>
                <a:cs typeface="Verdana" panose="020B0604030504040204"/>
              </a:rPr>
              <a:t> </a:t>
            </a:r>
            <a:r>
              <a:rPr sz="2750" spc="-254" dirty="0">
                <a:latin typeface="Verdana" panose="020B0604030504040204"/>
                <a:cs typeface="Verdana" panose="020B0604030504040204"/>
              </a:rPr>
              <a:t>conclusion,</a:t>
            </a:r>
            <a:r>
              <a:rPr sz="2750" spc="-235" dirty="0">
                <a:latin typeface="Verdana" panose="020B0604030504040204"/>
                <a:cs typeface="Verdana" panose="020B0604030504040204"/>
              </a:rPr>
              <a:t> </a:t>
            </a:r>
            <a:r>
              <a:rPr sz="2750" spc="-295" dirty="0">
                <a:latin typeface="Verdana" panose="020B0604030504040204"/>
                <a:cs typeface="Verdana" panose="020B0604030504040204"/>
              </a:rPr>
              <a:t>hybrid</a:t>
            </a:r>
            <a:r>
              <a:rPr sz="2750" spc="-240" dirty="0">
                <a:latin typeface="Verdana" panose="020B0604030504040204"/>
                <a:cs typeface="Verdana" panose="020B0604030504040204"/>
              </a:rPr>
              <a:t> </a:t>
            </a:r>
            <a:r>
              <a:rPr sz="2750" spc="-310" dirty="0">
                <a:latin typeface="Verdana" panose="020B0604030504040204"/>
                <a:cs typeface="Verdana" panose="020B0604030504040204"/>
              </a:rPr>
              <a:t>neural</a:t>
            </a:r>
            <a:r>
              <a:rPr sz="2750" spc="-235" dirty="0">
                <a:latin typeface="Verdana" panose="020B0604030504040204"/>
                <a:cs typeface="Verdana" panose="020B0604030504040204"/>
              </a:rPr>
              <a:t> </a:t>
            </a:r>
            <a:r>
              <a:rPr sz="2750" spc="-345" dirty="0">
                <a:latin typeface="Verdana" panose="020B0604030504040204"/>
                <a:cs typeface="Verdana" panose="020B0604030504040204"/>
              </a:rPr>
              <a:t>networks</a:t>
            </a:r>
            <a:r>
              <a:rPr sz="2750" spc="-240" dirty="0">
                <a:latin typeface="Verdana" panose="020B0604030504040204"/>
                <a:cs typeface="Verdana" panose="020B0604030504040204"/>
              </a:rPr>
              <a:t> </a:t>
            </a:r>
            <a:r>
              <a:rPr sz="2750" spc="-254" dirty="0">
                <a:latin typeface="Verdana" panose="020B0604030504040204"/>
                <a:cs typeface="Verdana" panose="020B0604030504040204"/>
              </a:rPr>
              <a:t>offer</a:t>
            </a:r>
            <a:r>
              <a:rPr sz="2750" spc="-240" dirty="0">
                <a:latin typeface="Verdana" panose="020B0604030504040204"/>
                <a:cs typeface="Verdana" panose="020B0604030504040204"/>
              </a:rPr>
              <a:t> </a:t>
            </a:r>
            <a:r>
              <a:rPr sz="2750" spc="-375" dirty="0">
                <a:latin typeface="Verdana" panose="020B0604030504040204"/>
                <a:cs typeface="Verdana" panose="020B0604030504040204"/>
              </a:rPr>
              <a:t>a</a:t>
            </a:r>
            <a:r>
              <a:rPr sz="2750" spc="-240" dirty="0">
                <a:latin typeface="Verdana" panose="020B0604030504040204"/>
                <a:cs typeface="Verdana" panose="020B0604030504040204"/>
              </a:rPr>
              <a:t> </a:t>
            </a:r>
            <a:r>
              <a:rPr sz="2750" spc="-310" dirty="0">
                <a:latin typeface="Verdana" panose="020B0604030504040204"/>
                <a:cs typeface="Verdana" panose="020B0604030504040204"/>
              </a:rPr>
              <a:t>powerful</a:t>
            </a:r>
            <a:r>
              <a:rPr sz="2750" spc="-235" dirty="0">
                <a:latin typeface="Verdana" panose="020B0604030504040204"/>
                <a:cs typeface="Verdana" panose="020B0604030504040204"/>
              </a:rPr>
              <a:t> </a:t>
            </a:r>
            <a:r>
              <a:rPr sz="2750" spc="-275" dirty="0">
                <a:latin typeface="Verdana" panose="020B0604030504040204"/>
                <a:cs typeface="Verdana" panose="020B0604030504040204"/>
              </a:rPr>
              <a:t>solution</a:t>
            </a:r>
            <a:r>
              <a:rPr sz="2750" spc="-240" dirty="0">
                <a:latin typeface="Verdana" panose="020B0604030504040204"/>
                <a:cs typeface="Verdana" panose="020B0604030504040204"/>
              </a:rPr>
              <a:t> </a:t>
            </a:r>
            <a:r>
              <a:rPr sz="2750" spc="-245" dirty="0">
                <a:latin typeface="Verdana" panose="020B0604030504040204"/>
                <a:cs typeface="Verdana" panose="020B0604030504040204"/>
              </a:rPr>
              <a:t>to</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310" dirty="0">
                <a:latin typeface="Verdana" panose="020B0604030504040204"/>
                <a:cs typeface="Verdana" panose="020B0604030504040204"/>
              </a:rPr>
              <a:t>problem</a:t>
            </a:r>
            <a:r>
              <a:rPr sz="2750" spc="-240" dirty="0">
                <a:latin typeface="Verdana" panose="020B0604030504040204"/>
                <a:cs typeface="Verdana" panose="020B0604030504040204"/>
              </a:rPr>
              <a:t> </a:t>
            </a:r>
            <a:r>
              <a:rPr sz="2750" spc="-235" dirty="0">
                <a:latin typeface="Verdana" panose="020B0604030504040204"/>
                <a:cs typeface="Verdana" panose="020B0604030504040204"/>
              </a:rPr>
              <a:t>of </a:t>
            </a:r>
            <a:r>
              <a:rPr sz="2750" spc="-350" dirty="0">
                <a:latin typeface="Verdana" panose="020B0604030504040204"/>
                <a:cs typeface="Verdana" panose="020B0604030504040204"/>
              </a:rPr>
              <a:t>network</a:t>
            </a:r>
            <a:r>
              <a:rPr sz="2750" spc="-240" dirty="0">
                <a:latin typeface="Verdana" panose="020B0604030504040204"/>
                <a:cs typeface="Verdana" panose="020B0604030504040204"/>
              </a:rPr>
              <a:t> </a:t>
            </a:r>
            <a:r>
              <a:rPr sz="2750" spc="-295" dirty="0">
                <a:latin typeface="Verdana" panose="020B0604030504040204"/>
                <a:cs typeface="Verdana" panose="020B0604030504040204"/>
              </a:rPr>
              <a:t>intrusion</a:t>
            </a:r>
            <a:r>
              <a:rPr sz="2750" spc="-240" dirty="0">
                <a:latin typeface="Verdana" panose="020B0604030504040204"/>
                <a:cs typeface="Verdana" panose="020B0604030504040204"/>
              </a:rPr>
              <a:t> </a:t>
            </a:r>
            <a:r>
              <a:rPr sz="2750" spc="-245" dirty="0">
                <a:latin typeface="Verdana" panose="020B0604030504040204"/>
                <a:cs typeface="Verdana" panose="020B0604030504040204"/>
              </a:rPr>
              <a:t>detection. </a:t>
            </a:r>
            <a:r>
              <a:rPr sz="2750" spc="-925" dirty="0">
                <a:latin typeface="Verdana" panose="020B0604030504040204"/>
                <a:cs typeface="Verdana" panose="020B0604030504040204"/>
              </a:rPr>
              <a:t> </a:t>
            </a:r>
            <a:r>
              <a:rPr sz="2750" spc="-305" dirty="0">
                <a:latin typeface="Verdana" panose="020B0604030504040204"/>
                <a:cs typeface="Verdana" panose="020B0604030504040204"/>
              </a:rPr>
              <a:t>While</a:t>
            </a:r>
            <a:r>
              <a:rPr sz="2750" spc="-245" dirty="0">
                <a:latin typeface="Verdana" panose="020B0604030504040204"/>
                <a:cs typeface="Verdana" panose="020B0604030504040204"/>
              </a:rPr>
              <a:t> </a:t>
            </a:r>
            <a:r>
              <a:rPr sz="2750" spc="-315" dirty="0">
                <a:latin typeface="Verdana" panose="020B0604030504040204"/>
                <a:cs typeface="Verdana" panose="020B0604030504040204"/>
              </a:rPr>
              <a:t>implementing</a:t>
            </a:r>
            <a:r>
              <a:rPr sz="2750" spc="-240" dirty="0">
                <a:latin typeface="Verdana" panose="020B0604030504040204"/>
                <a:cs typeface="Verdana" panose="020B0604030504040204"/>
              </a:rPr>
              <a:t> </a:t>
            </a:r>
            <a:r>
              <a:rPr sz="2750" spc="-295" dirty="0">
                <a:latin typeface="Verdana" panose="020B0604030504040204"/>
                <a:cs typeface="Verdana" panose="020B0604030504040204"/>
              </a:rPr>
              <a:t>hybrid</a:t>
            </a:r>
            <a:r>
              <a:rPr sz="2750" spc="-240" dirty="0">
                <a:latin typeface="Verdana" panose="020B0604030504040204"/>
                <a:cs typeface="Verdana" panose="020B0604030504040204"/>
              </a:rPr>
              <a:t> </a:t>
            </a:r>
            <a:r>
              <a:rPr sz="2750" spc="-310" dirty="0">
                <a:latin typeface="Verdana" panose="020B0604030504040204"/>
                <a:cs typeface="Verdana" panose="020B0604030504040204"/>
              </a:rPr>
              <a:t>neural</a:t>
            </a:r>
            <a:r>
              <a:rPr sz="2750" spc="-235" dirty="0">
                <a:latin typeface="Verdana" panose="020B0604030504040204"/>
                <a:cs typeface="Verdana" panose="020B0604030504040204"/>
              </a:rPr>
              <a:t> </a:t>
            </a:r>
            <a:r>
              <a:rPr sz="2750" spc="-345" dirty="0">
                <a:latin typeface="Verdana" panose="020B0604030504040204"/>
                <a:cs typeface="Verdana" panose="020B0604030504040204"/>
              </a:rPr>
              <a:t>networks</a:t>
            </a:r>
            <a:r>
              <a:rPr sz="2750" spc="-245" dirty="0">
                <a:latin typeface="Verdana" panose="020B0604030504040204"/>
                <a:cs typeface="Verdana" panose="020B0604030504040204"/>
              </a:rPr>
              <a:t> </a:t>
            </a:r>
            <a:r>
              <a:rPr sz="2750" spc="-275" dirty="0">
                <a:latin typeface="Verdana" panose="020B0604030504040204"/>
                <a:cs typeface="Verdana" panose="020B0604030504040204"/>
              </a:rPr>
              <a:t>for</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0" dirty="0">
                <a:latin typeface="Verdana" panose="020B0604030504040204"/>
                <a:cs typeface="Verdana" panose="020B0604030504040204"/>
              </a:rPr>
              <a:t> </a:t>
            </a:r>
            <a:r>
              <a:rPr sz="2750" spc="-295" dirty="0">
                <a:latin typeface="Verdana" panose="020B0604030504040204"/>
                <a:cs typeface="Verdana" panose="020B0604030504040204"/>
              </a:rPr>
              <a:t>intrusion</a:t>
            </a:r>
            <a:r>
              <a:rPr sz="2750" spc="-240" dirty="0">
                <a:latin typeface="Verdana" panose="020B0604030504040204"/>
                <a:cs typeface="Verdana" panose="020B0604030504040204"/>
              </a:rPr>
              <a:t> </a:t>
            </a:r>
            <a:r>
              <a:rPr sz="2750" spc="-229" dirty="0">
                <a:latin typeface="Verdana" panose="020B0604030504040204"/>
                <a:cs typeface="Verdana" panose="020B0604030504040204"/>
              </a:rPr>
              <a:t>detection</a:t>
            </a:r>
            <a:r>
              <a:rPr sz="2750" spc="-240" dirty="0">
                <a:latin typeface="Verdana" panose="020B0604030504040204"/>
                <a:cs typeface="Verdana" panose="020B0604030504040204"/>
              </a:rPr>
              <a:t> </a:t>
            </a:r>
            <a:r>
              <a:rPr sz="2750" spc="-260" dirty="0">
                <a:latin typeface="Verdana" panose="020B0604030504040204"/>
                <a:cs typeface="Verdana" panose="020B0604030504040204"/>
              </a:rPr>
              <a:t>can</a:t>
            </a:r>
            <a:r>
              <a:rPr sz="2750" spc="-245" dirty="0">
                <a:latin typeface="Verdana" panose="020B0604030504040204"/>
                <a:cs typeface="Verdana" panose="020B0604030504040204"/>
              </a:rPr>
              <a:t> </a:t>
            </a:r>
            <a:r>
              <a:rPr sz="2750" spc="-240" dirty="0">
                <a:latin typeface="Verdana" panose="020B0604030504040204"/>
                <a:cs typeface="Verdana" panose="020B0604030504040204"/>
              </a:rPr>
              <a:t>be </a:t>
            </a:r>
            <a:r>
              <a:rPr sz="2750" spc="-270" dirty="0">
                <a:latin typeface="Verdana" panose="020B0604030504040204"/>
                <a:cs typeface="Verdana" panose="020B0604030504040204"/>
              </a:rPr>
              <a:t>challenging,</a:t>
            </a:r>
            <a:r>
              <a:rPr sz="2750" spc="-235"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60" dirty="0">
                <a:latin typeface="Verdana" panose="020B0604030504040204"/>
                <a:cs typeface="Verdana" panose="020B0604030504040204"/>
              </a:rPr>
              <a:t>benefits </a:t>
            </a:r>
            <a:r>
              <a:rPr sz="2750" spc="-254" dirty="0">
                <a:latin typeface="Verdana" panose="020B0604030504040204"/>
                <a:cs typeface="Verdana" panose="020B0604030504040204"/>
              </a:rPr>
              <a:t> </a:t>
            </a:r>
            <a:r>
              <a:rPr sz="2750" spc="-315" dirty="0">
                <a:latin typeface="Verdana" panose="020B0604030504040204"/>
                <a:cs typeface="Verdana" panose="020B0604030504040204"/>
              </a:rPr>
              <a:t>outweigh</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70" dirty="0">
                <a:latin typeface="Verdana" panose="020B0604030504040204"/>
                <a:cs typeface="Verdana" panose="020B0604030504040204"/>
              </a:rPr>
              <a:t>challenges.</a:t>
            </a:r>
            <a:r>
              <a:rPr sz="2750" spc="-235" dirty="0">
                <a:latin typeface="Verdana" panose="020B0604030504040204"/>
                <a:cs typeface="Verdana" panose="020B0604030504040204"/>
              </a:rPr>
              <a:t> </a:t>
            </a:r>
            <a:r>
              <a:rPr sz="2750" spc="-295" dirty="0">
                <a:latin typeface="Verdana" panose="020B0604030504040204"/>
                <a:cs typeface="Verdana" panose="020B0604030504040204"/>
              </a:rPr>
              <a:t>Hybrid</a:t>
            </a:r>
            <a:r>
              <a:rPr sz="2750" spc="-240" dirty="0">
                <a:latin typeface="Verdana" panose="020B0604030504040204"/>
                <a:cs typeface="Verdana" panose="020B0604030504040204"/>
              </a:rPr>
              <a:t> </a:t>
            </a:r>
            <a:r>
              <a:rPr sz="2750" spc="-310" dirty="0">
                <a:latin typeface="Verdana" panose="020B0604030504040204"/>
                <a:cs typeface="Verdana" panose="020B0604030504040204"/>
              </a:rPr>
              <a:t>neural</a:t>
            </a:r>
            <a:r>
              <a:rPr sz="2750" spc="-229" dirty="0">
                <a:latin typeface="Verdana" panose="020B0604030504040204"/>
                <a:cs typeface="Verdana" panose="020B0604030504040204"/>
              </a:rPr>
              <a:t> </a:t>
            </a:r>
            <a:r>
              <a:rPr sz="2750" spc="-345" dirty="0">
                <a:latin typeface="Verdana" panose="020B0604030504040204"/>
                <a:cs typeface="Verdana" panose="020B0604030504040204"/>
              </a:rPr>
              <a:t>networks</a:t>
            </a:r>
            <a:r>
              <a:rPr sz="2750" spc="-240" dirty="0">
                <a:latin typeface="Verdana" panose="020B0604030504040204"/>
                <a:cs typeface="Verdana" panose="020B0604030504040204"/>
              </a:rPr>
              <a:t> </a:t>
            </a:r>
            <a:r>
              <a:rPr sz="2750" spc="-325" dirty="0">
                <a:latin typeface="Verdana" panose="020B0604030504040204"/>
                <a:cs typeface="Verdana" panose="020B0604030504040204"/>
              </a:rPr>
              <a:t>have</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numerous</a:t>
            </a:r>
            <a:r>
              <a:rPr sz="2750" spc="-240" dirty="0">
                <a:latin typeface="Verdana" panose="020B0604030504040204"/>
                <a:cs typeface="Verdana" panose="020B0604030504040204"/>
              </a:rPr>
              <a:t> </a:t>
            </a:r>
            <a:r>
              <a:rPr sz="2750" spc="-265" dirty="0">
                <a:latin typeface="Verdana" panose="020B0604030504040204"/>
                <a:cs typeface="Verdana" panose="020B0604030504040204"/>
              </a:rPr>
              <a:t>applications</a:t>
            </a:r>
            <a:r>
              <a:rPr sz="2750" spc="-240" dirty="0">
                <a:latin typeface="Verdana" panose="020B0604030504040204"/>
                <a:cs typeface="Verdana" panose="020B0604030504040204"/>
              </a:rPr>
              <a:t> </a:t>
            </a:r>
            <a:r>
              <a:rPr sz="2750" spc="-285" dirty="0">
                <a:latin typeface="Verdana" panose="020B0604030504040204"/>
                <a:cs typeface="Verdana" panose="020B0604030504040204"/>
              </a:rPr>
              <a:t>in</a:t>
            </a:r>
            <a:r>
              <a:rPr sz="2750" spc="-235"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0" dirty="0">
                <a:latin typeface="Verdana" panose="020B0604030504040204"/>
                <a:cs typeface="Verdana" panose="020B0604030504040204"/>
              </a:rPr>
              <a:t> </a:t>
            </a:r>
            <a:r>
              <a:rPr sz="2750" spc="-295" dirty="0">
                <a:latin typeface="Verdana" panose="020B0604030504040204"/>
                <a:cs typeface="Verdana" panose="020B0604030504040204"/>
              </a:rPr>
              <a:t>intrusion</a:t>
            </a:r>
            <a:r>
              <a:rPr sz="2750" spc="-240" dirty="0">
                <a:latin typeface="Verdana" panose="020B0604030504040204"/>
                <a:cs typeface="Verdana" panose="020B0604030504040204"/>
              </a:rPr>
              <a:t> </a:t>
            </a:r>
            <a:r>
              <a:rPr sz="2750" spc="-229" dirty="0">
                <a:latin typeface="Verdana" panose="020B0604030504040204"/>
                <a:cs typeface="Verdana" panose="020B0604030504040204"/>
              </a:rPr>
              <a:t>detection </a:t>
            </a:r>
            <a:r>
              <a:rPr sz="2750" spc="-225" dirty="0">
                <a:latin typeface="Verdana" panose="020B0604030504040204"/>
                <a:cs typeface="Verdana" panose="020B0604030504040204"/>
              </a:rPr>
              <a:t> </a:t>
            </a:r>
            <a:r>
              <a:rPr sz="2750" spc="-320" dirty="0">
                <a:latin typeface="Verdana" panose="020B0604030504040204"/>
                <a:cs typeface="Verdana" panose="020B0604030504040204"/>
              </a:rPr>
              <a:t>and</a:t>
            </a:r>
            <a:r>
              <a:rPr sz="2750" spc="-245" dirty="0">
                <a:latin typeface="Verdana" panose="020B0604030504040204"/>
                <a:cs typeface="Verdana" panose="020B0604030504040204"/>
              </a:rPr>
              <a:t> </a:t>
            </a:r>
            <a:r>
              <a:rPr sz="2750" spc="-260" dirty="0">
                <a:latin typeface="Verdana" panose="020B0604030504040204"/>
                <a:cs typeface="Verdana" panose="020B0604030504040204"/>
              </a:rPr>
              <a:t>can</a:t>
            </a:r>
            <a:r>
              <a:rPr sz="2750" spc="-240" dirty="0">
                <a:latin typeface="Verdana" panose="020B0604030504040204"/>
                <a:cs typeface="Verdana" panose="020B0604030504040204"/>
              </a:rPr>
              <a:t> </a:t>
            </a:r>
            <a:r>
              <a:rPr sz="2750" spc="-254" dirty="0">
                <a:latin typeface="Verdana" panose="020B0604030504040204"/>
                <a:cs typeface="Verdana" panose="020B0604030504040204"/>
              </a:rPr>
              <a:t>help</a:t>
            </a:r>
            <a:r>
              <a:rPr sz="2750" spc="-245" dirty="0">
                <a:latin typeface="Verdana" panose="020B0604030504040204"/>
                <a:cs typeface="Verdana" panose="020B0604030504040204"/>
              </a:rPr>
              <a:t> </a:t>
            </a:r>
            <a:r>
              <a:rPr sz="2750" spc="-310" dirty="0">
                <a:latin typeface="Verdana" panose="020B0604030504040204"/>
                <a:cs typeface="Verdana" panose="020B0604030504040204"/>
              </a:rPr>
              <a:t>organizations</a:t>
            </a:r>
            <a:r>
              <a:rPr sz="2750" spc="-240" dirty="0">
                <a:latin typeface="Verdana" panose="020B0604030504040204"/>
                <a:cs typeface="Verdana" panose="020B0604030504040204"/>
              </a:rPr>
              <a:t> </a:t>
            </a:r>
            <a:r>
              <a:rPr sz="2750" spc="-235" dirty="0">
                <a:latin typeface="Verdana" panose="020B0604030504040204"/>
                <a:cs typeface="Verdana" panose="020B0604030504040204"/>
              </a:rPr>
              <a:t>protect</a:t>
            </a:r>
            <a:r>
              <a:rPr sz="2750" spc="-240" dirty="0">
                <a:latin typeface="Verdana" panose="020B0604030504040204"/>
                <a:cs typeface="Verdana" panose="020B0604030504040204"/>
              </a:rPr>
              <a:t> </a:t>
            </a:r>
            <a:r>
              <a:rPr sz="2750" spc="-275" dirty="0">
                <a:latin typeface="Verdana" panose="020B0604030504040204"/>
                <a:cs typeface="Verdana" panose="020B0604030504040204"/>
              </a:rPr>
              <a:t>their</a:t>
            </a:r>
            <a:r>
              <a:rPr sz="2750" spc="-245" dirty="0">
                <a:latin typeface="Verdana" panose="020B0604030504040204"/>
                <a:cs typeface="Verdana" panose="020B0604030504040204"/>
              </a:rPr>
              <a:t> </a:t>
            </a:r>
            <a:r>
              <a:rPr sz="2750" spc="-280" dirty="0">
                <a:latin typeface="Verdana" panose="020B0604030504040204"/>
                <a:cs typeface="Verdana" panose="020B0604030504040204"/>
              </a:rPr>
              <a:t>sensitive</a:t>
            </a:r>
            <a:r>
              <a:rPr sz="2750" spc="-240" dirty="0">
                <a:latin typeface="Verdana" panose="020B0604030504040204"/>
                <a:cs typeface="Verdana" panose="020B0604030504040204"/>
              </a:rPr>
              <a:t> </a:t>
            </a:r>
            <a:r>
              <a:rPr sz="2750" spc="-315" dirty="0">
                <a:latin typeface="Verdana" panose="020B0604030504040204"/>
                <a:cs typeface="Verdana" panose="020B0604030504040204"/>
              </a:rPr>
              <a:t>information</a:t>
            </a:r>
            <a:r>
              <a:rPr sz="2750" spc="-245" dirty="0">
                <a:latin typeface="Verdana" panose="020B0604030504040204"/>
                <a:cs typeface="Verdana" panose="020B0604030504040204"/>
              </a:rPr>
              <a:t> </a:t>
            </a:r>
            <a:r>
              <a:rPr sz="2750" spc="-320" dirty="0">
                <a:latin typeface="Verdana" panose="020B0604030504040204"/>
                <a:cs typeface="Verdana" panose="020B0604030504040204"/>
              </a:rPr>
              <a:t>and</a:t>
            </a:r>
            <a:r>
              <a:rPr sz="2750" spc="-240" dirty="0">
                <a:latin typeface="Verdana" panose="020B0604030504040204"/>
                <a:cs typeface="Verdana" panose="020B0604030504040204"/>
              </a:rPr>
              <a:t> </a:t>
            </a:r>
            <a:r>
              <a:rPr sz="2750" spc="-340" dirty="0">
                <a:latin typeface="Verdana" panose="020B0604030504040204"/>
                <a:cs typeface="Verdana" panose="020B0604030504040204"/>
              </a:rPr>
              <a:t>systems</a:t>
            </a:r>
            <a:r>
              <a:rPr sz="2750" spc="-240" dirty="0">
                <a:latin typeface="Verdana" panose="020B0604030504040204"/>
                <a:cs typeface="Verdana" panose="020B0604030504040204"/>
              </a:rPr>
              <a:t> </a:t>
            </a:r>
            <a:r>
              <a:rPr sz="2750" spc="-355" dirty="0">
                <a:latin typeface="Verdana" panose="020B0604030504040204"/>
                <a:cs typeface="Verdana" panose="020B0604030504040204"/>
              </a:rPr>
              <a:t>from</a:t>
            </a:r>
            <a:r>
              <a:rPr sz="2750" spc="-245" dirty="0">
                <a:latin typeface="Verdana" panose="020B0604030504040204"/>
                <a:cs typeface="Verdana" panose="020B0604030504040204"/>
              </a:rPr>
              <a:t> </a:t>
            </a:r>
            <a:r>
              <a:rPr sz="2750" spc="-295" dirty="0">
                <a:latin typeface="Verdana" panose="020B0604030504040204"/>
                <a:cs typeface="Verdana" panose="020B0604030504040204"/>
              </a:rPr>
              <a:t>malicious</a:t>
            </a:r>
            <a:r>
              <a:rPr sz="2750" spc="-240" dirty="0">
                <a:latin typeface="Verdana" panose="020B0604030504040204"/>
                <a:cs typeface="Verdana" panose="020B0604030504040204"/>
              </a:rPr>
              <a:t> </a:t>
            </a:r>
            <a:r>
              <a:rPr sz="2750" spc="-300" dirty="0">
                <a:latin typeface="Verdana" panose="020B0604030504040204"/>
                <a:cs typeface="Verdana" panose="020B0604030504040204"/>
              </a:rPr>
              <a:t>attacks.</a:t>
            </a:r>
            <a:endParaRPr sz="2750" dirty="0">
              <a:latin typeface="Verdana" panose="020B0604030504040204"/>
              <a:cs typeface="Verdana" panose="020B0604030504040204"/>
            </a:endParaRPr>
          </a:p>
          <a:p>
            <a:pPr marL="12700" marR="241935">
              <a:lnSpc>
                <a:spcPct val="134000"/>
              </a:lnSpc>
            </a:pPr>
            <a:r>
              <a:rPr sz="2750" spc="-290" dirty="0">
                <a:latin typeface="Verdana" panose="020B0604030504040204"/>
                <a:cs typeface="Verdana" panose="020B0604030504040204"/>
              </a:rPr>
              <a:t>This</a:t>
            </a:r>
            <a:r>
              <a:rPr sz="2750" spc="-245" dirty="0">
                <a:latin typeface="Verdana" panose="020B0604030504040204"/>
                <a:cs typeface="Verdana" panose="020B0604030504040204"/>
              </a:rPr>
              <a:t> </a:t>
            </a:r>
            <a:r>
              <a:rPr sz="2750" spc="-300" dirty="0">
                <a:latin typeface="Verdana" panose="020B0604030504040204"/>
                <a:cs typeface="Verdana" panose="020B0604030504040204"/>
              </a:rPr>
              <a:t>paper</a:t>
            </a:r>
            <a:r>
              <a:rPr sz="2750" spc="-245" dirty="0">
                <a:latin typeface="Verdana" panose="020B0604030504040204"/>
                <a:cs typeface="Verdana" panose="020B0604030504040204"/>
              </a:rPr>
              <a:t> </a:t>
            </a:r>
            <a:r>
              <a:rPr sz="2750" spc="-340" dirty="0">
                <a:latin typeface="Verdana" panose="020B0604030504040204"/>
                <a:cs typeface="Verdana" panose="020B0604030504040204"/>
              </a:rPr>
              <a:t>has</a:t>
            </a:r>
            <a:r>
              <a:rPr sz="2750" spc="-240" dirty="0">
                <a:latin typeface="Verdana" panose="020B0604030504040204"/>
                <a:cs typeface="Verdana" panose="020B0604030504040204"/>
              </a:rPr>
              <a:t> </a:t>
            </a:r>
            <a:r>
              <a:rPr sz="2750" spc="-275" dirty="0">
                <a:latin typeface="Verdana" panose="020B0604030504040204"/>
                <a:cs typeface="Verdana" panose="020B0604030504040204"/>
              </a:rPr>
              <a:t>presented</a:t>
            </a:r>
            <a:r>
              <a:rPr sz="2750" spc="-245" dirty="0">
                <a:latin typeface="Verdana" panose="020B0604030504040204"/>
                <a:cs typeface="Verdana" panose="020B0604030504040204"/>
              </a:rPr>
              <a:t> </a:t>
            </a:r>
            <a:r>
              <a:rPr sz="2750" spc="-375" dirty="0">
                <a:latin typeface="Verdana" panose="020B0604030504040204"/>
                <a:cs typeface="Verdana" panose="020B0604030504040204"/>
              </a:rPr>
              <a:t>a</a:t>
            </a:r>
            <a:r>
              <a:rPr sz="2750" spc="-240" dirty="0">
                <a:latin typeface="Verdana" panose="020B0604030504040204"/>
                <a:cs typeface="Verdana" panose="020B0604030504040204"/>
              </a:rPr>
              <a:t> </a:t>
            </a:r>
            <a:r>
              <a:rPr sz="2750" spc="-310" dirty="0">
                <a:latin typeface="Verdana" panose="020B0604030504040204"/>
                <a:cs typeface="Verdana" panose="020B0604030504040204"/>
              </a:rPr>
              <a:t>neural</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0" dirty="0">
                <a:latin typeface="Verdana" panose="020B0604030504040204"/>
                <a:cs typeface="Verdana" panose="020B0604030504040204"/>
              </a:rPr>
              <a:t> </a:t>
            </a:r>
            <a:r>
              <a:rPr sz="2750" spc="-285" dirty="0">
                <a:latin typeface="Verdana" panose="020B0604030504040204"/>
                <a:cs typeface="Verdana" panose="020B0604030504040204"/>
              </a:rPr>
              <a:t>based</a:t>
            </a:r>
            <a:r>
              <a:rPr sz="2750" spc="-245" dirty="0">
                <a:latin typeface="Verdana" panose="020B0604030504040204"/>
                <a:cs typeface="Verdana" panose="020B0604030504040204"/>
              </a:rPr>
              <a:t> </a:t>
            </a:r>
            <a:r>
              <a:rPr sz="2750" spc="-285" dirty="0">
                <a:latin typeface="Verdana" panose="020B0604030504040204"/>
                <a:cs typeface="Verdana" panose="020B0604030504040204"/>
              </a:rPr>
              <a:t>approach</a:t>
            </a:r>
            <a:r>
              <a:rPr sz="2750" spc="-240" dirty="0">
                <a:latin typeface="Verdana" panose="020B0604030504040204"/>
                <a:cs typeface="Verdana" panose="020B0604030504040204"/>
              </a:rPr>
              <a:t> </a:t>
            </a:r>
            <a:r>
              <a:rPr sz="2750" spc="-275" dirty="0">
                <a:latin typeface="Verdana" panose="020B0604030504040204"/>
                <a:cs typeface="Verdana" panose="020B0604030504040204"/>
              </a:rPr>
              <a:t>for</a:t>
            </a:r>
            <a:r>
              <a:rPr sz="2750" spc="-245" dirty="0">
                <a:latin typeface="Verdana" panose="020B0604030504040204"/>
                <a:cs typeface="Verdana" panose="020B0604030504040204"/>
              </a:rPr>
              <a:t> </a:t>
            </a:r>
            <a:r>
              <a:rPr sz="2750" spc="-350" dirty="0">
                <a:latin typeface="Verdana" panose="020B0604030504040204"/>
                <a:cs typeface="Verdana" panose="020B0604030504040204"/>
              </a:rPr>
              <a:t>Intrusion</a:t>
            </a:r>
            <a:r>
              <a:rPr sz="2750" spc="-240" dirty="0">
                <a:latin typeface="Verdana" panose="020B0604030504040204"/>
                <a:cs typeface="Verdana" panose="020B0604030504040204"/>
              </a:rPr>
              <a:t> </a:t>
            </a:r>
            <a:r>
              <a:rPr sz="2750" spc="-229" dirty="0">
                <a:latin typeface="Verdana" panose="020B0604030504040204"/>
                <a:cs typeface="Verdana" panose="020B0604030504040204"/>
              </a:rPr>
              <a:t>detection</a:t>
            </a:r>
            <a:r>
              <a:rPr sz="2750" spc="-245" dirty="0">
                <a:latin typeface="Verdana" panose="020B0604030504040204"/>
                <a:cs typeface="Verdana" panose="020B0604030504040204"/>
              </a:rPr>
              <a:t> </a:t>
            </a:r>
            <a:r>
              <a:rPr sz="2750" spc="-285" dirty="0">
                <a:latin typeface="Verdana" panose="020B0604030504040204"/>
                <a:cs typeface="Verdana" panose="020B0604030504040204"/>
              </a:rPr>
              <a:t>in</a:t>
            </a:r>
            <a:r>
              <a:rPr sz="2750" spc="-240" dirty="0">
                <a:latin typeface="Verdana" panose="020B0604030504040204"/>
                <a:cs typeface="Verdana" panose="020B0604030504040204"/>
              </a:rPr>
              <a:t> </a:t>
            </a:r>
            <a:r>
              <a:rPr sz="2750" spc="-375" dirty="0">
                <a:latin typeface="Verdana" panose="020B0604030504040204"/>
                <a:cs typeface="Verdana" panose="020B0604030504040204"/>
              </a:rPr>
              <a:t>a</a:t>
            </a:r>
            <a:r>
              <a:rPr sz="2750" spc="-245"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5" dirty="0">
                <a:latin typeface="Verdana" panose="020B0604030504040204"/>
                <a:cs typeface="Verdana" panose="020B0604030504040204"/>
              </a:rPr>
              <a:t> </a:t>
            </a:r>
            <a:r>
              <a:rPr sz="2750" spc="-285" dirty="0">
                <a:latin typeface="Verdana" panose="020B0604030504040204"/>
                <a:cs typeface="Verdana" panose="020B0604030504040204"/>
              </a:rPr>
              <a:t>based </a:t>
            </a:r>
            <a:r>
              <a:rPr sz="2750" spc="-280" dirty="0">
                <a:latin typeface="Verdana" panose="020B0604030504040204"/>
                <a:cs typeface="Verdana" panose="020B0604030504040204"/>
              </a:rPr>
              <a:t> </a:t>
            </a:r>
            <a:r>
              <a:rPr sz="2750" spc="-290" dirty="0">
                <a:latin typeface="Verdana" panose="020B0604030504040204"/>
                <a:cs typeface="Verdana" panose="020B0604030504040204"/>
              </a:rPr>
              <a:t>computer</a:t>
            </a:r>
            <a:r>
              <a:rPr sz="2750" spc="-245" dirty="0">
                <a:latin typeface="Verdana" panose="020B0604030504040204"/>
                <a:cs typeface="Verdana" panose="020B0604030504040204"/>
              </a:rPr>
              <a:t> </a:t>
            </a:r>
            <a:r>
              <a:rPr sz="2750" spc="-345" dirty="0">
                <a:latin typeface="Verdana" panose="020B0604030504040204"/>
                <a:cs typeface="Verdana" panose="020B0604030504040204"/>
              </a:rPr>
              <a:t>system</a:t>
            </a:r>
            <a:r>
              <a:rPr sz="2750" spc="-245" dirty="0">
                <a:latin typeface="Verdana" panose="020B0604030504040204"/>
                <a:cs typeface="Verdana" panose="020B0604030504040204"/>
              </a:rPr>
              <a:t> </a:t>
            </a:r>
            <a:r>
              <a:rPr sz="2750" spc="-305" dirty="0">
                <a:latin typeface="Verdana" panose="020B0604030504040204"/>
                <a:cs typeface="Verdana" panose="020B0604030504040204"/>
              </a:rPr>
              <a:t>using</a:t>
            </a:r>
            <a:r>
              <a:rPr sz="2750" spc="-240" dirty="0">
                <a:latin typeface="Verdana" panose="020B0604030504040204"/>
                <a:cs typeface="Verdana" panose="020B0604030504040204"/>
              </a:rPr>
              <a:t> </a:t>
            </a:r>
            <a:r>
              <a:rPr sz="2750" spc="-245" dirty="0">
                <a:latin typeface="Verdana" panose="020B0604030504040204"/>
                <a:cs typeface="Verdana" panose="020B0604030504040204"/>
              </a:rPr>
              <a:t>Self </a:t>
            </a:r>
            <a:r>
              <a:rPr sz="2750" spc="-310" dirty="0">
                <a:latin typeface="Verdana" panose="020B0604030504040204"/>
                <a:cs typeface="Verdana" panose="020B0604030504040204"/>
              </a:rPr>
              <a:t>Organizing</a:t>
            </a:r>
            <a:r>
              <a:rPr sz="2750" spc="-240" dirty="0">
                <a:latin typeface="Verdana" panose="020B0604030504040204"/>
                <a:cs typeface="Verdana" panose="020B0604030504040204"/>
              </a:rPr>
              <a:t> </a:t>
            </a:r>
            <a:r>
              <a:rPr sz="2750" spc="-285" dirty="0">
                <a:latin typeface="Verdana" panose="020B0604030504040204"/>
                <a:cs typeface="Verdana" panose="020B0604030504040204"/>
              </a:rPr>
              <a:t>Map</a:t>
            </a:r>
            <a:r>
              <a:rPr sz="2750" spc="-245" dirty="0">
                <a:latin typeface="Verdana" panose="020B0604030504040204"/>
                <a:cs typeface="Verdana" panose="020B0604030504040204"/>
              </a:rPr>
              <a:t> </a:t>
            </a:r>
            <a:r>
              <a:rPr sz="2750" spc="-320" dirty="0">
                <a:latin typeface="Verdana" panose="020B0604030504040204"/>
                <a:cs typeface="Verdana" panose="020B0604030504040204"/>
              </a:rPr>
              <a:t>and</a:t>
            </a:r>
            <a:r>
              <a:rPr sz="2750" spc="-240" dirty="0">
                <a:latin typeface="Verdana" panose="020B0604030504040204"/>
                <a:cs typeface="Verdana" panose="020B0604030504040204"/>
              </a:rPr>
              <a:t> </a:t>
            </a:r>
            <a:r>
              <a:rPr sz="2750" spc="-295" dirty="0">
                <a:latin typeface="Verdana" panose="020B0604030504040204"/>
                <a:cs typeface="Verdana" panose="020B0604030504040204"/>
              </a:rPr>
              <a:t>Back</a:t>
            </a:r>
            <a:r>
              <a:rPr sz="2750" spc="-245" dirty="0">
                <a:latin typeface="Verdana" panose="020B0604030504040204"/>
                <a:cs typeface="Verdana" panose="020B0604030504040204"/>
              </a:rPr>
              <a:t> </a:t>
            </a:r>
            <a:r>
              <a:rPr sz="2750" spc="-300" dirty="0">
                <a:latin typeface="Verdana" panose="020B0604030504040204"/>
                <a:cs typeface="Verdana" panose="020B0604030504040204"/>
              </a:rPr>
              <a:t>Propagation</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0" dirty="0">
                <a:latin typeface="Verdana" panose="020B0604030504040204"/>
                <a:cs typeface="Verdana" panose="020B0604030504040204"/>
              </a:rPr>
              <a:t> </a:t>
            </a:r>
            <a:r>
              <a:rPr sz="2750" spc="-275" dirty="0">
                <a:latin typeface="Verdana" panose="020B0604030504040204"/>
                <a:cs typeface="Verdana" panose="020B0604030504040204"/>
              </a:rPr>
              <a:t>The</a:t>
            </a:r>
            <a:r>
              <a:rPr sz="2750" spc="-245" dirty="0">
                <a:latin typeface="Verdana" panose="020B0604030504040204"/>
                <a:cs typeface="Verdana" panose="020B0604030504040204"/>
              </a:rPr>
              <a:t> bottleneck</a:t>
            </a:r>
            <a:r>
              <a:rPr sz="2750" spc="-240" dirty="0">
                <a:latin typeface="Verdana" panose="020B0604030504040204"/>
                <a:cs typeface="Verdana" panose="020B0604030504040204"/>
              </a:rPr>
              <a:t> </a:t>
            </a:r>
            <a:r>
              <a:rPr sz="2750" spc="-235" dirty="0">
                <a:latin typeface="Verdana" panose="020B0604030504040204"/>
                <a:cs typeface="Verdana" panose="020B0604030504040204"/>
              </a:rPr>
              <a:t>of</a:t>
            </a:r>
            <a:r>
              <a:rPr sz="2750" spc="-245" dirty="0">
                <a:latin typeface="Verdana" panose="020B0604030504040204"/>
                <a:cs typeface="Verdana" panose="020B0604030504040204"/>
              </a:rPr>
              <a:t> </a:t>
            </a:r>
            <a:r>
              <a:rPr sz="2750" spc="-355" dirty="0">
                <a:latin typeface="Verdana" panose="020B0604030504040204"/>
                <a:cs typeface="Verdana" panose="020B0604030504040204"/>
              </a:rPr>
              <a:t>any</a:t>
            </a:r>
            <a:r>
              <a:rPr sz="2750" spc="-240" dirty="0">
                <a:latin typeface="Verdana" panose="020B0604030504040204"/>
                <a:cs typeface="Verdana" panose="020B0604030504040204"/>
              </a:rPr>
              <a:t> </a:t>
            </a:r>
            <a:r>
              <a:rPr sz="2750" spc="-335" dirty="0">
                <a:latin typeface="Verdana" panose="020B0604030504040204"/>
                <a:cs typeface="Verdana" panose="020B0604030504040204"/>
              </a:rPr>
              <a:t>ANN </a:t>
            </a:r>
            <a:r>
              <a:rPr sz="2750" spc="-330" dirty="0">
                <a:latin typeface="Verdana" panose="020B0604030504040204"/>
                <a:cs typeface="Verdana" panose="020B0604030504040204"/>
              </a:rPr>
              <a:t> </a:t>
            </a:r>
            <a:r>
              <a:rPr sz="2750" spc="-310" dirty="0">
                <a:latin typeface="Verdana" panose="020B0604030504040204"/>
                <a:cs typeface="Verdana" panose="020B0604030504040204"/>
              </a:rPr>
              <a:t>model</a:t>
            </a:r>
            <a:r>
              <a:rPr sz="2750" spc="-240" dirty="0">
                <a:latin typeface="Verdana" panose="020B0604030504040204"/>
                <a:cs typeface="Verdana" panose="020B0604030504040204"/>
              </a:rPr>
              <a:t> </a:t>
            </a:r>
            <a:r>
              <a:rPr sz="2750" spc="-275" dirty="0">
                <a:latin typeface="Verdana" panose="020B0604030504040204"/>
                <a:cs typeface="Verdana" panose="020B0604030504040204"/>
              </a:rPr>
              <a:t>for</a:t>
            </a:r>
            <a:r>
              <a:rPr sz="2750" spc="-245" dirty="0">
                <a:latin typeface="Verdana" panose="020B0604030504040204"/>
                <a:cs typeface="Verdana" panose="020B0604030504040204"/>
              </a:rPr>
              <a:t> </a:t>
            </a:r>
            <a:r>
              <a:rPr sz="2750" spc="-295" dirty="0">
                <a:latin typeface="Verdana" panose="020B0604030504040204"/>
                <a:cs typeface="Verdana" panose="020B0604030504040204"/>
              </a:rPr>
              <a:t>intrusion</a:t>
            </a:r>
            <a:r>
              <a:rPr sz="2750" spc="-240" dirty="0">
                <a:latin typeface="Verdana" panose="020B0604030504040204"/>
                <a:cs typeface="Verdana" panose="020B0604030504040204"/>
              </a:rPr>
              <a:t> </a:t>
            </a:r>
            <a:r>
              <a:rPr sz="2750" spc="-229" dirty="0">
                <a:latin typeface="Verdana" panose="020B0604030504040204"/>
                <a:cs typeface="Verdana" panose="020B0604030504040204"/>
              </a:rPr>
              <a:t>detection</a:t>
            </a:r>
            <a:r>
              <a:rPr sz="2750" spc="-245" dirty="0">
                <a:latin typeface="Verdana" panose="020B0604030504040204"/>
                <a:cs typeface="Verdana" panose="020B0604030504040204"/>
              </a:rPr>
              <a:t> </a:t>
            </a:r>
            <a:r>
              <a:rPr sz="2750" spc="-280" dirty="0">
                <a:latin typeface="Verdana" panose="020B0604030504040204"/>
                <a:cs typeface="Verdana" panose="020B0604030504040204"/>
              </a:rPr>
              <a:t>is</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5" dirty="0">
                <a:latin typeface="Verdana" panose="020B0604030504040204"/>
                <a:cs typeface="Verdana" panose="020B0604030504040204"/>
              </a:rPr>
              <a:t> </a:t>
            </a:r>
            <a:r>
              <a:rPr sz="2750" spc="-310" dirty="0">
                <a:latin typeface="Verdana" panose="020B0604030504040204"/>
                <a:cs typeface="Verdana" panose="020B0604030504040204"/>
              </a:rPr>
              <a:t>data</a:t>
            </a:r>
            <a:r>
              <a:rPr sz="2750" spc="-240" dirty="0">
                <a:latin typeface="Verdana" panose="020B0604030504040204"/>
                <a:cs typeface="Verdana" panose="020B0604030504040204"/>
              </a:rPr>
              <a:t> </a:t>
            </a:r>
            <a:r>
              <a:rPr sz="2750" spc="-265" dirty="0">
                <a:latin typeface="Verdana" panose="020B0604030504040204"/>
                <a:cs typeface="Verdana" panose="020B0604030504040204"/>
              </a:rPr>
              <a:t>set</a:t>
            </a:r>
            <a:r>
              <a:rPr sz="2750" spc="-245" dirty="0">
                <a:latin typeface="Verdana" panose="020B0604030504040204"/>
                <a:cs typeface="Verdana" panose="020B0604030504040204"/>
              </a:rPr>
              <a:t> </a:t>
            </a:r>
            <a:r>
              <a:rPr sz="2750" spc="-285" dirty="0">
                <a:latin typeface="Verdana" panose="020B0604030504040204"/>
                <a:cs typeface="Verdana" panose="020B0604030504040204"/>
              </a:rPr>
              <a:t>used</a:t>
            </a:r>
            <a:r>
              <a:rPr sz="2750" spc="-240" dirty="0">
                <a:latin typeface="Verdana" panose="020B0604030504040204"/>
                <a:cs typeface="Verdana" panose="020B0604030504040204"/>
              </a:rPr>
              <a:t> </a:t>
            </a:r>
            <a:r>
              <a:rPr sz="2750" spc="-320" dirty="0">
                <a:latin typeface="Verdana" panose="020B0604030504040204"/>
                <a:cs typeface="Verdana" panose="020B0604030504040204"/>
              </a:rPr>
              <a:t>and</a:t>
            </a:r>
            <a:r>
              <a:rPr sz="2750" spc="-245"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85" dirty="0">
                <a:latin typeface="Verdana" panose="020B0604030504040204"/>
                <a:cs typeface="Verdana" panose="020B0604030504040204"/>
              </a:rPr>
              <a:t>attack</a:t>
            </a:r>
            <a:r>
              <a:rPr sz="2750" spc="-245" dirty="0">
                <a:latin typeface="Verdana" panose="020B0604030504040204"/>
                <a:cs typeface="Verdana" panose="020B0604030504040204"/>
              </a:rPr>
              <a:t> </a:t>
            </a:r>
            <a:r>
              <a:rPr sz="2750" spc="-265" dirty="0">
                <a:latin typeface="Verdana" panose="020B0604030504040204"/>
                <a:cs typeface="Verdana" panose="020B0604030504040204"/>
              </a:rPr>
              <a:t>considered.</a:t>
            </a:r>
            <a:r>
              <a:rPr sz="2750" spc="-235" dirty="0">
                <a:latin typeface="Verdana" panose="020B0604030504040204"/>
                <a:cs typeface="Verdana" panose="020B0604030504040204"/>
              </a:rPr>
              <a:t> </a:t>
            </a:r>
            <a:r>
              <a:rPr sz="2750" spc="-275" dirty="0">
                <a:latin typeface="Verdana" panose="020B0604030504040204"/>
                <a:cs typeface="Verdana" panose="020B0604030504040204"/>
              </a:rPr>
              <a:t>The</a:t>
            </a:r>
            <a:r>
              <a:rPr sz="2750" spc="-245" dirty="0">
                <a:latin typeface="Verdana" panose="020B0604030504040204"/>
                <a:cs typeface="Verdana" panose="020B0604030504040204"/>
              </a:rPr>
              <a:t> </a:t>
            </a:r>
            <a:r>
              <a:rPr sz="2750" spc="-310" dirty="0">
                <a:latin typeface="Verdana" panose="020B0604030504040204"/>
                <a:cs typeface="Verdana" panose="020B0604030504040204"/>
              </a:rPr>
              <a:t>data</a:t>
            </a:r>
            <a:r>
              <a:rPr sz="2750" spc="-240" dirty="0">
                <a:latin typeface="Verdana" panose="020B0604030504040204"/>
                <a:cs typeface="Verdana" panose="020B0604030504040204"/>
              </a:rPr>
              <a:t> </a:t>
            </a:r>
            <a:r>
              <a:rPr sz="2750" spc="-285" dirty="0">
                <a:latin typeface="Verdana" panose="020B0604030504040204"/>
                <a:cs typeface="Verdana" panose="020B0604030504040204"/>
              </a:rPr>
              <a:t>required</a:t>
            </a:r>
            <a:r>
              <a:rPr sz="2750" spc="-245" dirty="0">
                <a:latin typeface="Verdana" panose="020B0604030504040204"/>
                <a:cs typeface="Verdana" panose="020B0604030504040204"/>
              </a:rPr>
              <a:t> </a:t>
            </a:r>
            <a:r>
              <a:rPr sz="2750" spc="-275" dirty="0">
                <a:latin typeface="Verdana" panose="020B0604030504040204"/>
                <a:cs typeface="Verdana" panose="020B0604030504040204"/>
              </a:rPr>
              <a:t>for</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 </a:t>
            </a:r>
            <a:r>
              <a:rPr sz="2750" spc="-254" dirty="0">
                <a:latin typeface="Verdana" panose="020B0604030504040204"/>
                <a:cs typeface="Verdana" panose="020B0604030504040204"/>
              </a:rPr>
              <a:t> </a:t>
            </a:r>
            <a:r>
              <a:rPr sz="2750" spc="-290" dirty="0">
                <a:latin typeface="Verdana" panose="020B0604030504040204"/>
                <a:cs typeface="Verdana" panose="020B0604030504040204"/>
              </a:rPr>
              <a:t>development</a:t>
            </a:r>
            <a:r>
              <a:rPr sz="2750" spc="-245" dirty="0">
                <a:latin typeface="Verdana" panose="020B0604030504040204"/>
                <a:cs typeface="Verdana" panose="020B0604030504040204"/>
              </a:rPr>
              <a:t> </a:t>
            </a:r>
            <a:r>
              <a:rPr sz="2750" spc="-235" dirty="0">
                <a:latin typeface="Verdana" panose="020B0604030504040204"/>
                <a:cs typeface="Verdana" panose="020B0604030504040204"/>
              </a:rPr>
              <a:t>of</a:t>
            </a:r>
            <a:r>
              <a:rPr sz="2750" spc="-240" dirty="0">
                <a:latin typeface="Verdana" panose="020B0604030504040204"/>
                <a:cs typeface="Verdana" panose="020B0604030504040204"/>
              </a:rPr>
              <a:t> </a:t>
            </a:r>
            <a:r>
              <a:rPr sz="2750" spc="-310" dirty="0">
                <a:latin typeface="Verdana" panose="020B0604030504040204"/>
                <a:cs typeface="Verdana" panose="020B0604030504040204"/>
              </a:rPr>
              <a:t>neural</a:t>
            </a:r>
            <a:r>
              <a:rPr sz="2750" spc="-235"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5" dirty="0">
                <a:latin typeface="Verdana" panose="020B0604030504040204"/>
                <a:cs typeface="Verdana" panose="020B0604030504040204"/>
              </a:rPr>
              <a:t> </a:t>
            </a:r>
            <a:r>
              <a:rPr sz="2750" spc="-310" dirty="0">
                <a:latin typeface="Verdana" panose="020B0604030504040204"/>
                <a:cs typeface="Verdana" panose="020B0604030504040204"/>
              </a:rPr>
              <a:t>model</a:t>
            </a:r>
            <a:r>
              <a:rPr sz="2750" spc="-235" dirty="0">
                <a:latin typeface="Verdana" panose="020B0604030504040204"/>
                <a:cs typeface="Verdana" panose="020B0604030504040204"/>
              </a:rPr>
              <a:t> </a:t>
            </a:r>
            <a:r>
              <a:rPr sz="2750" spc="-325" dirty="0">
                <a:latin typeface="Verdana" panose="020B0604030504040204"/>
                <a:cs typeface="Verdana" panose="020B0604030504040204"/>
              </a:rPr>
              <a:t>have</a:t>
            </a:r>
            <a:r>
              <a:rPr sz="2750" spc="-240" dirty="0">
                <a:latin typeface="Verdana" panose="020B0604030504040204"/>
                <a:cs typeface="Verdana" panose="020B0604030504040204"/>
              </a:rPr>
              <a:t> </a:t>
            </a:r>
            <a:r>
              <a:rPr sz="2750" spc="-265" dirty="0">
                <a:latin typeface="Verdana" panose="020B0604030504040204"/>
                <a:cs typeface="Verdana" panose="020B0604030504040204"/>
              </a:rPr>
              <a:t>been</a:t>
            </a:r>
            <a:r>
              <a:rPr sz="2750" spc="-240" dirty="0">
                <a:latin typeface="Verdana" panose="020B0604030504040204"/>
                <a:cs typeface="Verdana" panose="020B0604030504040204"/>
              </a:rPr>
              <a:t> </a:t>
            </a:r>
            <a:r>
              <a:rPr sz="2750" spc="-275" dirty="0">
                <a:latin typeface="Verdana" panose="020B0604030504040204"/>
                <a:cs typeface="Verdana" panose="020B0604030504040204"/>
              </a:rPr>
              <a:t>obtained</a:t>
            </a:r>
            <a:r>
              <a:rPr sz="2750" spc="-245" dirty="0">
                <a:latin typeface="Verdana" panose="020B0604030504040204"/>
                <a:cs typeface="Verdana" panose="020B0604030504040204"/>
              </a:rPr>
              <a:t> </a:t>
            </a:r>
            <a:r>
              <a:rPr sz="2750" spc="-355" dirty="0">
                <a:latin typeface="Verdana" panose="020B0604030504040204"/>
                <a:cs typeface="Verdana" panose="020B0604030504040204"/>
              </a:rPr>
              <a:t>from</a:t>
            </a:r>
            <a:r>
              <a:rPr sz="2750" spc="-240" dirty="0">
                <a:latin typeface="Verdana" panose="020B0604030504040204"/>
                <a:cs typeface="Verdana" panose="020B0604030504040204"/>
              </a:rPr>
              <a:t> </a:t>
            </a:r>
            <a:r>
              <a:rPr sz="2750" spc="-409" dirty="0">
                <a:latin typeface="Verdana" panose="020B0604030504040204"/>
                <a:cs typeface="Verdana" panose="020B0604030504040204"/>
              </a:rPr>
              <a:t>KDD</a:t>
            </a:r>
            <a:r>
              <a:rPr sz="2750" spc="-240" dirty="0">
                <a:latin typeface="Verdana" panose="020B0604030504040204"/>
                <a:cs typeface="Verdana" panose="020B0604030504040204"/>
              </a:rPr>
              <a:t> </a:t>
            </a:r>
            <a:r>
              <a:rPr sz="2750" spc="-225" dirty="0">
                <a:latin typeface="Verdana" panose="020B0604030504040204"/>
                <a:cs typeface="Verdana" panose="020B0604030504040204"/>
              </a:rPr>
              <a:t>Cup'</a:t>
            </a:r>
            <a:r>
              <a:rPr sz="2750" spc="-240" dirty="0">
                <a:latin typeface="Verdana" panose="020B0604030504040204"/>
                <a:cs typeface="Verdana" panose="020B0604030504040204"/>
              </a:rPr>
              <a:t> </a:t>
            </a:r>
            <a:r>
              <a:rPr sz="2750" spc="-330" dirty="0">
                <a:latin typeface="Verdana" panose="020B0604030504040204"/>
                <a:cs typeface="Verdana" panose="020B0604030504040204"/>
              </a:rPr>
              <a:t>99</a:t>
            </a:r>
            <a:r>
              <a:rPr sz="2750" spc="-240" dirty="0">
                <a:latin typeface="Verdana" panose="020B0604030504040204"/>
                <a:cs typeface="Verdana" panose="020B0604030504040204"/>
              </a:rPr>
              <a:t> </a:t>
            </a:r>
            <a:r>
              <a:rPr sz="2750" spc="-320" dirty="0">
                <a:latin typeface="Verdana" panose="020B0604030504040204"/>
                <a:cs typeface="Verdana" panose="020B0604030504040204"/>
              </a:rPr>
              <a:t>data.</a:t>
            </a:r>
            <a:r>
              <a:rPr sz="2750" spc="-235" dirty="0">
                <a:latin typeface="Verdana" panose="020B0604030504040204"/>
                <a:cs typeface="Verdana" panose="020B0604030504040204"/>
              </a:rPr>
              <a:t> </a:t>
            </a:r>
            <a:r>
              <a:rPr sz="2750" spc="-275" dirty="0">
                <a:latin typeface="Verdana" panose="020B0604030504040204"/>
                <a:cs typeface="Verdana" panose="020B0604030504040204"/>
              </a:rPr>
              <a:t>Totally</a:t>
            </a:r>
            <a:r>
              <a:rPr sz="2750" spc="-240" dirty="0">
                <a:latin typeface="Verdana" panose="020B0604030504040204"/>
                <a:cs typeface="Verdana" panose="020B0604030504040204"/>
              </a:rPr>
              <a:t> </a:t>
            </a:r>
            <a:r>
              <a:rPr sz="2750" spc="-375" dirty="0">
                <a:latin typeface="Verdana" panose="020B0604030504040204"/>
                <a:cs typeface="Verdana" panose="020B0604030504040204"/>
              </a:rPr>
              <a:t>4</a:t>
            </a:r>
            <a:r>
              <a:rPr sz="2750" spc="-245" dirty="0">
                <a:latin typeface="Verdana" panose="020B0604030504040204"/>
                <a:cs typeface="Verdana" panose="020B0604030504040204"/>
              </a:rPr>
              <a:t> </a:t>
            </a:r>
            <a:r>
              <a:rPr sz="2750" spc="-270" dirty="0">
                <a:latin typeface="Verdana" panose="020B0604030504040204"/>
                <a:cs typeface="Verdana" panose="020B0604030504040204"/>
              </a:rPr>
              <a:t>category</a:t>
            </a:r>
            <a:r>
              <a:rPr sz="2750" spc="-240" dirty="0">
                <a:latin typeface="Verdana" panose="020B0604030504040204"/>
                <a:cs typeface="Verdana" panose="020B0604030504040204"/>
              </a:rPr>
              <a:t> </a:t>
            </a:r>
            <a:r>
              <a:rPr sz="2750" spc="-235" dirty="0">
                <a:latin typeface="Verdana" panose="020B0604030504040204"/>
                <a:cs typeface="Verdana" panose="020B0604030504040204"/>
              </a:rPr>
              <a:t>of </a:t>
            </a:r>
            <a:r>
              <a:rPr sz="2750" spc="-229" dirty="0">
                <a:latin typeface="Verdana" panose="020B0604030504040204"/>
                <a:cs typeface="Verdana" panose="020B0604030504040204"/>
              </a:rPr>
              <a:t> </a:t>
            </a:r>
            <a:r>
              <a:rPr sz="2750" spc="-290" dirty="0">
                <a:latin typeface="Verdana" panose="020B0604030504040204"/>
                <a:cs typeface="Verdana" panose="020B0604030504040204"/>
              </a:rPr>
              <a:t>attacks</a:t>
            </a:r>
            <a:r>
              <a:rPr sz="2750" spc="-240" dirty="0">
                <a:latin typeface="Verdana" panose="020B0604030504040204"/>
                <a:cs typeface="Verdana" panose="020B0604030504040204"/>
              </a:rPr>
              <a:t> </a:t>
            </a:r>
            <a:r>
              <a:rPr sz="2750" spc="-310" dirty="0">
                <a:latin typeface="Verdana" panose="020B0604030504040204"/>
                <a:cs typeface="Verdana" panose="020B0604030504040204"/>
              </a:rPr>
              <a:t>which</a:t>
            </a:r>
            <a:r>
              <a:rPr sz="2750" spc="-240" dirty="0">
                <a:latin typeface="Verdana" panose="020B0604030504040204"/>
                <a:cs typeface="Verdana" panose="020B0604030504040204"/>
              </a:rPr>
              <a:t> include </a:t>
            </a:r>
            <a:r>
              <a:rPr sz="2750" spc="-409" dirty="0">
                <a:latin typeface="Verdana" panose="020B0604030504040204"/>
                <a:cs typeface="Verdana" panose="020B0604030504040204"/>
              </a:rPr>
              <a:t>24</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number</a:t>
            </a:r>
            <a:r>
              <a:rPr sz="2750" spc="-240" dirty="0">
                <a:latin typeface="Verdana" panose="020B0604030504040204"/>
                <a:cs typeface="Verdana" panose="020B0604030504040204"/>
              </a:rPr>
              <a:t> </a:t>
            </a:r>
            <a:r>
              <a:rPr sz="2750" spc="-235" dirty="0">
                <a:latin typeface="Verdana" panose="020B0604030504040204"/>
                <a:cs typeface="Verdana" panose="020B0604030504040204"/>
              </a:rPr>
              <a:t>of </a:t>
            </a:r>
            <a:r>
              <a:rPr sz="2750" spc="-295" dirty="0">
                <a:latin typeface="Verdana" panose="020B0604030504040204"/>
                <a:cs typeface="Verdana" panose="020B0604030504040204"/>
              </a:rPr>
              <a:t>intrusion</a:t>
            </a:r>
            <a:r>
              <a:rPr sz="2750" spc="-240" dirty="0">
                <a:latin typeface="Verdana" panose="020B0604030504040204"/>
                <a:cs typeface="Verdana" panose="020B0604030504040204"/>
              </a:rPr>
              <a:t> </a:t>
            </a:r>
            <a:r>
              <a:rPr sz="2750" spc="-355" dirty="0">
                <a:latin typeface="Verdana" panose="020B0604030504040204"/>
                <a:cs typeface="Verdana" panose="020B0604030504040204"/>
              </a:rPr>
              <a:t>from</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90" dirty="0">
                <a:latin typeface="Verdana" panose="020B0604030504040204"/>
                <a:cs typeface="Verdana" panose="020B0604030504040204"/>
              </a:rPr>
              <a:t>computer</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0" dirty="0">
                <a:latin typeface="Verdana" panose="020B0604030504040204"/>
                <a:cs typeface="Verdana" panose="020B0604030504040204"/>
              </a:rPr>
              <a:t> </a:t>
            </a:r>
            <a:r>
              <a:rPr sz="2750" spc="-360" dirty="0">
                <a:latin typeface="Verdana" panose="020B0604030504040204"/>
                <a:cs typeface="Verdana" panose="020B0604030504040204"/>
              </a:rPr>
              <a:t>were</a:t>
            </a:r>
            <a:r>
              <a:rPr sz="2750" spc="-235" dirty="0">
                <a:latin typeface="Verdana" panose="020B0604030504040204"/>
                <a:cs typeface="Verdana" panose="020B0604030504040204"/>
              </a:rPr>
              <a:t> </a:t>
            </a:r>
            <a:r>
              <a:rPr sz="2750" spc="-254" dirty="0">
                <a:latin typeface="Verdana" panose="020B0604030504040204"/>
                <a:cs typeface="Verdana" panose="020B0604030504040204"/>
              </a:rPr>
              <a:t>considered</a:t>
            </a:r>
            <a:r>
              <a:rPr sz="2750" spc="-240" dirty="0">
                <a:latin typeface="Verdana" panose="020B0604030504040204"/>
                <a:cs typeface="Verdana" panose="020B0604030504040204"/>
              </a:rPr>
              <a:t> </a:t>
            </a:r>
            <a:r>
              <a:rPr sz="2750" spc="-285" dirty="0">
                <a:latin typeface="Verdana" panose="020B0604030504040204"/>
                <a:cs typeface="Verdana" panose="020B0604030504040204"/>
              </a:rPr>
              <a:t>in</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54" dirty="0">
                <a:latin typeface="Verdana" panose="020B0604030504040204"/>
                <a:cs typeface="Verdana" panose="020B0604030504040204"/>
              </a:rPr>
              <a:t>developed </a:t>
            </a:r>
            <a:r>
              <a:rPr sz="2750" spc="-925" dirty="0">
                <a:latin typeface="Verdana" panose="020B0604030504040204"/>
                <a:cs typeface="Verdana" panose="020B0604030504040204"/>
              </a:rPr>
              <a:t> </a:t>
            </a:r>
            <a:r>
              <a:rPr sz="2750" spc="-320" dirty="0">
                <a:latin typeface="Verdana" panose="020B0604030504040204"/>
                <a:cs typeface="Verdana" panose="020B0604030504040204"/>
              </a:rPr>
              <a:t>model.</a:t>
            </a:r>
            <a:r>
              <a:rPr sz="2750" spc="-240" dirty="0">
                <a:latin typeface="Verdana" panose="020B0604030504040204"/>
                <a:cs typeface="Verdana" panose="020B0604030504040204"/>
              </a:rPr>
              <a:t> </a:t>
            </a:r>
            <a:r>
              <a:rPr sz="2750" spc="-275"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65" dirty="0">
                <a:latin typeface="Verdana" panose="020B0604030504040204"/>
                <a:cs typeface="Verdana" panose="020B0604030504040204"/>
              </a:rPr>
              <a:t>SOM</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0" dirty="0">
                <a:latin typeface="Verdana" panose="020B0604030504040204"/>
                <a:cs typeface="Verdana" panose="020B0604030504040204"/>
              </a:rPr>
              <a:t> </a:t>
            </a:r>
            <a:r>
              <a:rPr sz="2750" spc="-280" dirty="0">
                <a:latin typeface="Verdana" panose="020B0604030504040204"/>
                <a:cs typeface="Verdana" panose="020B0604030504040204"/>
              </a:rPr>
              <a:t>is</a:t>
            </a:r>
            <a:r>
              <a:rPr sz="2750" spc="-240" dirty="0">
                <a:latin typeface="Verdana" panose="020B0604030504040204"/>
                <a:cs typeface="Verdana" panose="020B0604030504040204"/>
              </a:rPr>
              <a:t> </a:t>
            </a:r>
            <a:r>
              <a:rPr sz="2750" spc="-285" dirty="0">
                <a:latin typeface="Verdana" panose="020B0604030504040204"/>
                <a:cs typeface="Verdana" panose="020B0604030504040204"/>
              </a:rPr>
              <a:t>used</a:t>
            </a:r>
            <a:r>
              <a:rPr sz="2750" spc="-240" dirty="0">
                <a:latin typeface="Verdana" panose="020B0604030504040204"/>
                <a:cs typeface="Verdana" panose="020B0604030504040204"/>
              </a:rPr>
              <a:t> </a:t>
            </a:r>
            <a:r>
              <a:rPr sz="2750" spc="-245" dirty="0">
                <a:latin typeface="Verdana" panose="020B0604030504040204"/>
                <a:cs typeface="Verdana" panose="020B0604030504040204"/>
              </a:rPr>
              <a:t>to</a:t>
            </a:r>
            <a:r>
              <a:rPr sz="2750" spc="-240" dirty="0">
                <a:latin typeface="Verdana" panose="020B0604030504040204"/>
                <a:cs typeface="Verdana" panose="020B0604030504040204"/>
              </a:rPr>
              <a:t> </a:t>
            </a:r>
            <a:r>
              <a:rPr sz="2750" spc="-300" dirty="0">
                <a:latin typeface="Verdana" panose="020B0604030504040204"/>
                <a:cs typeface="Verdana" panose="020B0604030504040204"/>
              </a:rPr>
              <a:t>visualize</a:t>
            </a:r>
            <a:r>
              <a:rPr sz="2750" spc="-240" dirty="0">
                <a:latin typeface="Verdana" panose="020B0604030504040204"/>
                <a:cs typeface="Verdana" panose="020B0604030504040204"/>
              </a:rPr>
              <a:t> </a:t>
            </a:r>
            <a:r>
              <a:rPr sz="2750" spc="-320" dirty="0">
                <a:latin typeface="Verdana" panose="020B0604030504040204"/>
                <a:cs typeface="Verdana" panose="020B0604030504040204"/>
              </a:rPr>
              <a:t>and</a:t>
            </a:r>
            <a:r>
              <a:rPr sz="2750" spc="-240" dirty="0">
                <a:latin typeface="Verdana" panose="020B0604030504040204"/>
                <a:cs typeface="Verdana" panose="020B0604030504040204"/>
              </a:rPr>
              <a:t> </a:t>
            </a:r>
            <a:r>
              <a:rPr sz="2750" spc="-300" dirty="0">
                <a:latin typeface="Verdana" panose="020B0604030504040204"/>
                <a:cs typeface="Verdana" panose="020B0604030504040204"/>
              </a:rPr>
              <a:t>study</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54" dirty="0">
                <a:latin typeface="Verdana" panose="020B0604030504040204"/>
                <a:cs typeface="Verdana" panose="020B0604030504040204"/>
              </a:rPr>
              <a:t>characteristics</a:t>
            </a:r>
            <a:r>
              <a:rPr sz="2750" spc="-240" dirty="0">
                <a:latin typeface="Verdana" panose="020B0604030504040204"/>
                <a:cs typeface="Verdana" panose="020B0604030504040204"/>
              </a:rPr>
              <a:t> </a:t>
            </a:r>
            <a:r>
              <a:rPr sz="2750" spc="-235" dirty="0">
                <a:latin typeface="Verdana" panose="020B0604030504040204"/>
                <a:cs typeface="Verdana" panose="020B0604030504040204"/>
              </a:rPr>
              <a:t>of</a:t>
            </a:r>
            <a:r>
              <a:rPr sz="2750" spc="-240" dirty="0">
                <a:latin typeface="Verdana" panose="020B0604030504040204"/>
                <a:cs typeface="Verdana" panose="020B0604030504040204"/>
              </a:rPr>
              <a:t> </a:t>
            </a:r>
            <a:r>
              <a:rPr sz="2750" spc="-250" dirty="0">
                <a:latin typeface="Verdana" panose="020B0604030504040204"/>
                <a:cs typeface="Verdana" panose="020B0604030504040204"/>
              </a:rPr>
              <a:t>each</a:t>
            </a:r>
            <a:r>
              <a:rPr sz="2750" spc="-245" dirty="0">
                <a:latin typeface="Verdana" panose="020B0604030504040204"/>
                <a:cs typeface="Verdana" panose="020B0604030504040204"/>
              </a:rPr>
              <a:t> </a:t>
            </a:r>
            <a:r>
              <a:rPr sz="2750" spc="-280" dirty="0">
                <a:latin typeface="Verdana" panose="020B0604030504040204"/>
                <a:cs typeface="Verdana" panose="020B0604030504040204"/>
              </a:rPr>
              <a:t>input</a:t>
            </a:r>
            <a:r>
              <a:rPr sz="2750" spc="-240" dirty="0">
                <a:latin typeface="Verdana" panose="020B0604030504040204"/>
                <a:cs typeface="Verdana" panose="020B0604030504040204"/>
              </a:rPr>
              <a:t> </a:t>
            </a:r>
            <a:r>
              <a:rPr sz="2750" spc="-290" dirty="0">
                <a:latin typeface="Verdana" panose="020B0604030504040204"/>
                <a:cs typeface="Verdana" panose="020B0604030504040204"/>
              </a:rPr>
              <a:t>features</a:t>
            </a:r>
            <a:r>
              <a:rPr sz="2750" spc="-240" dirty="0">
                <a:latin typeface="Verdana" panose="020B0604030504040204"/>
                <a:cs typeface="Verdana" panose="020B0604030504040204"/>
              </a:rPr>
              <a:t> </a:t>
            </a:r>
            <a:r>
              <a:rPr sz="2750" spc="-320" dirty="0">
                <a:latin typeface="Verdana" panose="020B0604030504040204"/>
                <a:cs typeface="Verdana" panose="020B0604030504040204"/>
              </a:rPr>
              <a:t>and</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 </a:t>
            </a:r>
            <a:r>
              <a:rPr sz="2750" spc="-254" dirty="0">
                <a:latin typeface="Verdana" panose="020B0604030504040204"/>
                <a:cs typeface="Verdana" panose="020B0604030504040204"/>
              </a:rPr>
              <a:t> </a:t>
            </a:r>
            <a:r>
              <a:rPr sz="2750" spc="-320" dirty="0">
                <a:latin typeface="Verdana" panose="020B0604030504040204"/>
                <a:cs typeface="Verdana" panose="020B0604030504040204"/>
              </a:rPr>
              <a:t>weight</a:t>
            </a:r>
            <a:r>
              <a:rPr sz="2750" spc="-240" dirty="0">
                <a:latin typeface="Verdana" panose="020B0604030504040204"/>
                <a:cs typeface="Verdana" panose="020B0604030504040204"/>
              </a:rPr>
              <a:t> </a:t>
            </a:r>
            <a:r>
              <a:rPr sz="2750" spc="-315" dirty="0">
                <a:latin typeface="Verdana" panose="020B0604030504040204"/>
                <a:cs typeface="Verdana" panose="020B0604030504040204"/>
              </a:rPr>
              <a:t>information</a:t>
            </a:r>
            <a:r>
              <a:rPr sz="2750" spc="-240" dirty="0">
                <a:latin typeface="Verdana" panose="020B0604030504040204"/>
                <a:cs typeface="Verdana" panose="020B0604030504040204"/>
              </a:rPr>
              <a:t> </a:t>
            </a:r>
            <a:r>
              <a:rPr sz="2750" spc="-250" dirty="0">
                <a:latin typeface="Verdana" panose="020B0604030504040204"/>
                <a:cs typeface="Verdana" panose="020B0604030504040204"/>
              </a:rPr>
              <a:t>(Code</a:t>
            </a:r>
            <a:r>
              <a:rPr sz="2750" spc="-235" dirty="0">
                <a:latin typeface="Verdana" panose="020B0604030504040204"/>
                <a:cs typeface="Verdana" panose="020B0604030504040204"/>
              </a:rPr>
              <a:t> </a:t>
            </a:r>
            <a:r>
              <a:rPr sz="2750" spc="-315" dirty="0">
                <a:latin typeface="Verdana" panose="020B0604030504040204"/>
                <a:cs typeface="Verdana" panose="020B0604030504040204"/>
              </a:rPr>
              <a:t>Book</a:t>
            </a:r>
            <a:r>
              <a:rPr sz="2750" spc="-240" dirty="0">
                <a:latin typeface="Verdana" panose="020B0604030504040204"/>
                <a:cs typeface="Verdana" panose="020B0604030504040204"/>
              </a:rPr>
              <a:t> </a:t>
            </a:r>
            <a:r>
              <a:rPr sz="2750" spc="-290" dirty="0">
                <a:latin typeface="Verdana" panose="020B0604030504040204"/>
                <a:cs typeface="Verdana" panose="020B0604030504040204"/>
              </a:rPr>
              <a:t>Vectors)</a:t>
            </a:r>
            <a:r>
              <a:rPr sz="2750" spc="-235" dirty="0">
                <a:latin typeface="Verdana" panose="020B0604030504040204"/>
                <a:cs typeface="Verdana" panose="020B0604030504040204"/>
              </a:rPr>
              <a:t> </a:t>
            </a:r>
            <a:r>
              <a:rPr sz="2750" spc="-355" dirty="0">
                <a:latin typeface="Verdana" panose="020B0604030504040204"/>
                <a:cs typeface="Verdana" panose="020B0604030504040204"/>
              </a:rPr>
              <a:t>from</a:t>
            </a:r>
            <a:r>
              <a:rPr sz="2750" spc="-240" dirty="0">
                <a:latin typeface="Verdana" panose="020B0604030504040204"/>
                <a:cs typeface="Verdana" panose="020B0604030504040204"/>
              </a:rPr>
              <a:t> </a:t>
            </a:r>
            <a:r>
              <a:rPr sz="2750" spc="-265" dirty="0">
                <a:latin typeface="Verdana" panose="020B0604030504040204"/>
                <a:cs typeface="Verdana" panose="020B0604030504040204"/>
              </a:rPr>
              <a:t>SOM</a:t>
            </a:r>
            <a:r>
              <a:rPr sz="2750" spc="-240" dirty="0">
                <a:latin typeface="Verdana" panose="020B0604030504040204"/>
                <a:cs typeface="Verdana" panose="020B0604030504040204"/>
              </a:rPr>
              <a:t> </a:t>
            </a:r>
            <a:r>
              <a:rPr sz="2750" spc="-280" dirty="0">
                <a:latin typeface="Verdana" panose="020B0604030504040204"/>
                <a:cs typeface="Verdana" panose="020B0604030504040204"/>
              </a:rPr>
              <a:t>is</a:t>
            </a:r>
            <a:r>
              <a:rPr sz="2750" spc="-235" dirty="0">
                <a:latin typeface="Verdana" panose="020B0604030504040204"/>
                <a:cs typeface="Verdana" panose="020B0604030504040204"/>
              </a:rPr>
              <a:t> </a:t>
            </a:r>
            <a:r>
              <a:rPr sz="2750" spc="-229" dirty="0">
                <a:latin typeface="Verdana" panose="020B0604030504040204"/>
                <a:cs typeface="Verdana" panose="020B0604030504040204"/>
              </a:rPr>
              <a:t>fed</a:t>
            </a:r>
            <a:r>
              <a:rPr sz="2750" spc="-240" dirty="0">
                <a:latin typeface="Verdana" panose="020B0604030504040204"/>
                <a:cs typeface="Verdana" panose="020B0604030504040204"/>
              </a:rPr>
              <a:t> </a:t>
            </a:r>
            <a:r>
              <a:rPr sz="2750" spc="-265" dirty="0">
                <a:latin typeface="Verdana" panose="020B0604030504040204"/>
                <a:cs typeface="Verdana" panose="020B0604030504040204"/>
              </a:rPr>
              <a:t>into</a:t>
            </a:r>
            <a:r>
              <a:rPr sz="2750" spc="-235" dirty="0">
                <a:latin typeface="Verdana" panose="020B0604030504040204"/>
                <a:cs typeface="Verdana" panose="020B0604030504040204"/>
              </a:rPr>
              <a:t> </a:t>
            </a:r>
            <a:r>
              <a:rPr sz="2750" spc="-325" dirty="0">
                <a:latin typeface="Verdana" panose="020B0604030504040204"/>
                <a:cs typeface="Verdana" panose="020B0604030504040204"/>
              </a:rPr>
              <a:t>BPN</a:t>
            </a:r>
            <a:r>
              <a:rPr sz="2750" spc="-240" dirty="0">
                <a:latin typeface="Verdana" panose="020B0604030504040204"/>
                <a:cs typeface="Verdana" panose="020B0604030504040204"/>
              </a:rPr>
              <a:t> </a:t>
            </a:r>
            <a:r>
              <a:rPr sz="2750" spc="-275" dirty="0">
                <a:latin typeface="Verdana" panose="020B0604030504040204"/>
                <a:cs typeface="Verdana" panose="020B0604030504040204"/>
              </a:rPr>
              <a:t>for</a:t>
            </a:r>
            <a:r>
              <a:rPr sz="2750" spc="-235" dirty="0">
                <a:latin typeface="Verdana" panose="020B0604030504040204"/>
                <a:cs typeface="Verdana" panose="020B0604030504040204"/>
              </a:rPr>
              <a:t> </a:t>
            </a:r>
            <a:r>
              <a:rPr sz="2750" spc="-270" dirty="0">
                <a:latin typeface="Verdana" panose="020B0604030504040204"/>
                <a:cs typeface="Verdana" panose="020B0604030504040204"/>
              </a:rPr>
              <a:t>classifying</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300" dirty="0">
                <a:latin typeface="Verdana" panose="020B0604030504040204"/>
                <a:cs typeface="Verdana" panose="020B0604030504040204"/>
              </a:rPr>
              <a:t>attacks.</a:t>
            </a:r>
            <a:r>
              <a:rPr sz="2750" spc="-229" dirty="0">
                <a:latin typeface="Verdana" panose="020B0604030504040204"/>
                <a:cs typeface="Verdana" panose="020B0604030504040204"/>
              </a:rPr>
              <a:t> </a:t>
            </a:r>
            <a:r>
              <a:rPr sz="2750" spc="-275" dirty="0">
                <a:latin typeface="Verdana" panose="020B0604030504040204"/>
                <a:cs typeface="Verdana" panose="020B0604030504040204"/>
              </a:rPr>
              <a:t>For</a:t>
            </a:r>
            <a:r>
              <a:rPr sz="2750" spc="-240" dirty="0">
                <a:latin typeface="Verdana" panose="020B0604030504040204"/>
                <a:cs typeface="Verdana" panose="020B0604030504040204"/>
              </a:rPr>
              <a:t> </a:t>
            </a:r>
            <a:r>
              <a:rPr sz="2750" spc="-270" dirty="0">
                <a:latin typeface="Verdana" panose="020B0604030504040204"/>
                <a:cs typeface="Verdana" panose="020B0604030504040204"/>
              </a:rPr>
              <a:t>all</a:t>
            </a:r>
            <a:r>
              <a:rPr sz="2750" spc="-229" dirty="0">
                <a:latin typeface="Verdana" panose="020B0604030504040204"/>
                <a:cs typeface="Verdana" panose="020B0604030504040204"/>
              </a:rPr>
              <a:t> </a:t>
            </a:r>
            <a:r>
              <a:rPr sz="2750" spc="-310" dirty="0">
                <a:latin typeface="Verdana" panose="020B0604030504040204"/>
                <a:cs typeface="Verdana" panose="020B0604030504040204"/>
              </a:rPr>
              <a:t>kinds</a:t>
            </a:r>
            <a:r>
              <a:rPr sz="2750" spc="-240" dirty="0">
                <a:latin typeface="Verdana" panose="020B0604030504040204"/>
                <a:cs typeface="Verdana" panose="020B0604030504040204"/>
              </a:rPr>
              <a:t> </a:t>
            </a:r>
            <a:r>
              <a:rPr sz="2750" spc="-235" dirty="0">
                <a:latin typeface="Verdana" panose="020B0604030504040204"/>
                <a:cs typeface="Verdana" panose="020B0604030504040204"/>
              </a:rPr>
              <a:t>of </a:t>
            </a:r>
            <a:r>
              <a:rPr sz="2750" spc="-925" dirty="0">
                <a:latin typeface="Verdana" panose="020B0604030504040204"/>
                <a:cs typeface="Verdana" panose="020B0604030504040204"/>
              </a:rPr>
              <a:t> </a:t>
            </a:r>
            <a:r>
              <a:rPr sz="2750" spc="-290" dirty="0">
                <a:latin typeface="Verdana" panose="020B0604030504040204"/>
                <a:cs typeface="Verdana" panose="020B0604030504040204"/>
              </a:rPr>
              <a:t>attacks</a:t>
            </a:r>
            <a:r>
              <a:rPr sz="2750" spc="-245" dirty="0">
                <a:latin typeface="Verdana" panose="020B0604030504040204"/>
                <a:cs typeface="Verdana" panose="020B0604030504040204"/>
              </a:rPr>
              <a:t> </a:t>
            </a:r>
            <a:r>
              <a:rPr sz="2750" spc="-254" dirty="0">
                <a:latin typeface="Verdana" panose="020B0604030504040204"/>
                <a:cs typeface="Verdana" panose="020B0604030504040204"/>
              </a:rPr>
              <a:t>considered</a:t>
            </a:r>
            <a:r>
              <a:rPr sz="2750" spc="-240" dirty="0">
                <a:latin typeface="Verdana" panose="020B0604030504040204"/>
                <a:cs typeface="Verdana" panose="020B0604030504040204"/>
              </a:rPr>
              <a:t> </a:t>
            </a:r>
            <a:r>
              <a:rPr sz="2750" spc="-270" dirty="0">
                <a:latin typeface="Verdana" panose="020B0604030504040204"/>
                <a:cs typeface="Verdana" panose="020B0604030504040204"/>
              </a:rPr>
              <a:t>together</a:t>
            </a:r>
            <a:r>
              <a:rPr sz="2750" spc="-245"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350" dirty="0">
                <a:latin typeface="Verdana" panose="020B0604030504040204"/>
                <a:cs typeface="Verdana" panose="020B0604030504040204"/>
              </a:rPr>
              <a:t>network</a:t>
            </a:r>
            <a:r>
              <a:rPr sz="2750" spc="-245" dirty="0">
                <a:latin typeface="Verdana" panose="020B0604030504040204"/>
                <a:cs typeface="Verdana" panose="020B0604030504040204"/>
              </a:rPr>
              <a:t> </a:t>
            </a:r>
            <a:r>
              <a:rPr sz="2750" spc="-370" dirty="0">
                <a:latin typeface="Verdana" panose="020B0604030504040204"/>
                <a:cs typeface="Verdana" panose="020B0604030504040204"/>
              </a:rPr>
              <a:t>shows</a:t>
            </a:r>
            <a:r>
              <a:rPr sz="2750" spc="-240"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5" dirty="0">
                <a:latin typeface="Verdana" panose="020B0604030504040204"/>
                <a:cs typeface="Verdana" panose="020B0604030504040204"/>
              </a:rPr>
              <a:t> </a:t>
            </a:r>
            <a:r>
              <a:rPr sz="2750" spc="-325" dirty="0">
                <a:latin typeface="Verdana" panose="020B0604030504040204"/>
                <a:cs typeface="Verdana" panose="020B0604030504040204"/>
              </a:rPr>
              <a:t>very</a:t>
            </a:r>
            <a:r>
              <a:rPr sz="2750" spc="-240" dirty="0">
                <a:latin typeface="Verdana" panose="020B0604030504040204"/>
                <a:cs typeface="Verdana" panose="020B0604030504040204"/>
              </a:rPr>
              <a:t> </a:t>
            </a:r>
            <a:r>
              <a:rPr sz="2750" spc="-265" dirty="0">
                <a:latin typeface="Verdana" panose="020B0604030504040204"/>
                <a:cs typeface="Verdana" panose="020B0604030504040204"/>
              </a:rPr>
              <a:t>good</a:t>
            </a:r>
            <a:r>
              <a:rPr sz="2750" spc="-245" dirty="0">
                <a:latin typeface="Verdana" panose="020B0604030504040204"/>
                <a:cs typeface="Verdana" panose="020B0604030504040204"/>
              </a:rPr>
              <a:t> </a:t>
            </a:r>
            <a:r>
              <a:rPr sz="2750" spc="-229" dirty="0">
                <a:latin typeface="Verdana" panose="020B0604030504040204"/>
                <a:cs typeface="Verdana" panose="020B0604030504040204"/>
              </a:rPr>
              <a:t>detection</a:t>
            </a:r>
            <a:r>
              <a:rPr sz="2750" spc="-240" dirty="0">
                <a:latin typeface="Verdana" panose="020B0604030504040204"/>
                <a:cs typeface="Verdana" panose="020B0604030504040204"/>
              </a:rPr>
              <a:t> </a:t>
            </a:r>
            <a:r>
              <a:rPr sz="2750" spc="-300" dirty="0">
                <a:latin typeface="Verdana" panose="020B0604030504040204"/>
                <a:cs typeface="Verdana" panose="020B0604030504040204"/>
              </a:rPr>
              <a:t>rate</a:t>
            </a:r>
            <a:r>
              <a:rPr sz="2750" spc="-245" dirty="0">
                <a:latin typeface="Verdana" panose="020B0604030504040204"/>
                <a:cs typeface="Verdana" panose="020B0604030504040204"/>
              </a:rPr>
              <a:t> </a:t>
            </a:r>
            <a:r>
              <a:rPr sz="2750" spc="-300" dirty="0">
                <a:latin typeface="Verdana" panose="020B0604030504040204"/>
                <a:cs typeface="Verdana" panose="020B0604030504040204"/>
              </a:rPr>
              <a:t>compared</a:t>
            </a:r>
            <a:r>
              <a:rPr sz="2750" spc="-240" dirty="0">
                <a:latin typeface="Verdana" panose="020B0604030504040204"/>
                <a:cs typeface="Verdana" panose="020B0604030504040204"/>
              </a:rPr>
              <a:t> </a:t>
            </a:r>
            <a:r>
              <a:rPr sz="2750" spc="-245" dirty="0">
                <a:latin typeface="Verdana" panose="020B0604030504040204"/>
                <a:cs typeface="Verdana" panose="020B0604030504040204"/>
              </a:rPr>
              <a:t>to </a:t>
            </a:r>
            <a:r>
              <a:rPr sz="2750" spc="-260" dirty="0">
                <a:latin typeface="Verdana" panose="020B0604030504040204"/>
                <a:cs typeface="Verdana" panose="020B0604030504040204"/>
              </a:rPr>
              <a:t>the</a:t>
            </a:r>
            <a:r>
              <a:rPr sz="2750" spc="-240" dirty="0">
                <a:latin typeface="Verdana" panose="020B0604030504040204"/>
                <a:cs typeface="Verdana" panose="020B0604030504040204"/>
              </a:rPr>
              <a:t> </a:t>
            </a:r>
            <a:r>
              <a:rPr sz="2750" spc="-290" dirty="0">
                <a:latin typeface="Verdana" panose="020B0604030504040204"/>
                <a:cs typeface="Verdana" panose="020B0604030504040204"/>
              </a:rPr>
              <a:t>results </a:t>
            </a:r>
            <a:r>
              <a:rPr sz="2750" spc="-285" dirty="0">
                <a:latin typeface="Verdana" panose="020B0604030504040204"/>
                <a:cs typeface="Verdana" panose="020B0604030504040204"/>
              </a:rPr>
              <a:t> </a:t>
            </a:r>
            <a:r>
              <a:rPr sz="2750" spc="-275" dirty="0">
                <a:latin typeface="Verdana" panose="020B0604030504040204"/>
                <a:cs typeface="Verdana" panose="020B0604030504040204"/>
              </a:rPr>
              <a:t>reported</a:t>
            </a:r>
            <a:r>
              <a:rPr sz="2750" spc="-250" dirty="0">
                <a:latin typeface="Verdana" panose="020B0604030504040204"/>
                <a:cs typeface="Verdana" panose="020B0604030504040204"/>
              </a:rPr>
              <a:t> </a:t>
            </a:r>
            <a:r>
              <a:rPr sz="2750" spc="-285" dirty="0">
                <a:latin typeface="Verdana" panose="020B0604030504040204"/>
                <a:cs typeface="Verdana" panose="020B0604030504040204"/>
              </a:rPr>
              <a:t>in</a:t>
            </a:r>
            <a:r>
              <a:rPr sz="2750" spc="-245" dirty="0">
                <a:latin typeface="Verdana" panose="020B0604030504040204"/>
                <a:cs typeface="Verdana" panose="020B0604030504040204"/>
              </a:rPr>
              <a:t> </a:t>
            </a:r>
            <a:r>
              <a:rPr sz="2750" spc="-260" dirty="0">
                <a:latin typeface="Verdana" panose="020B0604030504040204"/>
                <a:cs typeface="Verdana" panose="020B0604030504040204"/>
              </a:rPr>
              <a:t>the</a:t>
            </a:r>
            <a:r>
              <a:rPr sz="2750" spc="-245" dirty="0">
                <a:latin typeface="Verdana" panose="020B0604030504040204"/>
                <a:cs typeface="Verdana" panose="020B0604030504040204"/>
              </a:rPr>
              <a:t> </a:t>
            </a:r>
            <a:r>
              <a:rPr sz="2750" spc="-290" dirty="0">
                <a:latin typeface="Verdana" panose="020B0604030504040204"/>
                <a:cs typeface="Verdana" panose="020B0604030504040204"/>
              </a:rPr>
              <a:t>literature.</a:t>
            </a:r>
            <a:endParaRPr sz="2750" dirty="0">
              <a:latin typeface="Verdana" panose="020B0604030504040204"/>
              <a:cs typeface="Verdana" panose="020B0604030504040204"/>
            </a:endParaRPr>
          </a:p>
        </p:txBody>
      </p:sp>
      <p:sp>
        <p:nvSpPr>
          <p:cNvPr id="4" name="object 4"/>
          <p:cNvSpPr txBox="1">
            <a:spLocks noGrp="1"/>
          </p:cNvSpPr>
          <p:nvPr>
            <p:ph type="title"/>
          </p:nvPr>
        </p:nvSpPr>
        <p:spPr>
          <a:xfrm>
            <a:off x="197092" y="13831"/>
            <a:ext cx="4681855" cy="1097915"/>
          </a:xfrm>
          <a:prstGeom prst="rect">
            <a:avLst/>
          </a:prstGeom>
        </p:spPr>
        <p:txBody>
          <a:bodyPr vert="horz" wrap="square" lIns="0" tIns="16510" rIns="0" bIns="0" rtlCol="0">
            <a:spAutoFit/>
          </a:bodyPr>
          <a:lstStyle/>
          <a:p>
            <a:pPr marL="12700">
              <a:lnSpc>
                <a:spcPct val="100000"/>
              </a:lnSpc>
              <a:spcBef>
                <a:spcPts val="130"/>
              </a:spcBef>
            </a:pPr>
            <a:r>
              <a:rPr sz="7000" spc="-610" dirty="0"/>
              <a:t>Conclusion</a:t>
            </a:r>
            <a:endParaRPr sz="7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7061" y="3567031"/>
            <a:ext cx="8441055" cy="2003425"/>
          </a:xfrm>
          <a:prstGeom prst="rect">
            <a:avLst/>
          </a:prstGeom>
        </p:spPr>
        <p:txBody>
          <a:bodyPr vert="horz" wrap="square" lIns="0" tIns="15875" rIns="0" bIns="0" rtlCol="0">
            <a:spAutoFit/>
          </a:bodyPr>
          <a:lstStyle/>
          <a:p>
            <a:pPr marL="12700">
              <a:lnSpc>
                <a:spcPct val="100000"/>
              </a:lnSpc>
              <a:spcBef>
                <a:spcPts val="125"/>
              </a:spcBef>
            </a:pPr>
            <a:r>
              <a:rPr sz="12950" b="0" i="1" spc="844" dirty="0">
                <a:latin typeface="Cambria" panose="02040503050406030204"/>
                <a:cs typeface="Cambria" panose="02040503050406030204"/>
              </a:rPr>
              <a:t>Thank</a:t>
            </a:r>
            <a:r>
              <a:rPr sz="12950" b="0" i="1" spc="125" dirty="0">
                <a:latin typeface="Cambria" panose="02040503050406030204"/>
                <a:cs typeface="Cambria" panose="02040503050406030204"/>
              </a:rPr>
              <a:t> </a:t>
            </a:r>
            <a:r>
              <a:rPr sz="12950" b="0" i="1" spc="350" dirty="0">
                <a:latin typeface="Cambria" panose="02040503050406030204"/>
                <a:cs typeface="Cambria" panose="02040503050406030204"/>
              </a:rPr>
              <a:t>you!</a:t>
            </a:r>
            <a:endParaRPr sz="12950">
              <a:latin typeface="Cambria" panose="02040503050406030204"/>
              <a:cs typeface="Cambria" panose="02040503050406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33" y="8616177"/>
            <a:ext cx="6600190" cy="1671320"/>
          </a:xfrm>
          <a:custGeom>
            <a:avLst/>
            <a:gdLst/>
            <a:ahLst/>
            <a:cxnLst/>
            <a:rect l="l" t="t" r="r" b="b"/>
            <a:pathLst>
              <a:path w="6600190" h="1671320">
                <a:moveTo>
                  <a:pt x="6600065" y="1670822"/>
                </a:moveTo>
                <a:lnTo>
                  <a:pt x="0" y="1670822"/>
                </a:lnTo>
                <a:lnTo>
                  <a:pt x="1695661" y="715675"/>
                </a:lnTo>
                <a:lnTo>
                  <a:pt x="1733420" y="694934"/>
                </a:lnTo>
                <a:lnTo>
                  <a:pt x="1772933" y="674293"/>
                </a:lnTo>
                <a:lnTo>
                  <a:pt x="1814088" y="653787"/>
                </a:lnTo>
                <a:lnTo>
                  <a:pt x="1856771" y="633449"/>
                </a:lnTo>
                <a:lnTo>
                  <a:pt x="1900870" y="613314"/>
                </a:lnTo>
                <a:lnTo>
                  <a:pt x="1946273" y="593417"/>
                </a:lnTo>
                <a:lnTo>
                  <a:pt x="1992867" y="573791"/>
                </a:lnTo>
                <a:lnTo>
                  <a:pt x="2040540" y="554472"/>
                </a:lnTo>
                <a:lnTo>
                  <a:pt x="2089178" y="535493"/>
                </a:lnTo>
                <a:lnTo>
                  <a:pt x="2138669" y="516889"/>
                </a:lnTo>
                <a:lnTo>
                  <a:pt x="2188901" y="498695"/>
                </a:lnTo>
                <a:lnTo>
                  <a:pt x="2239760" y="480944"/>
                </a:lnTo>
                <a:lnTo>
                  <a:pt x="2291135" y="463672"/>
                </a:lnTo>
                <a:lnTo>
                  <a:pt x="2342913" y="446912"/>
                </a:lnTo>
                <a:lnTo>
                  <a:pt x="2394927" y="430715"/>
                </a:lnTo>
                <a:lnTo>
                  <a:pt x="2447225" y="415067"/>
                </a:lnTo>
                <a:lnTo>
                  <a:pt x="2499535" y="400050"/>
                </a:lnTo>
                <a:lnTo>
                  <a:pt x="2551797" y="385684"/>
                </a:lnTo>
                <a:lnTo>
                  <a:pt x="2603899" y="372002"/>
                </a:lnTo>
                <a:lnTo>
                  <a:pt x="2655728" y="359039"/>
                </a:lnTo>
                <a:lnTo>
                  <a:pt x="2707171" y="346828"/>
                </a:lnTo>
                <a:lnTo>
                  <a:pt x="2758116" y="335406"/>
                </a:lnTo>
                <a:lnTo>
                  <a:pt x="2808450" y="324805"/>
                </a:lnTo>
                <a:lnTo>
                  <a:pt x="2858060" y="315061"/>
                </a:lnTo>
                <a:lnTo>
                  <a:pt x="2906835" y="306207"/>
                </a:lnTo>
                <a:lnTo>
                  <a:pt x="2954660" y="298278"/>
                </a:lnTo>
                <a:lnTo>
                  <a:pt x="3001425" y="291309"/>
                </a:lnTo>
                <a:lnTo>
                  <a:pt x="3047015" y="285334"/>
                </a:lnTo>
                <a:lnTo>
                  <a:pt x="3091319" y="280386"/>
                </a:lnTo>
                <a:lnTo>
                  <a:pt x="3134224" y="276502"/>
                </a:lnTo>
                <a:lnTo>
                  <a:pt x="6600065" y="0"/>
                </a:lnTo>
                <a:lnTo>
                  <a:pt x="6600065" y="1670822"/>
                </a:lnTo>
                <a:close/>
              </a:path>
            </a:pathLst>
          </a:custGeom>
          <a:solidFill>
            <a:srgbClr val="006F73"/>
          </a:solidFill>
        </p:spPr>
        <p:txBody>
          <a:bodyPr wrap="square" lIns="0" tIns="0" rIns="0" bIns="0" rtlCol="0"/>
          <a:lstStyle/>
          <a:p/>
        </p:txBody>
      </p:sp>
      <p:sp>
        <p:nvSpPr>
          <p:cNvPr id="3" name="object 3"/>
          <p:cNvSpPr txBox="1"/>
          <p:nvPr/>
        </p:nvSpPr>
        <p:spPr>
          <a:xfrm>
            <a:off x="455618" y="1684670"/>
            <a:ext cx="17311370" cy="6835654"/>
          </a:xfrm>
          <a:prstGeom prst="rect">
            <a:avLst/>
          </a:prstGeom>
        </p:spPr>
        <p:txBody>
          <a:bodyPr vert="horz" wrap="square" lIns="0" tIns="12065" rIns="0" bIns="0" rtlCol="0">
            <a:spAutoFit/>
          </a:bodyPr>
          <a:lstStyle/>
          <a:p>
            <a:pPr marL="12700" marR="125095" indent="108585">
              <a:lnSpc>
                <a:spcPct val="132000"/>
              </a:lnSpc>
              <a:spcBef>
                <a:spcPts val="95"/>
              </a:spcBef>
            </a:pPr>
            <a:r>
              <a:rPr sz="3400" spc="-440" dirty="0">
                <a:latin typeface="Verdana" panose="020B0604030504040204"/>
                <a:cs typeface="Verdana" panose="020B0604030504040204"/>
              </a:rPr>
              <a:t>Network</a:t>
            </a:r>
            <a:r>
              <a:rPr sz="3400" spc="-295" dirty="0">
                <a:latin typeface="Verdana" panose="020B0604030504040204"/>
                <a:cs typeface="Verdana" panose="020B0604030504040204"/>
              </a:rPr>
              <a:t> </a:t>
            </a:r>
            <a:r>
              <a:rPr sz="3400" spc="-370" dirty="0">
                <a:latin typeface="Verdana" panose="020B0604030504040204"/>
                <a:cs typeface="Verdana" panose="020B0604030504040204"/>
              </a:rPr>
              <a:t>intrusion</a:t>
            </a:r>
            <a:r>
              <a:rPr sz="3400" spc="-295" dirty="0">
                <a:latin typeface="Verdana" panose="020B0604030504040204"/>
                <a:cs typeface="Verdana" panose="020B0604030504040204"/>
              </a:rPr>
              <a:t> </a:t>
            </a:r>
            <a:r>
              <a:rPr sz="3400" spc="-355" dirty="0">
                <a:latin typeface="Verdana" panose="020B0604030504040204"/>
                <a:cs typeface="Verdana" panose="020B0604030504040204"/>
              </a:rPr>
              <a:t>is</a:t>
            </a:r>
            <a:r>
              <a:rPr sz="3400" spc="-295" dirty="0">
                <a:latin typeface="Verdana" panose="020B0604030504040204"/>
                <a:cs typeface="Verdana" panose="020B0604030504040204"/>
              </a:rPr>
              <a:t> </a:t>
            </a:r>
            <a:r>
              <a:rPr sz="3400" spc="-480" dirty="0">
                <a:latin typeface="Verdana" panose="020B0604030504040204"/>
                <a:cs typeface="Verdana" panose="020B0604030504040204"/>
              </a:rPr>
              <a:t>a</a:t>
            </a:r>
            <a:r>
              <a:rPr sz="3400" spc="-290" dirty="0">
                <a:latin typeface="Verdana" panose="020B0604030504040204"/>
                <a:cs typeface="Verdana" panose="020B0604030504040204"/>
              </a:rPr>
              <a:t> </a:t>
            </a:r>
            <a:r>
              <a:rPr sz="3400" spc="-500" dirty="0">
                <a:latin typeface="Verdana" panose="020B0604030504040204"/>
                <a:cs typeface="Verdana" panose="020B0604030504040204"/>
              </a:rPr>
              <a:t>major</a:t>
            </a:r>
            <a:r>
              <a:rPr sz="3400" spc="-295" dirty="0">
                <a:latin typeface="Verdana" panose="020B0604030504040204"/>
                <a:cs typeface="Verdana" panose="020B0604030504040204"/>
              </a:rPr>
              <a:t> </a:t>
            </a:r>
            <a:r>
              <a:rPr sz="3400" spc="-300" dirty="0">
                <a:latin typeface="Verdana" panose="020B0604030504040204"/>
                <a:cs typeface="Verdana" panose="020B0604030504040204"/>
              </a:rPr>
              <a:t>concern</a:t>
            </a:r>
            <a:r>
              <a:rPr sz="3400" spc="-295" dirty="0">
                <a:latin typeface="Verdana" panose="020B0604030504040204"/>
                <a:cs typeface="Verdana" panose="020B0604030504040204"/>
              </a:rPr>
              <a:t> </a:t>
            </a:r>
            <a:r>
              <a:rPr sz="3400" spc="-350" dirty="0">
                <a:latin typeface="Verdana" panose="020B0604030504040204"/>
                <a:cs typeface="Verdana" panose="020B0604030504040204"/>
              </a:rPr>
              <a:t>for</a:t>
            </a:r>
            <a:r>
              <a:rPr sz="3400" spc="-290" dirty="0">
                <a:latin typeface="Verdana" panose="020B0604030504040204"/>
                <a:cs typeface="Verdana" panose="020B0604030504040204"/>
              </a:rPr>
              <a:t> </a:t>
            </a:r>
            <a:r>
              <a:rPr sz="3400" spc="-390" dirty="0">
                <a:latin typeface="Verdana" panose="020B0604030504040204"/>
                <a:cs typeface="Verdana" panose="020B0604030504040204"/>
              </a:rPr>
              <a:t>organizations</a:t>
            </a:r>
            <a:r>
              <a:rPr sz="3400" spc="-295" dirty="0">
                <a:latin typeface="Verdana" panose="020B0604030504040204"/>
                <a:cs typeface="Verdana" panose="020B0604030504040204"/>
              </a:rPr>
              <a:t> </a:t>
            </a:r>
            <a:r>
              <a:rPr sz="3400" spc="-405" dirty="0">
                <a:latin typeface="Verdana" panose="020B0604030504040204"/>
                <a:cs typeface="Verdana" panose="020B0604030504040204"/>
              </a:rPr>
              <a:t>and</a:t>
            </a:r>
            <a:r>
              <a:rPr sz="3400" spc="-295" dirty="0">
                <a:latin typeface="Verdana" panose="020B0604030504040204"/>
                <a:cs typeface="Verdana" panose="020B0604030504040204"/>
              </a:rPr>
              <a:t> </a:t>
            </a:r>
            <a:r>
              <a:rPr sz="3400" spc="-360" dirty="0">
                <a:latin typeface="Verdana" panose="020B0604030504040204"/>
                <a:cs typeface="Verdana" panose="020B0604030504040204"/>
              </a:rPr>
              <a:t>individuals</a:t>
            </a:r>
            <a:r>
              <a:rPr sz="3400" spc="-290" dirty="0">
                <a:latin typeface="Verdana" panose="020B0604030504040204"/>
                <a:cs typeface="Verdana" panose="020B0604030504040204"/>
              </a:rPr>
              <a:t> </a:t>
            </a:r>
            <a:r>
              <a:rPr sz="3400" spc="-385" dirty="0">
                <a:latin typeface="Verdana" panose="020B0604030504040204"/>
                <a:cs typeface="Verdana" panose="020B0604030504040204"/>
              </a:rPr>
              <a:t>alike.</a:t>
            </a:r>
            <a:r>
              <a:rPr sz="3400" spc="-295" dirty="0">
                <a:latin typeface="Verdana" panose="020B0604030504040204"/>
                <a:cs typeface="Verdana" panose="020B0604030504040204"/>
              </a:rPr>
              <a:t> </a:t>
            </a:r>
            <a:r>
              <a:rPr sz="3400" spc="-440" dirty="0">
                <a:latin typeface="Verdana" panose="020B0604030504040204"/>
                <a:cs typeface="Verdana" panose="020B0604030504040204"/>
              </a:rPr>
              <a:t>Intruders </a:t>
            </a:r>
            <a:r>
              <a:rPr sz="3400" spc="-434" dirty="0">
                <a:latin typeface="Verdana" panose="020B0604030504040204"/>
                <a:cs typeface="Verdana" panose="020B0604030504040204"/>
              </a:rPr>
              <a:t> </a:t>
            </a:r>
            <a:r>
              <a:rPr sz="3400" spc="-325" dirty="0">
                <a:latin typeface="Verdana" panose="020B0604030504040204"/>
                <a:cs typeface="Verdana" panose="020B0604030504040204"/>
              </a:rPr>
              <a:t>can</a:t>
            </a:r>
            <a:r>
              <a:rPr sz="3400" spc="-300" dirty="0">
                <a:latin typeface="Verdana" panose="020B0604030504040204"/>
                <a:cs typeface="Verdana" panose="020B0604030504040204"/>
              </a:rPr>
              <a:t> </a:t>
            </a:r>
            <a:r>
              <a:rPr sz="3400" spc="-390" dirty="0">
                <a:latin typeface="Verdana" panose="020B0604030504040204"/>
                <a:cs typeface="Verdana" panose="020B0604030504040204"/>
              </a:rPr>
              <a:t>gain</a:t>
            </a:r>
            <a:r>
              <a:rPr sz="3400" spc="-300" dirty="0">
                <a:latin typeface="Verdana" panose="020B0604030504040204"/>
                <a:cs typeface="Verdana" panose="020B0604030504040204"/>
              </a:rPr>
              <a:t> </a:t>
            </a:r>
            <a:r>
              <a:rPr sz="3400" spc="-295" dirty="0">
                <a:latin typeface="Verdana" panose="020B0604030504040204"/>
                <a:cs typeface="Verdana" panose="020B0604030504040204"/>
              </a:rPr>
              <a:t>access</a:t>
            </a:r>
            <a:r>
              <a:rPr sz="3400" spc="-300" dirty="0">
                <a:latin typeface="Verdana" panose="020B0604030504040204"/>
                <a:cs typeface="Verdana" panose="020B0604030504040204"/>
              </a:rPr>
              <a:t> </a:t>
            </a:r>
            <a:r>
              <a:rPr sz="3400" spc="-315" dirty="0">
                <a:latin typeface="Verdana" panose="020B0604030504040204"/>
                <a:cs typeface="Verdana" panose="020B0604030504040204"/>
              </a:rPr>
              <a:t>to</a:t>
            </a:r>
            <a:r>
              <a:rPr sz="3400" spc="-300" dirty="0">
                <a:latin typeface="Verdana" panose="020B0604030504040204"/>
                <a:cs typeface="Verdana" panose="020B0604030504040204"/>
              </a:rPr>
              <a:t> </a:t>
            </a:r>
            <a:r>
              <a:rPr sz="3400" spc="-350" dirty="0">
                <a:latin typeface="Verdana" panose="020B0604030504040204"/>
                <a:cs typeface="Verdana" panose="020B0604030504040204"/>
              </a:rPr>
              <a:t>sensitive</a:t>
            </a:r>
            <a:r>
              <a:rPr sz="3400" spc="-300" dirty="0">
                <a:latin typeface="Verdana" panose="020B0604030504040204"/>
                <a:cs typeface="Verdana" panose="020B0604030504040204"/>
              </a:rPr>
              <a:t> </a:t>
            </a:r>
            <a:r>
              <a:rPr sz="3400" spc="-400" dirty="0">
                <a:latin typeface="Verdana" panose="020B0604030504040204"/>
                <a:cs typeface="Verdana" panose="020B0604030504040204"/>
              </a:rPr>
              <a:t>information,</a:t>
            </a:r>
            <a:r>
              <a:rPr sz="3400" spc="-300" dirty="0">
                <a:latin typeface="Verdana" panose="020B0604030504040204"/>
                <a:cs typeface="Verdana" panose="020B0604030504040204"/>
              </a:rPr>
              <a:t> </a:t>
            </a:r>
            <a:r>
              <a:rPr sz="3400" spc="-360" dirty="0">
                <a:latin typeface="Verdana" panose="020B0604030504040204"/>
                <a:cs typeface="Verdana" panose="020B0604030504040204"/>
              </a:rPr>
              <a:t>disrupt</a:t>
            </a:r>
            <a:r>
              <a:rPr sz="3400" spc="-300" dirty="0">
                <a:latin typeface="Verdana" panose="020B0604030504040204"/>
                <a:cs typeface="Verdana" panose="020B0604030504040204"/>
              </a:rPr>
              <a:t> </a:t>
            </a:r>
            <a:r>
              <a:rPr sz="3400" spc="-350" dirty="0">
                <a:latin typeface="Verdana" panose="020B0604030504040204"/>
                <a:cs typeface="Verdana" panose="020B0604030504040204"/>
              </a:rPr>
              <a:t>services,</a:t>
            </a:r>
            <a:r>
              <a:rPr sz="3400" spc="-300" dirty="0">
                <a:latin typeface="Verdana" panose="020B0604030504040204"/>
                <a:cs typeface="Verdana" panose="020B0604030504040204"/>
              </a:rPr>
              <a:t> </a:t>
            </a:r>
            <a:r>
              <a:rPr sz="3400" spc="-405" dirty="0">
                <a:latin typeface="Verdana" panose="020B0604030504040204"/>
                <a:cs typeface="Verdana" panose="020B0604030504040204"/>
              </a:rPr>
              <a:t>and</a:t>
            </a:r>
            <a:r>
              <a:rPr sz="3400" spc="-300" dirty="0">
                <a:latin typeface="Verdana" panose="020B0604030504040204"/>
                <a:cs typeface="Verdana" panose="020B0604030504040204"/>
              </a:rPr>
              <a:t> </a:t>
            </a:r>
            <a:r>
              <a:rPr sz="3400" spc="-340" dirty="0">
                <a:latin typeface="Verdana" panose="020B0604030504040204"/>
                <a:cs typeface="Verdana" panose="020B0604030504040204"/>
              </a:rPr>
              <a:t>cause</a:t>
            </a:r>
            <a:r>
              <a:rPr sz="3400" spc="-300" dirty="0">
                <a:latin typeface="Verdana" panose="020B0604030504040204"/>
                <a:cs typeface="Verdana" panose="020B0604030504040204"/>
              </a:rPr>
              <a:t> </a:t>
            </a:r>
            <a:r>
              <a:rPr sz="3400" spc="-445" dirty="0">
                <a:latin typeface="Verdana" panose="020B0604030504040204"/>
                <a:cs typeface="Verdana" panose="020B0604030504040204"/>
              </a:rPr>
              <a:t>damage</a:t>
            </a:r>
            <a:r>
              <a:rPr sz="3400" spc="-300" dirty="0">
                <a:latin typeface="Verdana" panose="020B0604030504040204"/>
                <a:cs typeface="Verdana" panose="020B0604030504040204"/>
              </a:rPr>
              <a:t> </a:t>
            </a:r>
            <a:r>
              <a:rPr sz="3400" spc="-315" dirty="0">
                <a:latin typeface="Verdana" panose="020B0604030504040204"/>
                <a:cs typeface="Verdana" panose="020B0604030504040204"/>
              </a:rPr>
              <a:t>to </a:t>
            </a:r>
            <a:r>
              <a:rPr sz="3400" spc="-310" dirty="0">
                <a:latin typeface="Verdana" panose="020B0604030504040204"/>
                <a:cs typeface="Verdana" panose="020B0604030504040204"/>
              </a:rPr>
              <a:t> </a:t>
            </a:r>
            <a:r>
              <a:rPr sz="3400" spc="-430" dirty="0">
                <a:latin typeface="Verdana" panose="020B0604030504040204"/>
                <a:cs typeface="Verdana" panose="020B0604030504040204"/>
              </a:rPr>
              <a:t>systems.</a:t>
            </a:r>
            <a:r>
              <a:rPr sz="3400" spc="-305" dirty="0">
                <a:latin typeface="Verdana" panose="020B0604030504040204"/>
                <a:cs typeface="Verdana" panose="020B0604030504040204"/>
              </a:rPr>
              <a:t> </a:t>
            </a:r>
            <a:r>
              <a:rPr sz="3400" spc="-434" dirty="0">
                <a:latin typeface="Verdana" panose="020B0604030504040204"/>
                <a:cs typeface="Verdana" panose="020B0604030504040204"/>
              </a:rPr>
              <a:t>Intrusion</a:t>
            </a:r>
            <a:r>
              <a:rPr sz="3400" spc="-300" dirty="0">
                <a:latin typeface="Verdana" panose="020B0604030504040204"/>
                <a:cs typeface="Verdana" panose="020B0604030504040204"/>
              </a:rPr>
              <a:t> </a:t>
            </a:r>
            <a:r>
              <a:rPr sz="3400" spc="-315" dirty="0">
                <a:latin typeface="Verdana" panose="020B0604030504040204"/>
                <a:cs typeface="Verdana" panose="020B0604030504040204"/>
              </a:rPr>
              <a:t>Detection</a:t>
            </a:r>
            <a:r>
              <a:rPr sz="3400" spc="-300" dirty="0">
                <a:latin typeface="Verdana" panose="020B0604030504040204"/>
                <a:cs typeface="Verdana" panose="020B0604030504040204"/>
              </a:rPr>
              <a:t> </a:t>
            </a:r>
            <a:r>
              <a:rPr sz="3400" spc="-434" dirty="0">
                <a:latin typeface="Verdana" panose="020B0604030504040204"/>
                <a:cs typeface="Verdana" panose="020B0604030504040204"/>
              </a:rPr>
              <a:t>System</a:t>
            </a:r>
            <a:r>
              <a:rPr sz="3400" spc="-300" dirty="0">
                <a:latin typeface="Verdana" panose="020B0604030504040204"/>
                <a:cs typeface="Verdana" panose="020B0604030504040204"/>
              </a:rPr>
              <a:t> </a:t>
            </a:r>
            <a:r>
              <a:rPr sz="3400" spc="-625" dirty="0">
                <a:latin typeface="Verdana" panose="020B0604030504040204"/>
                <a:cs typeface="Verdana" panose="020B0604030504040204"/>
              </a:rPr>
              <a:t>(IDS)</a:t>
            </a:r>
            <a:r>
              <a:rPr sz="3400" spc="-305" dirty="0">
                <a:latin typeface="Verdana" panose="020B0604030504040204"/>
                <a:cs typeface="Verdana" panose="020B0604030504040204"/>
              </a:rPr>
              <a:t> </a:t>
            </a:r>
            <a:r>
              <a:rPr sz="3400" spc="-355" dirty="0">
                <a:latin typeface="Verdana" panose="020B0604030504040204"/>
                <a:cs typeface="Verdana" panose="020B0604030504040204"/>
              </a:rPr>
              <a:t>is</a:t>
            </a:r>
            <a:r>
              <a:rPr sz="3400" spc="-300" dirty="0">
                <a:latin typeface="Verdana" panose="020B0604030504040204"/>
                <a:cs typeface="Verdana" panose="020B0604030504040204"/>
              </a:rPr>
              <a:t> </a:t>
            </a:r>
            <a:r>
              <a:rPr sz="3400" spc="-480" dirty="0">
                <a:latin typeface="Verdana" panose="020B0604030504040204"/>
                <a:cs typeface="Verdana" panose="020B0604030504040204"/>
              </a:rPr>
              <a:t>a</a:t>
            </a:r>
            <a:r>
              <a:rPr sz="3400" spc="-300" dirty="0">
                <a:latin typeface="Verdana" panose="020B0604030504040204"/>
                <a:cs typeface="Verdana" panose="020B0604030504040204"/>
              </a:rPr>
              <a:t> </a:t>
            </a:r>
            <a:r>
              <a:rPr sz="3400" spc="-434" dirty="0">
                <a:latin typeface="Verdana" panose="020B0604030504040204"/>
                <a:cs typeface="Verdana" panose="020B0604030504040204"/>
              </a:rPr>
              <a:t>system</a:t>
            </a:r>
            <a:r>
              <a:rPr sz="3400" spc="-300" dirty="0">
                <a:latin typeface="Verdana" panose="020B0604030504040204"/>
                <a:cs typeface="Verdana" panose="020B0604030504040204"/>
              </a:rPr>
              <a:t> </a:t>
            </a:r>
            <a:r>
              <a:rPr sz="3400" spc="-365" dirty="0">
                <a:latin typeface="Verdana" panose="020B0604030504040204"/>
                <a:cs typeface="Verdana" panose="020B0604030504040204"/>
              </a:rPr>
              <a:t>that</a:t>
            </a:r>
            <a:r>
              <a:rPr sz="3400" spc="-300" dirty="0">
                <a:latin typeface="Verdana" panose="020B0604030504040204"/>
                <a:cs typeface="Verdana" panose="020B0604030504040204"/>
              </a:rPr>
              <a:t> </a:t>
            </a:r>
            <a:r>
              <a:rPr sz="3400" spc="-330" dirty="0">
                <a:latin typeface="Verdana" panose="020B0604030504040204"/>
                <a:cs typeface="Verdana" panose="020B0604030504040204"/>
              </a:rPr>
              <a:t>identifies,</a:t>
            </a:r>
            <a:r>
              <a:rPr sz="3400" spc="-305" dirty="0">
                <a:latin typeface="Verdana" panose="020B0604030504040204"/>
                <a:cs typeface="Verdana" panose="020B0604030504040204"/>
              </a:rPr>
              <a:t> </a:t>
            </a:r>
            <a:r>
              <a:rPr sz="3400" spc="-360" dirty="0">
                <a:latin typeface="Verdana" panose="020B0604030504040204"/>
                <a:cs typeface="Verdana" panose="020B0604030504040204"/>
              </a:rPr>
              <a:t>in</a:t>
            </a:r>
            <a:r>
              <a:rPr sz="3400" spc="-300" dirty="0">
                <a:latin typeface="Verdana" panose="020B0604030504040204"/>
                <a:cs typeface="Verdana" panose="020B0604030504040204"/>
              </a:rPr>
              <a:t> </a:t>
            </a:r>
            <a:r>
              <a:rPr sz="3400" spc="-375" dirty="0">
                <a:latin typeface="Verdana" panose="020B0604030504040204"/>
                <a:cs typeface="Verdana" panose="020B0604030504040204"/>
              </a:rPr>
              <a:t>real</a:t>
            </a:r>
            <a:r>
              <a:rPr sz="3400" spc="-300" dirty="0">
                <a:latin typeface="Verdana" panose="020B0604030504040204"/>
                <a:cs typeface="Verdana" panose="020B0604030504040204"/>
              </a:rPr>
              <a:t> </a:t>
            </a:r>
            <a:r>
              <a:rPr sz="3400" spc="-415" dirty="0">
                <a:latin typeface="Verdana" panose="020B0604030504040204"/>
                <a:cs typeface="Verdana" panose="020B0604030504040204"/>
              </a:rPr>
              <a:t>time, </a:t>
            </a:r>
            <a:r>
              <a:rPr sz="3400" spc="-409" dirty="0">
                <a:latin typeface="Verdana" panose="020B0604030504040204"/>
                <a:cs typeface="Verdana" panose="020B0604030504040204"/>
              </a:rPr>
              <a:t> </a:t>
            </a:r>
            <a:r>
              <a:rPr sz="3400" spc="-365" dirty="0">
                <a:latin typeface="Verdana" panose="020B0604030504040204"/>
                <a:cs typeface="Verdana" panose="020B0604030504040204"/>
              </a:rPr>
              <a:t>attacks</a:t>
            </a:r>
            <a:r>
              <a:rPr sz="3400" spc="-300" dirty="0">
                <a:latin typeface="Verdana" panose="020B0604030504040204"/>
                <a:cs typeface="Verdana" panose="020B0604030504040204"/>
              </a:rPr>
              <a:t> </a:t>
            </a:r>
            <a:r>
              <a:rPr sz="3400" spc="-380" dirty="0">
                <a:latin typeface="Verdana" panose="020B0604030504040204"/>
                <a:cs typeface="Verdana" panose="020B0604030504040204"/>
              </a:rPr>
              <a:t>on</a:t>
            </a:r>
            <a:r>
              <a:rPr sz="3400" spc="-295" dirty="0">
                <a:latin typeface="Verdana" panose="020B0604030504040204"/>
                <a:cs typeface="Verdana" panose="020B0604030504040204"/>
              </a:rPr>
              <a:t> </a:t>
            </a:r>
            <a:r>
              <a:rPr sz="3400" spc="-480" dirty="0">
                <a:latin typeface="Verdana" panose="020B0604030504040204"/>
                <a:cs typeface="Verdana" panose="020B0604030504040204"/>
              </a:rPr>
              <a:t>a</a:t>
            </a:r>
            <a:r>
              <a:rPr sz="3400" spc="-295" dirty="0">
                <a:latin typeface="Verdana" panose="020B0604030504040204"/>
                <a:cs typeface="Verdana" panose="020B0604030504040204"/>
              </a:rPr>
              <a:t> </a:t>
            </a:r>
            <a:r>
              <a:rPr sz="3400" spc="-440" dirty="0">
                <a:latin typeface="Verdana" panose="020B0604030504040204"/>
                <a:cs typeface="Verdana" panose="020B0604030504040204"/>
              </a:rPr>
              <a:t>network</a:t>
            </a:r>
            <a:r>
              <a:rPr sz="3400" spc="-295" dirty="0">
                <a:latin typeface="Verdana" panose="020B0604030504040204"/>
                <a:cs typeface="Verdana" panose="020B0604030504040204"/>
              </a:rPr>
              <a:t> </a:t>
            </a:r>
            <a:r>
              <a:rPr sz="3400" spc="-405" dirty="0">
                <a:latin typeface="Verdana" panose="020B0604030504040204"/>
                <a:cs typeface="Verdana" panose="020B0604030504040204"/>
              </a:rPr>
              <a:t>and</a:t>
            </a:r>
            <a:r>
              <a:rPr sz="3400" spc="-295" dirty="0">
                <a:latin typeface="Verdana" panose="020B0604030504040204"/>
                <a:cs typeface="Verdana" panose="020B0604030504040204"/>
              </a:rPr>
              <a:t> </a:t>
            </a:r>
            <a:r>
              <a:rPr sz="3400" spc="-400" dirty="0">
                <a:latin typeface="Verdana" panose="020B0604030504040204"/>
                <a:cs typeface="Verdana" panose="020B0604030504040204"/>
              </a:rPr>
              <a:t>takes</a:t>
            </a:r>
            <a:r>
              <a:rPr sz="3400" spc="-295" dirty="0">
                <a:latin typeface="Verdana" panose="020B0604030504040204"/>
                <a:cs typeface="Verdana" panose="020B0604030504040204"/>
              </a:rPr>
              <a:t> </a:t>
            </a:r>
            <a:r>
              <a:rPr sz="3400" spc="-305" dirty="0">
                <a:latin typeface="Verdana" panose="020B0604030504040204"/>
                <a:cs typeface="Verdana" panose="020B0604030504040204"/>
              </a:rPr>
              <a:t>corrective</a:t>
            </a:r>
            <a:r>
              <a:rPr sz="3400" spc="-300" dirty="0">
                <a:latin typeface="Verdana" panose="020B0604030504040204"/>
                <a:cs typeface="Verdana" panose="020B0604030504040204"/>
              </a:rPr>
              <a:t> </a:t>
            </a:r>
            <a:r>
              <a:rPr sz="3400" spc="-320" dirty="0">
                <a:latin typeface="Verdana" panose="020B0604030504040204"/>
                <a:cs typeface="Verdana" panose="020B0604030504040204"/>
              </a:rPr>
              <a:t>action</a:t>
            </a:r>
            <a:r>
              <a:rPr sz="3400" spc="-295" dirty="0">
                <a:latin typeface="Verdana" panose="020B0604030504040204"/>
                <a:cs typeface="Verdana" panose="020B0604030504040204"/>
              </a:rPr>
              <a:t> </a:t>
            </a:r>
            <a:r>
              <a:rPr sz="3400" spc="-315" dirty="0">
                <a:latin typeface="Verdana" panose="020B0604030504040204"/>
                <a:cs typeface="Verdana" panose="020B0604030504040204"/>
              </a:rPr>
              <a:t>to</a:t>
            </a:r>
            <a:r>
              <a:rPr sz="3400" spc="-295" dirty="0">
                <a:latin typeface="Verdana" panose="020B0604030504040204"/>
                <a:cs typeface="Verdana" panose="020B0604030504040204"/>
              </a:rPr>
              <a:t> </a:t>
            </a:r>
            <a:r>
              <a:rPr sz="3400" spc="-360" dirty="0">
                <a:latin typeface="Verdana" panose="020B0604030504040204"/>
                <a:cs typeface="Verdana" panose="020B0604030504040204"/>
              </a:rPr>
              <a:t>prevent</a:t>
            </a:r>
            <a:r>
              <a:rPr sz="3400" spc="-295" dirty="0">
                <a:latin typeface="Verdana" panose="020B0604030504040204"/>
                <a:cs typeface="Verdana" panose="020B0604030504040204"/>
              </a:rPr>
              <a:t> </a:t>
            </a:r>
            <a:r>
              <a:rPr sz="3400" spc="-350" dirty="0">
                <a:latin typeface="Verdana" panose="020B0604030504040204"/>
                <a:cs typeface="Verdana" panose="020B0604030504040204"/>
              </a:rPr>
              <a:t>those</a:t>
            </a:r>
            <a:r>
              <a:rPr sz="3400" spc="-295" dirty="0">
                <a:latin typeface="Verdana" panose="020B0604030504040204"/>
                <a:cs typeface="Verdana" panose="020B0604030504040204"/>
              </a:rPr>
              <a:t> </a:t>
            </a:r>
            <a:r>
              <a:rPr sz="3400" spc="-365" dirty="0">
                <a:latin typeface="Verdana" panose="020B0604030504040204"/>
                <a:cs typeface="Verdana" panose="020B0604030504040204"/>
              </a:rPr>
              <a:t>attacks.Traditional </a:t>
            </a:r>
            <a:r>
              <a:rPr sz="3400" spc="-360" dirty="0">
                <a:latin typeface="Verdana" panose="020B0604030504040204"/>
                <a:cs typeface="Verdana" panose="020B0604030504040204"/>
              </a:rPr>
              <a:t> </a:t>
            </a:r>
            <a:r>
              <a:rPr sz="3400" spc="-400" dirty="0">
                <a:latin typeface="Verdana" panose="020B0604030504040204"/>
                <a:cs typeface="Verdana" panose="020B0604030504040204"/>
              </a:rPr>
              <a:t>methods</a:t>
            </a:r>
            <a:r>
              <a:rPr sz="3400" spc="-305" dirty="0">
                <a:latin typeface="Verdana" panose="020B0604030504040204"/>
                <a:cs typeface="Verdana" panose="020B0604030504040204"/>
              </a:rPr>
              <a:t> </a:t>
            </a:r>
            <a:r>
              <a:rPr sz="3400" spc="-300" dirty="0">
                <a:latin typeface="Verdana" panose="020B0604030504040204"/>
                <a:cs typeface="Verdana" panose="020B0604030504040204"/>
              </a:rPr>
              <a:t>of </a:t>
            </a:r>
            <a:r>
              <a:rPr sz="3400" spc="-370" dirty="0">
                <a:latin typeface="Verdana" panose="020B0604030504040204"/>
                <a:cs typeface="Verdana" panose="020B0604030504040204"/>
              </a:rPr>
              <a:t>intrusion</a:t>
            </a:r>
            <a:r>
              <a:rPr sz="3400" spc="-300" dirty="0">
                <a:latin typeface="Verdana" panose="020B0604030504040204"/>
                <a:cs typeface="Verdana" panose="020B0604030504040204"/>
              </a:rPr>
              <a:t> </a:t>
            </a:r>
            <a:r>
              <a:rPr sz="3400" spc="-290" dirty="0">
                <a:latin typeface="Verdana" panose="020B0604030504040204"/>
                <a:cs typeface="Verdana" panose="020B0604030504040204"/>
              </a:rPr>
              <a:t>detection</a:t>
            </a:r>
            <a:r>
              <a:rPr sz="3400" spc="-305" dirty="0">
                <a:latin typeface="Verdana" panose="020B0604030504040204"/>
                <a:cs typeface="Verdana" panose="020B0604030504040204"/>
              </a:rPr>
              <a:t> </a:t>
            </a:r>
            <a:r>
              <a:rPr sz="3400" spc="-409" dirty="0">
                <a:latin typeface="Verdana" panose="020B0604030504040204"/>
                <a:cs typeface="Verdana" panose="020B0604030504040204"/>
              </a:rPr>
              <a:t>are</a:t>
            </a:r>
            <a:r>
              <a:rPr sz="3400" spc="-300" dirty="0">
                <a:latin typeface="Verdana" panose="020B0604030504040204"/>
                <a:cs typeface="Verdana" panose="020B0604030504040204"/>
              </a:rPr>
              <a:t> </a:t>
            </a:r>
            <a:r>
              <a:rPr sz="3400" spc="-380" dirty="0">
                <a:latin typeface="Verdana" panose="020B0604030504040204"/>
                <a:cs typeface="Verdana" panose="020B0604030504040204"/>
              </a:rPr>
              <a:t>no</a:t>
            </a:r>
            <a:r>
              <a:rPr sz="3400" spc="-300" dirty="0">
                <a:latin typeface="Verdana" panose="020B0604030504040204"/>
                <a:cs typeface="Verdana" panose="020B0604030504040204"/>
              </a:rPr>
              <a:t> </a:t>
            </a:r>
            <a:r>
              <a:rPr sz="3400" spc="-355" dirty="0">
                <a:latin typeface="Verdana" panose="020B0604030504040204"/>
                <a:cs typeface="Verdana" panose="020B0604030504040204"/>
              </a:rPr>
              <a:t>longer</a:t>
            </a:r>
            <a:r>
              <a:rPr sz="3400" spc="-305" dirty="0">
                <a:latin typeface="Verdana" panose="020B0604030504040204"/>
                <a:cs typeface="Verdana" panose="020B0604030504040204"/>
              </a:rPr>
              <a:t> sufficient</a:t>
            </a:r>
            <a:r>
              <a:rPr sz="3400" spc="-300" dirty="0">
                <a:latin typeface="Verdana" panose="020B0604030504040204"/>
                <a:cs typeface="Verdana" panose="020B0604030504040204"/>
              </a:rPr>
              <a:t> </a:t>
            </a:r>
            <a:r>
              <a:rPr sz="3400" spc="-360" dirty="0">
                <a:latin typeface="Verdana" panose="020B0604030504040204"/>
                <a:cs typeface="Verdana" panose="020B0604030504040204"/>
              </a:rPr>
              <a:t>in</a:t>
            </a:r>
            <a:r>
              <a:rPr sz="3400" spc="-300" dirty="0">
                <a:latin typeface="Verdana" panose="020B0604030504040204"/>
                <a:cs typeface="Verdana" panose="020B0604030504040204"/>
              </a:rPr>
              <a:t> </a:t>
            </a:r>
            <a:r>
              <a:rPr sz="3400" spc="-295" dirty="0">
                <a:latin typeface="Verdana" panose="020B0604030504040204"/>
                <a:cs typeface="Verdana" panose="020B0604030504040204"/>
              </a:rPr>
              <a:t>detecting</a:t>
            </a:r>
            <a:r>
              <a:rPr sz="3400" spc="-300" dirty="0">
                <a:latin typeface="Verdana" panose="020B0604030504040204"/>
                <a:cs typeface="Verdana" panose="020B0604030504040204"/>
              </a:rPr>
              <a:t> </a:t>
            </a:r>
            <a:r>
              <a:rPr sz="3400" spc="-325" dirty="0">
                <a:latin typeface="Verdana" panose="020B0604030504040204"/>
                <a:cs typeface="Verdana" panose="020B0604030504040204"/>
              </a:rPr>
              <a:t>sophisticated </a:t>
            </a:r>
            <a:r>
              <a:rPr sz="3400" spc="-320" dirty="0">
                <a:latin typeface="Verdana" panose="020B0604030504040204"/>
                <a:cs typeface="Verdana" panose="020B0604030504040204"/>
              </a:rPr>
              <a:t> </a:t>
            </a:r>
            <a:r>
              <a:rPr sz="3400" spc="-375" dirty="0">
                <a:latin typeface="Verdana" panose="020B0604030504040204"/>
                <a:cs typeface="Verdana" panose="020B0604030504040204"/>
              </a:rPr>
              <a:t>attacks.</a:t>
            </a:r>
            <a:r>
              <a:rPr sz="3400" spc="-300" dirty="0">
                <a:latin typeface="Verdana" panose="020B0604030504040204"/>
                <a:cs typeface="Verdana" panose="020B0604030504040204"/>
              </a:rPr>
              <a:t> </a:t>
            </a:r>
            <a:r>
              <a:rPr sz="3400" spc="-375" dirty="0">
                <a:latin typeface="Verdana" panose="020B0604030504040204"/>
                <a:cs typeface="Verdana" panose="020B0604030504040204"/>
              </a:rPr>
              <a:t>Hybrid</a:t>
            </a:r>
            <a:r>
              <a:rPr sz="3400" spc="-300" dirty="0">
                <a:latin typeface="Verdana" panose="020B0604030504040204"/>
                <a:cs typeface="Verdana" panose="020B0604030504040204"/>
              </a:rPr>
              <a:t> </a:t>
            </a:r>
            <a:r>
              <a:rPr sz="3400" spc="-390" dirty="0">
                <a:latin typeface="Verdana" panose="020B0604030504040204"/>
                <a:cs typeface="Verdana" panose="020B0604030504040204"/>
              </a:rPr>
              <a:t>neural</a:t>
            </a:r>
            <a:r>
              <a:rPr sz="3400" spc="-295" dirty="0">
                <a:latin typeface="Verdana" panose="020B0604030504040204"/>
                <a:cs typeface="Verdana" panose="020B0604030504040204"/>
              </a:rPr>
              <a:t> </a:t>
            </a:r>
            <a:r>
              <a:rPr sz="3400" spc="-434" dirty="0">
                <a:latin typeface="Verdana" panose="020B0604030504040204"/>
                <a:cs typeface="Verdana" panose="020B0604030504040204"/>
              </a:rPr>
              <a:t>networks</a:t>
            </a:r>
            <a:r>
              <a:rPr sz="3400" spc="-300" dirty="0">
                <a:latin typeface="Verdana" panose="020B0604030504040204"/>
                <a:cs typeface="Verdana" panose="020B0604030504040204"/>
              </a:rPr>
              <a:t> </a:t>
            </a:r>
            <a:r>
              <a:rPr sz="3400" spc="-405" dirty="0">
                <a:latin typeface="Verdana" panose="020B0604030504040204"/>
                <a:cs typeface="Verdana" panose="020B0604030504040204"/>
              </a:rPr>
              <a:t>have</a:t>
            </a:r>
            <a:r>
              <a:rPr sz="3400" spc="-300" dirty="0">
                <a:latin typeface="Verdana" panose="020B0604030504040204"/>
                <a:cs typeface="Verdana" panose="020B0604030504040204"/>
              </a:rPr>
              <a:t> </a:t>
            </a:r>
            <a:r>
              <a:rPr sz="3400" spc="-395" dirty="0">
                <a:latin typeface="Verdana" panose="020B0604030504040204"/>
                <a:cs typeface="Verdana" panose="020B0604030504040204"/>
              </a:rPr>
              <a:t>emerged</a:t>
            </a:r>
            <a:r>
              <a:rPr sz="3400" spc="-295" dirty="0">
                <a:latin typeface="Verdana" panose="020B0604030504040204"/>
                <a:cs typeface="Verdana" panose="020B0604030504040204"/>
              </a:rPr>
              <a:t> </a:t>
            </a:r>
            <a:r>
              <a:rPr sz="3400" spc="-445" dirty="0">
                <a:latin typeface="Verdana" panose="020B0604030504040204"/>
                <a:cs typeface="Verdana" panose="020B0604030504040204"/>
              </a:rPr>
              <a:t>as</a:t>
            </a:r>
            <a:r>
              <a:rPr sz="3400" spc="-300" dirty="0">
                <a:latin typeface="Verdana" panose="020B0604030504040204"/>
                <a:cs typeface="Verdana" panose="020B0604030504040204"/>
              </a:rPr>
              <a:t> </a:t>
            </a:r>
            <a:r>
              <a:rPr sz="3400" spc="-480" dirty="0">
                <a:latin typeface="Verdana" panose="020B0604030504040204"/>
                <a:cs typeface="Verdana" panose="020B0604030504040204"/>
              </a:rPr>
              <a:t>a</a:t>
            </a:r>
            <a:r>
              <a:rPr sz="3400" spc="-300" dirty="0">
                <a:latin typeface="Verdana" panose="020B0604030504040204"/>
                <a:cs typeface="Verdana" panose="020B0604030504040204"/>
              </a:rPr>
              <a:t> </a:t>
            </a:r>
            <a:r>
              <a:rPr sz="3400" spc="-405" dirty="0">
                <a:latin typeface="Verdana" panose="020B0604030504040204"/>
                <a:cs typeface="Verdana" panose="020B0604030504040204"/>
              </a:rPr>
              <a:t>promising</a:t>
            </a:r>
            <a:r>
              <a:rPr sz="3400" spc="-295" dirty="0">
                <a:latin typeface="Verdana" panose="020B0604030504040204"/>
                <a:cs typeface="Verdana" panose="020B0604030504040204"/>
              </a:rPr>
              <a:t> </a:t>
            </a:r>
            <a:r>
              <a:rPr sz="3400" spc="-345" dirty="0">
                <a:latin typeface="Verdana" panose="020B0604030504040204"/>
                <a:cs typeface="Verdana" panose="020B0604030504040204"/>
              </a:rPr>
              <a:t>solution</a:t>
            </a:r>
            <a:r>
              <a:rPr sz="3400" spc="-300" dirty="0">
                <a:latin typeface="Verdana" panose="020B0604030504040204"/>
                <a:cs typeface="Verdana" panose="020B0604030504040204"/>
              </a:rPr>
              <a:t> </a:t>
            </a:r>
            <a:r>
              <a:rPr sz="3400" spc="-315" dirty="0">
                <a:latin typeface="Verdana" panose="020B0604030504040204"/>
                <a:cs typeface="Verdana" panose="020B0604030504040204"/>
              </a:rPr>
              <a:t>to</a:t>
            </a:r>
            <a:r>
              <a:rPr sz="3400" spc="-300" dirty="0">
                <a:latin typeface="Verdana" panose="020B0604030504040204"/>
                <a:cs typeface="Verdana" panose="020B0604030504040204"/>
              </a:rPr>
              <a:t> </a:t>
            </a:r>
            <a:r>
              <a:rPr sz="3400" spc="-350" dirty="0">
                <a:latin typeface="Verdana" panose="020B0604030504040204"/>
                <a:cs typeface="Verdana" panose="020B0604030504040204"/>
              </a:rPr>
              <a:t>this</a:t>
            </a:r>
            <a:r>
              <a:rPr sz="3400" spc="-295" dirty="0">
                <a:latin typeface="Verdana" panose="020B0604030504040204"/>
                <a:cs typeface="Verdana" panose="020B0604030504040204"/>
              </a:rPr>
              <a:t> </a:t>
            </a:r>
            <a:r>
              <a:rPr sz="3400" spc="-395" dirty="0">
                <a:latin typeface="Verdana" panose="020B0604030504040204"/>
                <a:cs typeface="Verdana" panose="020B0604030504040204"/>
              </a:rPr>
              <a:t>problem.</a:t>
            </a:r>
            <a:endParaRPr sz="3400" dirty="0">
              <a:latin typeface="Verdana" panose="020B0604030504040204"/>
              <a:cs typeface="Verdana" panose="020B0604030504040204"/>
            </a:endParaRPr>
          </a:p>
          <a:p>
            <a:pPr>
              <a:lnSpc>
                <a:spcPct val="100000"/>
              </a:lnSpc>
              <a:spcBef>
                <a:spcPts val="50"/>
              </a:spcBef>
            </a:pPr>
            <a:endParaRPr sz="4400" dirty="0">
              <a:latin typeface="Verdana" panose="020B0604030504040204"/>
              <a:cs typeface="Verdana" panose="020B0604030504040204"/>
            </a:endParaRPr>
          </a:p>
          <a:p>
            <a:pPr marL="12700" marR="5080">
              <a:lnSpc>
                <a:spcPct val="132000"/>
              </a:lnSpc>
            </a:pPr>
            <a:r>
              <a:rPr sz="3400" spc="-375" dirty="0">
                <a:latin typeface="Verdana" panose="020B0604030504040204"/>
                <a:cs typeface="Verdana" panose="020B0604030504040204"/>
              </a:rPr>
              <a:t>Hybrid</a:t>
            </a:r>
            <a:r>
              <a:rPr sz="3400" spc="-305" dirty="0">
                <a:latin typeface="Verdana" panose="020B0604030504040204"/>
                <a:cs typeface="Verdana" panose="020B0604030504040204"/>
              </a:rPr>
              <a:t> </a:t>
            </a:r>
            <a:r>
              <a:rPr sz="3400" spc="-390" dirty="0">
                <a:latin typeface="Verdana" panose="020B0604030504040204"/>
                <a:cs typeface="Verdana" panose="020B0604030504040204"/>
              </a:rPr>
              <a:t>neural</a:t>
            </a:r>
            <a:r>
              <a:rPr sz="3400" spc="-300" dirty="0">
                <a:latin typeface="Verdana" panose="020B0604030504040204"/>
                <a:cs typeface="Verdana" panose="020B0604030504040204"/>
              </a:rPr>
              <a:t> </a:t>
            </a:r>
            <a:r>
              <a:rPr sz="3400" spc="-434" dirty="0">
                <a:latin typeface="Verdana" panose="020B0604030504040204"/>
                <a:cs typeface="Verdana" panose="020B0604030504040204"/>
              </a:rPr>
              <a:t>networks</a:t>
            </a:r>
            <a:r>
              <a:rPr sz="3400" spc="-300" dirty="0">
                <a:latin typeface="Verdana" panose="020B0604030504040204"/>
                <a:cs typeface="Verdana" panose="020B0604030504040204"/>
              </a:rPr>
              <a:t> </a:t>
            </a:r>
            <a:r>
              <a:rPr sz="3400" spc="-355" dirty="0">
                <a:latin typeface="Verdana" panose="020B0604030504040204"/>
                <a:cs typeface="Verdana" panose="020B0604030504040204"/>
              </a:rPr>
              <a:t>combine</a:t>
            </a:r>
            <a:r>
              <a:rPr sz="3400" spc="-300" dirty="0">
                <a:latin typeface="Verdana" panose="020B0604030504040204"/>
                <a:cs typeface="Verdana" panose="020B0604030504040204"/>
              </a:rPr>
              <a:t> </a:t>
            </a:r>
            <a:r>
              <a:rPr sz="3400" spc="-330" dirty="0">
                <a:latin typeface="Verdana" panose="020B0604030504040204"/>
                <a:cs typeface="Verdana" panose="020B0604030504040204"/>
              </a:rPr>
              <a:t>the</a:t>
            </a:r>
            <a:r>
              <a:rPr sz="3400" spc="-300" dirty="0">
                <a:latin typeface="Verdana" panose="020B0604030504040204"/>
                <a:cs typeface="Verdana" panose="020B0604030504040204"/>
              </a:rPr>
              <a:t> </a:t>
            </a:r>
            <a:r>
              <a:rPr sz="3400" spc="-370" dirty="0">
                <a:latin typeface="Verdana" panose="020B0604030504040204"/>
                <a:cs typeface="Verdana" panose="020B0604030504040204"/>
              </a:rPr>
              <a:t>strengths</a:t>
            </a:r>
            <a:r>
              <a:rPr sz="3400" spc="-300" dirty="0">
                <a:latin typeface="Verdana" panose="020B0604030504040204"/>
                <a:cs typeface="Verdana" panose="020B0604030504040204"/>
              </a:rPr>
              <a:t> of</a:t>
            </a:r>
            <a:r>
              <a:rPr sz="3400" spc="-305" dirty="0">
                <a:latin typeface="Verdana" panose="020B0604030504040204"/>
                <a:cs typeface="Verdana" panose="020B0604030504040204"/>
              </a:rPr>
              <a:t> </a:t>
            </a:r>
            <a:r>
              <a:rPr sz="3400" spc="-320" dirty="0">
                <a:latin typeface="Verdana" panose="020B0604030504040204"/>
                <a:cs typeface="Verdana" panose="020B0604030504040204"/>
              </a:rPr>
              <a:t>different</a:t>
            </a:r>
            <a:r>
              <a:rPr sz="3400" spc="-300" dirty="0">
                <a:latin typeface="Verdana" panose="020B0604030504040204"/>
                <a:cs typeface="Verdana" panose="020B0604030504040204"/>
              </a:rPr>
              <a:t> </a:t>
            </a:r>
            <a:r>
              <a:rPr sz="3400" spc="-355" dirty="0">
                <a:latin typeface="Verdana" panose="020B0604030504040204"/>
                <a:cs typeface="Verdana" panose="020B0604030504040204"/>
              </a:rPr>
              <a:t>types</a:t>
            </a:r>
            <a:r>
              <a:rPr sz="3400" spc="-300" dirty="0">
                <a:latin typeface="Verdana" panose="020B0604030504040204"/>
                <a:cs typeface="Verdana" panose="020B0604030504040204"/>
              </a:rPr>
              <a:t> of </a:t>
            </a:r>
            <a:r>
              <a:rPr sz="3400" spc="-390" dirty="0">
                <a:latin typeface="Verdana" panose="020B0604030504040204"/>
                <a:cs typeface="Verdana" panose="020B0604030504040204"/>
              </a:rPr>
              <a:t>neural</a:t>
            </a:r>
            <a:r>
              <a:rPr sz="3400" spc="-300" dirty="0">
                <a:latin typeface="Verdana" panose="020B0604030504040204"/>
                <a:cs typeface="Verdana" panose="020B0604030504040204"/>
              </a:rPr>
              <a:t> </a:t>
            </a:r>
            <a:r>
              <a:rPr sz="3400" spc="-434" dirty="0">
                <a:latin typeface="Verdana" panose="020B0604030504040204"/>
                <a:cs typeface="Verdana" panose="020B0604030504040204"/>
              </a:rPr>
              <a:t>networks, </a:t>
            </a:r>
            <a:r>
              <a:rPr sz="3400" spc="-430" dirty="0">
                <a:latin typeface="Verdana" panose="020B0604030504040204"/>
                <a:cs typeface="Verdana" panose="020B0604030504040204"/>
              </a:rPr>
              <a:t> </a:t>
            </a:r>
            <a:r>
              <a:rPr sz="3400" spc="-330" dirty="0">
                <a:latin typeface="Verdana" panose="020B0604030504040204"/>
                <a:cs typeface="Verdana" panose="020B0604030504040204"/>
              </a:rPr>
              <a:t>such</a:t>
            </a:r>
            <a:r>
              <a:rPr sz="3400" spc="-300" dirty="0">
                <a:latin typeface="Verdana" panose="020B0604030504040204"/>
                <a:cs typeface="Verdana" panose="020B0604030504040204"/>
              </a:rPr>
              <a:t> </a:t>
            </a:r>
            <a:r>
              <a:rPr sz="3400" spc="-445" dirty="0">
                <a:latin typeface="Verdana" panose="020B0604030504040204"/>
                <a:cs typeface="Verdana" panose="020B0604030504040204"/>
              </a:rPr>
              <a:t>as</a:t>
            </a:r>
            <a:r>
              <a:rPr sz="3400" spc="-300" dirty="0">
                <a:latin typeface="Verdana" panose="020B0604030504040204"/>
                <a:cs typeface="Verdana" panose="020B0604030504040204"/>
              </a:rPr>
              <a:t> </a:t>
            </a:r>
            <a:r>
              <a:rPr sz="3400" spc="-385" dirty="0" smtClean="0">
                <a:latin typeface="Verdana" panose="020B0604030504040204"/>
                <a:cs typeface="Verdana" panose="020B0604030504040204"/>
              </a:rPr>
              <a:t>feed</a:t>
            </a:r>
            <a:r>
              <a:rPr lang="en-IN" sz="3400" spc="-385" dirty="0" smtClean="0">
                <a:latin typeface="Verdana" panose="020B0604030504040204"/>
                <a:cs typeface="Verdana" panose="020B0604030504040204"/>
              </a:rPr>
              <a:t> </a:t>
            </a:r>
            <a:r>
              <a:rPr sz="3400" spc="-385" dirty="0" smtClean="0">
                <a:latin typeface="Verdana" panose="020B0604030504040204"/>
                <a:cs typeface="Verdana" panose="020B0604030504040204"/>
              </a:rPr>
              <a:t>forward</a:t>
            </a:r>
            <a:r>
              <a:rPr sz="3400" spc="-300" dirty="0" smtClean="0">
                <a:latin typeface="Verdana" panose="020B0604030504040204"/>
                <a:cs typeface="Verdana" panose="020B0604030504040204"/>
              </a:rPr>
              <a:t> </a:t>
            </a:r>
            <a:r>
              <a:rPr sz="3400" spc="-405" dirty="0">
                <a:latin typeface="Verdana" panose="020B0604030504040204"/>
                <a:cs typeface="Verdana" panose="020B0604030504040204"/>
              </a:rPr>
              <a:t>and</a:t>
            </a:r>
            <a:r>
              <a:rPr sz="3400" spc="-300" dirty="0">
                <a:latin typeface="Verdana" panose="020B0604030504040204"/>
                <a:cs typeface="Verdana" panose="020B0604030504040204"/>
              </a:rPr>
              <a:t> </a:t>
            </a:r>
            <a:r>
              <a:rPr sz="3400" spc="-350" dirty="0">
                <a:latin typeface="Verdana" panose="020B0604030504040204"/>
                <a:cs typeface="Verdana" panose="020B0604030504040204"/>
              </a:rPr>
              <a:t>recurrent</a:t>
            </a:r>
            <a:r>
              <a:rPr sz="3400" spc="-300" dirty="0">
                <a:latin typeface="Verdana" panose="020B0604030504040204"/>
                <a:cs typeface="Verdana" panose="020B0604030504040204"/>
              </a:rPr>
              <a:t> </a:t>
            </a:r>
            <a:r>
              <a:rPr sz="3400" spc="-390" dirty="0">
                <a:latin typeface="Verdana" panose="020B0604030504040204"/>
                <a:cs typeface="Verdana" panose="020B0604030504040204"/>
              </a:rPr>
              <a:t>neural</a:t>
            </a:r>
            <a:r>
              <a:rPr sz="3400" spc="-295" dirty="0">
                <a:latin typeface="Verdana" panose="020B0604030504040204"/>
                <a:cs typeface="Verdana" panose="020B0604030504040204"/>
              </a:rPr>
              <a:t> </a:t>
            </a:r>
            <a:r>
              <a:rPr sz="3400" spc="-434" dirty="0">
                <a:latin typeface="Verdana" panose="020B0604030504040204"/>
                <a:cs typeface="Verdana" panose="020B0604030504040204"/>
              </a:rPr>
              <a:t>networks,</a:t>
            </a:r>
            <a:r>
              <a:rPr sz="3400" spc="-300" dirty="0">
                <a:latin typeface="Verdana" panose="020B0604030504040204"/>
                <a:cs typeface="Verdana" panose="020B0604030504040204"/>
              </a:rPr>
              <a:t> </a:t>
            </a:r>
            <a:r>
              <a:rPr sz="3400" spc="-315" dirty="0">
                <a:latin typeface="Verdana" panose="020B0604030504040204"/>
                <a:cs typeface="Verdana" panose="020B0604030504040204"/>
              </a:rPr>
              <a:t>to</a:t>
            </a:r>
            <a:r>
              <a:rPr sz="3400" spc="-300" dirty="0">
                <a:latin typeface="Verdana" panose="020B0604030504040204"/>
                <a:cs typeface="Verdana" panose="020B0604030504040204"/>
              </a:rPr>
              <a:t> </a:t>
            </a:r>
            <a:r>
              <a:rPr sz="3400" spc="-415" dirty="0">
                <a:latin typeface="Verdana" panose="020B0604030504040204"/>
                <a:cs typeface="Verdana" panose="020B0604030504040204"/>
              </a:rPr>
              <a:t>improve</a:t>
            </a:r>
            <a:r>
              <a:rPr sz="3400" spc="-300" dirty="0">
                <a:latin typeface="Verdana" panose="020B0604030504040204"/>
                <a:cs typeface="Verdana" panose="020B0604030504040204"/>
              </a:rPr>
              <a:t> </a:t>
            </a:r>
            <a:r>
              <a:rPr sz="3400" spc="-315" dirty="0">
                <a:latin typeface="Verdana" panose="020B0604030504040204"/>
                <a:cs typeface="Verdana" panose="020B0604030504040204"/>
              </a:rPr>
              <a:t>accuracy</a:t>
            </a:r>
            <a:r>
              <a:rPr sz="3400" spc="-300" dirty="0">
                <a:latin typeface="Verdana" panose="020B0604030504040204"/>
                <a:cs typeface="Verdana" panose="020B0604030504040204"/>
              </a:rPr>
              <a:t> </a:t>
            </a:r>
            <a:r>
              <a:rPr sz="3400" spc="-405" dirty="0">
                <a:latin typeface="Verdana" panose="020B0604030504040204"/>
                <a:cs typeface="Verdana" panose="020B0604030504040204"/>
              </a:rPr>
              <a:t>and</a:t>
            </a:r>
            <a:r>
              <a:rPr sz="3400" spc="-295" dirty="0">
                <a:latin typeface="Verdana" panose="020B0604030504040204"/>
                <a:cs typeface="Verdana" panose="020B0604030504040204"/>
              </a:rPr>
              <a:t> </a:t>
            </a:r>
            <a:r>
              <a:rPr sz="3400" spc="-310" dirty="0">
                <a:latin typeface="Verdana" panose="020B0604030504040204"/>
                <a:cs typeface="Verdana" panose="020B0604030504040204"/>
              </a:rPr>
              <a:t>reduce </a:t>
            </a:r>
            <a:r>
              <a:rPr sz="3400" spc="-305" dirty="0">
                <a:latin typeface="Verdana" panose="020B0604030504040204"/>
                <a:cs typeface="Verdana" panose="020B0604030504040204"/>
              </a:rPr>
              <a:t> </a:t>
            </a:r>
            <a:r>
              <a:rPr sz="3400" spc="-345" dirty="0">
                <a:latin typeface="Verdana" panose="020B0604030504040204"/>
                <a:cs typeface="Verdana" panose="020B0604030504040204"/>
              </a:rPr>
              <a:t>false</a:t>
            </a:r>
            <a:r>
              <a:rPr sz="3400" spc="-305" dirty="0">
                <a:latin typeface="Verdana" panose="020B0604030504040204"/>
                <a:cs typeface="Verdana" panose="020B0604030504040204"/>
              </a:rPr>
              <a:t> </a:t>
            </a:r>
            <a:r>
              <a:rPr sz="3400" spc="-355" dirty="0">
                <a:latin typeface="Verdana" panose="020B0604030504040204"/>
                <a:cs typeface="Verdana" panose="020B0604030504040204"/>
              </a:rPr>
              <a:t>positives.</a:t>
            </a:r>
            <a:r>
              <a:rPr sz="3400" spc="-305" dirty="0">
                <a:latin typeface="Verdana" panose="020B0604030504040204"/>
                <a:cs typeface="Verdana" panose="020B0604030504040204"/>
              </a:rPr>
              <a:t> </a:t>
            </a:r>
            <a:r>
              <a:rPr sz="3400" spc="-375" dirty="0">
                <a:latin typeface="Verdana" panose="020B0604030504040204"/>
                <a:cs typeface="Verdana" panose="020B0604030504040204"/>
              </a:rPr>
              <a:t>They</a:t>
            </a:r>
            <a:r>
              <a:rPr sz="3400" spc="-305" dirty="0">
                <a:latin typeface="Verdana" panose="020B0604030504040204"/>
                <a:cs typeface="Verdana" panose="020B0604030504040204"/>
              </a:rPr>
              <a:t> </a:t>
            </a:r>
            <a:r>
              <a:rPr sz="3400" spc="-370" dirty="0">
                <a:latin typeface="Verdana" panose="020B0604030504040204"/>
                <a:cs typeface="Verdana" panose="020B0604030504040204"/>
              </a:rPr>
              <a:t>also</a:t>
            </a:r>
            <a:r>
              <a:rPr sz="3400" spc="-305" dirty="0">
                <a:latin typeface="Verdana" panose="020B0604030504040204"/>
                <a:cs typeface="Verdana" panose="020B0604030504040204"/>
              </a:rPr>
              <a:t> </a:t>
            </a:r>
            <a:r>
              <a:rPr sz="3400" spc="-405" dirty="0">
                <a:latin typeface="Verdana" panose="020B0604030504040204"/>
                <a:cs typeface="Verdana" panose="020B0604030504040204"/>
              </a:rPr>
              <a:t>have</a:t>
            </a:r>
            <a:r>
              <a:rPr sz="3400" spc="-305" dirty="0">
                <a:latin typeface="Verdana" panose="020B0604030504040204"/>
                <a:cs typeface="Verdana" panose="020B0604030504040204"/>
              </a:rPr>
              <a:t> </a:t>
            </a:r>
            <a:r>
              <a:rPr sz="3400" spc="-330" dirty="0">
                <a:latin typeface="Verdana" panose="020B0604030504040204"/>
                <a:cs typeface="Verdana" panose="020B0604030504040204"/>
              </a:rPr>
              <a:t>the</a:t>
            </a:r>
            <a:r>
              <a:rPr sz="3400" spc="-305" dirty="0">
                <a:latin typeface="Verdana" panose="020B0604030504040204"/>
                <a:cs typeface="Verdana" panose="020B0604030504040204"/>
              </a:rPr>
              <a:t> </a:t>
            </a:r>
            <a:r>
              <a:rPr sz="3400" spc="-340" dirty="0">
                <a:latin typeface="Verdana" panose="020B0604030504040204"/>
                <a:cs typeface="Verdana" panose="020B0604030504040204"/>
              </a:rPr>
              <a:t>ability</a:t>
            </a:r>
            <a:r>
              <a:rPr sz="3400" spc="-300" dirty="0">
                <a:latin typeface="Verdana" panose="020B0604030504040204"/>
                <a:cs typeface="Verdana" panose="020B0604030504040204"/>
              </a:rPr>
              <a:t> </a:t>
            </a:r>
            <a:r>
              <a:rPr sz="3400" spc="-315" dirty="0">
                <a:latin typeface="Verdana" panose="020B0604030504040204"/>
                <a:cs typeface="Verdana" panose="020B0604030504040204"/>
              </a:rPr>
              <a:t>to</a:t>
            </a:r>
            <a:r>
              <a:rPr sz="3400" spc="-305" dirty="0">
                <a:latin typeface="Verdana" panose="020B0604030504040204"/>
                <a:cs typeface="Verdana" panose="020B0604030504040204"/>
              </a:rPr>
              <a:t> </a:t>
            </a:r>
            <a:r>
              <a:rPr sz="3400" spc="-380" dirty="0">
                <a:latin typeface="Verdana" panose="020B0604030504040204"/>
                <a:cs typeface="Verdana" panose="020B0604030504040204"/>
              </a:rPr>
              <a:t>learn</a:t>
            </a:r>
            <a:r>
              <a:rPr sz="3400" spc="-305" dirty="0">
                <a:latin typeface="Verdana" panose="020B0604030504040204"/>
                <a:cs typeface="Verdana" panose="020B0604030504040204"/>
              </a:rPr>
              <a:t> </a:t>
            </a:r>
            <a:r>
              <a:rPr sz="3400" spc="-445" dirty="0">
                <a:latin typeface="Verdana" panose="020B0604030504040204"/>
                <a:cs typeface="Verdana" panose="020B0604030504040204"/>
              </a:rPr>
              <a:t>from</a:t>
            </a:r>
            <a:r>
              <a:rPr sz="3400" spc="-305" dirty="0">
                <a:latin typeface="Verdana" panose="020B0604030504040204"/>
                <a:cs typeface="Verdana" panose="020B0604030504040204"/>
              </a:rPr>
              <a:t> </a:t>
            </a:r>
            <a:r>
              <a:rPr sz="3400" spc="-495" dirty="0">
                <a:latin typeface="Verdana" panose="020B0604030504040204"/>
                <a:cs typeface="Verdana" panose="020B0604030504040204"/>
              </a:rPr>
              <a:t>new</a:t>
            </a:r>
            <a:r>
              <a:rPr sz="3400" spc="-305" dirty="0">
                <a:latin typeface="Verdana" panose="020B0604030504040204"/>
                <a:cs typeface="Verdana" panose="020B0604030504040204"/>
              </a:rPr>
              <a:t> </a:t>
            </a:r>
            <a:r>
              <a:rPr sz="3400" spc="-390" dirty="0">
                <a:latin typeface="Verdana" panose="020B0604030504040204"/>
                <a:cs typeface="Verdana" panose="020B0604030504040204"/>
              </a:rPr>
              <a:t>data</a:t>
            </a:r>
            <a:r>
              <a:rPr sz="3400" spc="-305" dirty="0">
                <a:latin typeface="Verdana" panose="020B0604030504040204"/>
                <a:cs typeface="Verdana" panose="020B0604030504040204"/>
              </a:rPr>
              <a:t> </a:t>
            </a:r>
            <a:r>
              <a:rPr sz="3400" spc="-405" dirty="0">
                <a:latin typeface="Verdana" panose="020B0604030504040204"/>
                <a:cs typeface="Verdana" panose="020B0604030504040204"/>
              </a:rPr>
              <a:t>and</a:t>
            </a:r>
            <a:r>
              <a:rPr sz="3400" spc="-305" dirty="0">
                <a:latin typeface="Verdana" panose="020B0604030504040204"/>
                <a:cs typeface="Verdana" panose="020B0604030504040204"/>
              </a:rPr>
              <a:t> </a:t>
            </a:r>
            <a:r>
              <a:rPr sz="3400" spc="-375" dirty="0">
                <a:latin typeface="Verdana" panose="020B0604030504040204"/>
                <a:cs typeface="Verdana" panose="020B0604030504040204"/>
              </a:rPr>
              <a:t>adapt</a:t>
            </a:r>
            <a:r>
              <a:rPr sz="3400" spc="-305" dirty="0">
                <a:latin typeface="Verdana" panose="020B0604030504040204"/>
                <a:cs typeface="Verdana" panose="020B0604030504040204"/>
              </a:rPr>
              <a:t> </a:t>
            </a:r>
            <a:r>
              <a:rPr sz="3400" spc="-315" dirty="0">
                <a:latin typeface="Verdana" panose="020B0604030504040204"/>
                <a:cs typeface="Verdana" panose="020B0604030504040204"/>
              </a:rPr>
              <a:t>to</a:t>
            </a:r>
            <a:r>
              <a:rPr sz="3400" spc="-300" dirty="0">
                <a:latin typeface="Verdana" panose="020B0604030504040204"/>
                <a:cs typeface="Verdana" panose="020B0604030504040204"/>
              </a:rPr>
              <a:t> </a:t>
            </a:r>
            <a:r>
              <a:rPr sz="3400" spc="-350" dirty="0">
                <a:latin typeface="Verdana" panose="020B0604030504040204"/>
                <a:cs typeface="Verdana" panose="020B0604030504040204"/>
              </a:rPr>
              <a:t>changing </a:t>
            </a:r>
            <a:r>
              <a:rPr sz="3400" spc="-1150" dirty="0">
                <a:latin typeface="Verdana" panose="020B0604030504040204"/>
                <a:cs typeface="Verdana" panose="020B0604030504040204"/>
              </a:rPr>
              <a:t> </a:t>
            </a:r>
            <a:r>
              <a:rPr sz="3400" spc="-405" dirty="0">
                <a:latin typeface="Verdana" panose="020B0604030504040204"/>
                <a:cs typeface="Verdana" panose="020B0604030504040204"/>
              </a:rPr>
              <a:t>environments.</a:t>
            </a:r>
            <a:endParaRPr sz="3400" dirty="0">
              <a:latin typeface="Verdana" panose="020B0604030504040204"/>
              <a:cs typeface="Verdana" panose="020B0604030504040204"/>
            </a:endParaRPr>
          </a:p>
        </p:txBody>
      </p:sp>
      <p:sp>
        <p:nvSpPr>
          <p:cNvPr id="4" name="object 4"/>
          <p:cNvSpPr txBox="1">
            <a:spLocks noGrp="1"/>
          </p:cNvSpPr>
          <p:nvPr>
            <p:ph type="title"/>
          </p:nvPr>
        </p:nvSpPr>
        <p:spPr>
          <a:xfrm>
            <a:off x="455618" y="177911"/>
            <a:ext cx="5721350" cy="1215390"/>
          </a:xfrm>
          <a:prstGeom prst="rect">
            <a:avLst/>
          </a:prstGeom>
        </p:spPr>
        <p:txBody>
          <a:bodyPr vert="horz" wrap="square" lIns="0" tIns="13335" rIns="0" bIns="0" rtlCol="0">
            <a:spAutoFit/>
          </a:bodyPr>
          <a:lstStyle/>
          <a:p>
            <a:pPr marL="12700">
              <a:lnSpc>
                <a:spcPct val="100000"/>
              </a:lnSpc>
              <a:spcBef>
                <a:spcPts val="105"/>
              </a:spcBef>
            </a:pPr>
            <a:r>
              <a:rPr sz="7800" spc="-880" dirty="0"/>
              <a:t>Introduction</a:t>
            </a:r>
            <a:endParaRPr sz="7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61473" y="8825079"/>
            <a:ext cx="6127115" cy="1462405"/>
          </a:xfrm>
          <a:custGeom>
            <a:avLst/>
            <a:gdLst/>
            <a:ahLst/>
            <a:cxnLst/>
            <a:rect l="l" t="t" r="r" b="b"/>
            <a:pathLst>
              <a:path w="6127115" h="1462404">
                <a:moveTo>
                  <a:pt x="6126526" y="1461919"/>
                </a:moveTo>
                <a:lnTo>
                  <a:pt x="0" y="1461919"/>
                </a:lnTo>
                <a:lnTo>
                  <a:pt x="1341739" y="706132"/>
                </a:lnTo>
                <a:lnTo>
                  <a:pt x="1379498" y="685391"/>
                </a:lnTo>
                <a:lnTo>
                  <a:pt x="1419011" y="664751"/>
                </a:lnTo>
                <a:lnTo>
                  <a:pt x="1460165" y="644244"/>
                </a:lnTo>
                <a:lnTo>
                  <a:pt x="1502849" y="623906"/>
                </a:lnTo>
                <a:lnTo>
                  <a:pt x="1546948" y="603772"/>
                </a:lnTo>
                <a:lnTo>
                  <a:pt x="1592351" y="583874"/>
                </a:lnTo>
                <a:lnTo>
                  <a:pt x="1638945" y="564249"/>
                </a:lnTo>
                <a:lnTo>
                  <a:pt x="1686617" y="544930"/>
                </a:lnTo>
                <a:lnTo>
                  <a:pt x="1735255" y="525951"/>
                </a:lnTo>
                <a:lnTo>
                  <a:pt x="1784747" y="507347"/>
                </a:lnTo>
                <a:lnTo>
                  <a:pt x="1834978" y="489153"/>
                </a:lnTo>
                <a:lnTo>
                  <a:pt x="1885838" y="471402"/>
                </a:lnTo>
                <a:lnTo>
                  <a:pt x="1937213" y="454130"/>
                </a:lnTo>
                <a:lnTo>
                  <a:pt x="1988990" y="437370"/>
                </a:lnTo>
                <a:lnTo>
                  <a:pt x="2041054" y="421158"/>
                </a:lnTo>
                <a:lnTo>
                  <a:pt x="2093303" y="405524"/>
                </a:lnTo>
                <a:lnTo>
                  <a:pt x="2145613" y="390508"/>
                </a:lnTo>
                <a:lnTo>
                  <a:pt x="2197875" y="376142"/>
                </a:lnTo>
                <a:lnTo>
                  <a:pt x="2249977" y="362460"/>
                </a:lnTo>
                <a:lnTo>
                  <a:pt x="2301805" y="349496"/>
                </a:lnTo>
                <a:lnTo>
                  <a:pt x="2353249" y="337286"/>
                </a:lnTo>
                <a:lnTo>
                  <a:pt x="2404193" y="325864"/>
                </a:lnTo>
                <a:lnTo>
                  <a:pt x="2454527" y="315263"/>
                </a:lnTo>
                <a:lnTo>
                  <a:pt x="2504138" y="305519"/>
                </a:lnTo>
                <a:lnTo>
                  <a:pt x="2552912" y="296665"/>
                </a:lnTo>
                <a:lnTo>
                  <a:pt x="2600738" y="288736"/>
                </a:lnTo>
                <a:lnTo>
                  <a:pt x="2647502" y="281767"/>
                </a:lnTo>
                <a:lnTo>
                  <a:pt x="2693093" y="275791"/>
                </a:lnTo>
                <a:lnTo>
                  <a:pt x="2737397" y="270844"/>
                </a:lnTo>
                <a:lnTo>
                  <a:pt x="2780301" y="266959"/>
                </a:lnTo>
                <a:lnTo>
                  <a:pt x="6126526" y="0"/>
                </a:lnTo>
                <a:lnTo>
                  <a:pt x="6126526" y="1461919"/>
                </a:lnTo>
                <a:close/>
              </a:path>
            </a:pathLst>
          </a:custGeom>
          <a:solidFill>
            <a:srgbClr val="006F73"/>
          </a:solidFill>
        </p:spPr>
        <p:txBody>
          <a:bodyPr wrap="square" lIns="0" tIns="0" rIns="0" bIns="0" rtlCol="0"/>
          <a:lstStyle/>
          <a:p/>
        </p:txBody>
      </p:sp>
      <p:sp>
        <p:nvSpPr>
          <p:cNvPr id="3" name="object 3"/>
          <p:cNvSpPr txBox="1">
            <a:spLocks noGrp="1"/>
          </p:cNvSpPr>
          <p:nvPr>
            <p:ph type="title"/>
          </p:nvPr>
        </p:nvSpPr>
        <p:spPr>
          <a:xfrm>
            <a:off x="233795" y="5039"/>
            <a:ext cx="11927678" cy="1374094"/>
          </a:xfrm>
          <a:prstGeom prst="rect">
            <a:avLst/>
          </a:prstGeom>
        </p:spPr>
        <p:txBody>
          <a:bodyPr vert="horz" wrap="square" lIns="0" tIns="12065" rIns="0" bIns="0" rtlCol="0">
            <a:spAutoFit/>
          </a:bodyPr>
          <a:lstStyle/>
          <a:p>
            <a:pPr marL="12700">
              <a:lnSpc>
                <a:spcPct val="100000"/>
              </a:lnSpc>
              <a:spcBef>
                <a:spcPts val="95"/>
              </a:spcBef>
            </a:pPr>
            <a:r>
              <a:rPr sz="8850" spc="-935" dirty="0"/>
              <a:t>T</a:t>
            </a:r>
            <a:r>
              <a:rPr sz="8850" spc="-1185" dirty="0"/>
              <a:t>y</a:t>
            </a:r>
            <a:r>
              <a:rPr sz="8850" spc="-880" dirty="0"/>
              <a:t>p</a:t>
            </a:r>
            <a:r>
              <a:rPr sz="8850" spc="-810" dirty="0"/>
              <a:t>e</a:t>
            </a:r>
            <a:r>
              <a:rPr sz="8850" spc="-1080" dirty="0"/>
              <a:t>s</a:t>
            </a:r>
            <a:r>
              <a:rPr sz="8850" spc="-800" dirty="0"/>
              <a:t> </a:t>
            </a:r>
            <a:r>
              <a:rPr sz="8850" spc="-900" dirty="0"/>
              <a:t>o</a:t>
            </a:r>
            <a:r>
              <a:rPr sz="8850" spc="-690" dirty="0"/>
              <a:t>f</a:t>
            </a:r>
            <a:r>
              <a:rPr sz="8850" spc="-800" dirty="0"/>
              <a:t> </a:t>
            </a:r>
            <a:r>
              <a:rPr sz="8850" spc="-2330" dirty="0" smtClean="0"/>
              <a:t>I</a:t>
            </a:r>
            <a:r>
              <a:rPr lang="en-IN" sz="8850" spc="-2330" dirty="0" smtClean="0"/>
              <a:t> </a:t>
            </a:r>
            <a:r>
              <a:rPr sz="8850" spc="-1120" dirty="0" err="1" smtClean="0"/>
              <a:t>n</a:t>
            </a:r>
            <a:r>
              <a:rPr sz="8850" spc="-765" dirty="0" err="1" smtClean="0"/>
              <a:t>t</a:t>
            </a:r>
            <a:r>
              <a:rPr sz="8850" spc="-1180" dirty="0" err="1" smtClean="0"/>
              <a:t>r</a:t>
            </a:r>
            <a:r>
              <a:rPr sz="8850" spc="-1120" dirty="0" err="1" smtClean="0"/>
              <a:t>u</a:t>
            </a:r>
            <a:r>
              <a:rPr sz="8850" spc="-1085" dirty="0" err="1" smtClean="0"/>
              <a:t>s</a:t>
            </a:r>
            <a:r>
              <a:rPr sz="8850" spc="-780" dirty="0" err="1" smtClean="0"/>
              <a:t>i</a:t>
            </a:r>
            <a:r>
              <a:rPr sz="8850" spc="-900" dirty="0" err="1" smtClean="0"/>
              <a:t>o</a:t>
            </a:r>
            <a:r>
              <a:rPr sz="8850" spc="-1120" dirty="0" err="1" smtClean="0"/>
              <a:t>n</a:t>
            </a:r>
            <a:r>
              <a:rPr sz="8850" spc="-1080" dirty="0" err="1" smtClean="0"/>
              <a:t>s</a:t>
            </a:r>
            <a:endParaRPr sz="8850" dirty="0"/>
          </a:p>
        </p:txBody>
      </p:sp>
      <p:sp>
        <p:nvSpPr>
          <p:cNvPr id="4" name="object 4"/>
          <p:cNvSpPr txBox="1"/>
          <p:nvPr/>
        </p:nvSpPr>
        <p:spPr>
          <a:xfrm>
            <a:off x="233795" y="1375037"/>
            <a:ext cx="17825720" cy="8092600"/>
          </a:xfrm>
          <a:prstGeom prst="rect">
            <a:avLst/>
          </a:prstGeom>
        </p:spPr>
        <p:txBody>
          <a:bodyPr vert="horz" wrap="square" lIns="0" tIns="13335" rIns="0" bIns="0" rtlCol="0">
            <a:spAutoFit/>
          </a:bodyPr>
          <a:lstStyle/>
          <a:p>
            <a:pPr marL="12700">
              <a:lnSpc>
                <a:spcPts val="4190"/>
              </a:lnSpc>
              <a:spcBef>
                <a:spcPts val="105"/>
              </a:spcBef>
            </a:pPr>
            <a:r>
              <a:rPr sz="3550" b="1" spc="-35" dirty="0">
                <a:solidFill>
                  <a:srgbClr val="006F73"/>
                </a:solidFill>
                <a:latin typeface="Tahoma" panose="020B0604030504040204"/>
                <a:cs typeface="Tahoma" panose="020B0604030504040204"/>
              </a:rPr>
              <a:t>D</a:t>
            </a:r>
            <a:r>
              <a:rPr sz="3550" b="1" spc="-45" dirty="0">
                <a:solidFill>
                  <a:srgbClr val="006F73"/>
                </a:solidFill>
                <a:latin typeface="Tahoma" panose="020B0604030504040204"/>
                <a:cs typeface="Tahoma" panose="020B0604030504040204"/>
              </a:rPr>
              <a:t>e</a:t>
            </a:r>
            <a:r>
              <a:rPr sz="3550" b="1" spc="45" dirty="0">
                <a:solidFill>
                  <a:srgbClr val="006F73"/>
                </a:solidFill>
                <a:latin typeface="Tahoma" panose="020B0604030504040204"/>
                <a:cs typeface="Tahoma" panose="020B0604030504040204"/>
              </a:rPr>
              <a:t>n</a:t>
            </a:r>
            <a:r>
              <a:rPr sz="3550" b="1" spc="-40" dirty="0">
                <a:solidFill>
                  <a:srgbClr val="006F73"/>
                </a:solidFill>
                <a:latin typeface="Tahoma" panose="020B0604030504040204"/>
                <a:cs typeface="Tahoma" panose="020B0604030504040204"/>
              </a:rPr>
              <a:t>i</a:t>
            </a:r>
            <a:r>
              <a:rPr sz="3550" b="1" spc="-65" dirty="0">
                <a:solidFill>
                  <a:srgbClr val="006F73"/>
                </a:solidFill>
                <a:latin typeface="Tahoma" panose="020B0604030504040204"/>
                <a:cs typeface="Tahoma" panose="020B0604030504040204"/>
              </a:rPr>
              <a:t>a</a:t>
            </a:r>
            <a:r>
              <a:rPr sz="3550" b="1" spc="70" dirty="0">
                <a:solidFill>
                  <a:srgbClr val="006F73"/>
                </a:solidFill>
                <a:latin typeface="Tahoma" panose="020B0604030504040204"/>
                <a:cs typeface="Tahoma" panose="020B0604030504040204"/>
              </a:rPr>
              <a:t>l</a:t>
            </a:r>
            <a:r>
              <a:rPr sz="3550" b="1" spc="-360" dirty="0">
                <a:solidFill>
                  <a:srgbClr val="006F73"/>
                </a:solidFill>
                <a:latin typeface="Tahoma" panose="020B0604030504040204"/>
                <a:cs typeface="Tahoma" panose="020B0604030504040204"/>
              </a:rPr>
              <a:t> </a:t>
            </a:r>
            <a:r>
              <a:rPr sz="3550" b="1" dirty="0">
                <a:solidFill>
                  <a:srgbClr val="006F73"/>
                </a:solidFill>
                <a:latin typeface="Tahoma" panose="020B0604030504040204"/>
                <a:cs typeface="Tahoma" panose="020B0604030504040204"/>
              </a:rPr>
              <a:t>o</a:t>
            </a:r>
            <a:r>
              <a:rPr sz="3550" b="1" spc="15" dirty="0">
                <a:solidFill>
                  <a:srgbClr val="006F73"/>
                </a:solidFill>
                <a:latin typeface="Tahoma" panose="020B0604030504040204"/>
                <a:cs typeface="Tahoma" panose="020B0604030504040204"/>
              </a:rPr>
              <a:t>f</a:t>
            </a:r>
            <a:r>
              <a:rPr sz="3550" b="1" spc="-360" dirty="0">
                <a:solidFill>
                  <a:srgbClr val="006F73"/>
                </a:solidFill>
                <a:latin typeface="Tahoma" panose="020B0604030504040204"/>
                <a:cs typeface="Tahoma" panose="020B0604030504040204"/>
              </a:rPr>
              <a:t> </a:t>
            </a:r>
            <a:r>
              <a:rPr sz="3550" b="1" spc="-35" dirty="0">
                <a:solidFill>
                  <a:srgbClr val="006F73"/>
                </a:solidFill>
                <a:latin typeface="Tahoma" panose="020B0604030504040204"/>
                <a:cs typeface="Tahoma" panose="020B0604030504040204"/>
              </a:rPr>
              <a:t>S</a:t>
            </a:r>
            <a:r>
              <a:rPr sz="3550" b="1" spc="-45" dirty="0">
                <a:solidFill>
                  <a:srgbClr val="006F73"/>
                </a:solidFill>
                <a:latin typeface="Tahoma" panose="020B0604030504040204"/>
                <a:cs typeface="Tahoma" panose="020B0604030504040204"/>
              </a:rPr>
              <a:t>e</a:t>
            </a:r>
            <a:r>
              <a:rPr sz="3550" b="1" spc="-95" dirty="0">
                <a:solidFill>
                  <a:srgbClr val="006F73"/>
                </a:solidFill>
                <a:latin typeface="Tahoma" panose="020B0604030504040204"/>
                <a:cs typeface="Tahoma" panose="020B0604030504040204"/>
              </a:rPr>
              <a:t>r</a:t>
            </a:r>
            <a:r>
              <a:rPr sz="3550" b="1" spc="-100" dirty="0">
                <a:solidFill>
                  <a:srgbClr val="006F73"/>
                </a:solidFill>
                <a:latin typeface="Tahoma" panose="020B0604030504040204"/>
                <a:cs typeface="Tahoma" panose="020B0604030504040204"/>
              </a:rPr>
              <a:t>v</a:t>
            </a:r>
            <a:r>
              <a:rPr sz="3550" b="1" spc="-40" dirty="0">
                <a:solidFill>
                  <a:srgbClr val="006F73"/>
                </a:solidFill>
                <a:latin typeface="Tahoma" panose="020B0604030504040204"/>
                <a:cs typeface="Tahoma" panose="020B0604030504040204"/>
              </a:rPr>
              <a:t>i</a:t>
            </a:r>
            <a:r>
              <a:rPr sz="3550" b="1" spc="50" dirty="0">
                <a:solidFill>
                  <a:srgbClr val="006F73"/>
                </a:solidFill>
                <a:latin typeface="Tahoma" panose="020B0604030504040204"/>
                <a:cs typeface="Tahoma" panose="020B0604030504040204"/>
              </a:rPr>
              <a:t>c</a:t>
            </a:r>
            <a:r>
              <a:rPr sz="3550" b="1" spc="30" dirty="0">
                <a:solidFill>
                  <a:srgbClr val="006F73"/>
                </a:solidFill>
                <a:latin typeface="Tahoma" panose="020B0604030504040204"/>
                <a:cs typeface="Tahoma" panose="020B0604030504040204"/>
              </a:rPr>
              <a:t>e</a:t>
            </a:r>
            <a:r>
              <a:rPr sz="3550" b="1" spc="-360" dirty="0">
                <a:solidFill>
                  <a:srgbClr val="006F73"/>
                </a:solidFill>
                <a:latin typeface="Tahoma" panose="020B0604030504040204"/>
                <a:cs typeface="Tahoma" panose="020B0604030504040204"/>
              </a:rPr>
              <a:t> </a:t>
            </a:r>
            <a:r>
              <a:rPr sz="3550" b="1" spc="-459" dirty="0">
                <a:solidFill>
                  <a:srgbClr val="006F73"/>
                </a:solidFill>
                <a:latin typeface="Tahoma" panose="020B0604030504040204"/>
                <a:cs typeface="Tahoma" panose="020B0604030504040204"/>
              </a:rPr>
              <a:t>(</a:t>
            </a:r>
            <a:r>
              <a:rPr sz="3550" b="1" spc="-35" dirty="0">
                <a:solidFill>
                  <a:srgbClr val="006F73"/>
                </a:solidFill>
                <a:latin typeface="Tahoma" panose="020B0604030504040204"/>
                <a:cs typeface="Tahoma" panose="020B0604030504040204"/>
              </a:rPr>
              <a:t>D</a:t>
            </a:r>
            <a:r>
              <a:rPr sz="3550" b="1" dirty="0">
                <a:solidFill>
                  <a:srgbClr val="006F73"/>
                </a:solidFill>
                <a:latin typeface="Tahoma" panose="020B0604030504040204"/>
                <a:cs typeface="Tahoma" panose="020B0604030504040204"/>
              </a:rPr>
              <a:t>o</a:t>
            </a:r>
            <a:r>
              <a:rPr sz="3550" b="1" spc="-35" dirty="0">
                <a:solidFill>
                  <a:srgbClr val="006F73"/>
                </a:solidFill>
                <a:latin typeface="Tahoma" panose="020B0604030504040204"/>
                <a:cs typeface="Tahoma" panose="020B0604030504040204"/>
              </a:rPr>
              <a:t>S</a:t>
            </a:r>
            <a:r>
              <a:rPr sz="3550" b="1" spc="-340" dirty="0">
                <a:solidFill>
                  <a:srgbClr val="006F73"/>
                </a:solidFill>
                <a:latin typeface="Tahoma" panose="020B0604030504040204"/>
                <a:cs typeface="Tahoma" panose="020B0604030504040204"/>
              </a:rPr>
              <a:t>)</a:t>
            </a:r>
            <a:endParaRPr sz="3550" dirty="0">
              <a:latin typeface="Tahoma" panose="020B0604030504040204"/>
              <a:cs typeface="Tahoma" panose="020B0604030504040204"/>
            </a:endParaRPr>
          </a:p>
          <a:p>
            <a:pPr marL="12700" marR="1369695">
              <a:lnSpc>
                <a:spcPts val="4200"/>
              </a:lnSpc>
              <a:spcBef>
                <a:spcPts val="125"/>
              </a:spcBef>
            </a:pPr>
            <a:r>
              <a:rPr sz="3550" i="1" spc="-655" dirty="0">
                <a:latin typeface="Verdana" panose="020B0604030504040204"/>
                <a:cs typeface="Verdana" panose="020B0604030504040204"/>
              </a:rPr>
              <a:t>It</a:t>
            </a:r>
            <a:r>
              <a:rPr sz="3550" i="1" spc="-455" dirty="0">
                <a:latin typeface="Verdana" panose="020B0604030504040204"/>
                <a:cs typeface="Verdana" panose="020B0604030504040204"/>
              </a:rPr>
              <a:t> </a:t>
            </a:r>
            <a:r>
              <a:rPr sz="3550" i="1" spc="-405" dirty="0">
                <a:latin typeface="Verdana" panose="020B0604030504040204"/>
                <a:cs typeface="Verdana" panose="020B0604030504040204"/>
              </a:rPr>
              <a:t>is</a:t>
            </a:r>
            <a:r>
              <a:rPr sz="3550" i="1" spc="-455" dirty="0">
                <a:latin typeface="Verdana" panose="020B0604030504040204"/>
                <a:cs typeface="Verdana" panose="020B0604030504040204"/>
              </a:rPr>
              <a:t> </a:t>
            </a:r>
            <a:r>
              <a:rPr sz="3550" i="1" spc="-495" dirty="0">
                <a:latin typeface="Verdana" panose="020B0604030504040204"/>
                <a:cs typeface="Verdana" panose="020B0604030504040204"/>
              </a:rPr>
              <a:t>an</a:t>
            </a:r>
            <a:r>
              <a:rPr sz="3550" i="1" spc="-455" dirty="0">
                <a:latin typeface="Verdana" panose="020B0604030504040204"/>
                <a:cs typeface="Verdana" panose="020B0604030504040204"/>
              </a:rPr>
              <a:t> </a:t>
            </a:r>
            <a:r>
              <a:rPr sz="3550" i="1" spc="-420" dirty="0">
                <a:latin typeface="Verdana" panose="020B0604030504040204"/>
                <a:cs typeface="Verdana" panose="020B0604030504040204"/>
              </a:rPr>
              <a:t>attack</a:t>
            </a:r>
            <a:r>
              <a:rPr sz="3550" i="1" spc="-455" dirty="0">
                <a:latin typeface="Verdana" panose="020B0604030504040204"/>
                <a:cs typeface="Verdana" panose="020B0604030504040204"/>
              </a:rPr>
              <a:t> </a:t>
            </a:r>
            <a:r>
              <a:rPr sz="3550" i="1" spc="-520" dirty="0">
                <a:latin typeface="Verdana" panose="020B0604030504040204"/>
                <a:cs typeface="Verdana" panose="020B0604030504040204"/>
              </a:rPr>
              <a:t>meant</a:t>
            </a:r>
            <a:r>
              <a:rPr sz="3550" i="1" spc="-455" dirty="0">
                <a:latin typeface="Verdana" panose="020B0604030504040204"/>
                <a:cs typeface="Verdana" panose="020B0604030504040204"/>
              </a:rPr>
              <a:t> </a:t>
            </a:r>
            <a:r>
              <a:rPr sz="3550" i="1" spc="-360" dirty="0">
                <a:latin typeface="Verdana" panose="020B0604030504040204"/>
                <a:cs typeface="Verdana" panose="020B0604030504040204"/>
              </a:rPr>
              <a:t>to</a:t>
            </a:r>
            <a:r>
              <a:rPr sz="3550" i="1" spc="-455" dirty="0">
                <a:latin typeface="Verdana" panose="020B0604030504040204"/>
                <a:cs typeface="Verdana" panose="020B0604030504040204"/>
              </a:rPr>
              <a:t> shut </a:t>
            </a:r>
            <a:r>
              <a:rPr sz="3550" i="1" spc="-535" dirty="0">
                <a:latin typeface="Verdana" panose="020B0604030504040204"/>
                <a:cs typeface="Verdana" panose="020B0604030504040204"/>
              </a:rPr>
              <a:t>down</a:t>
            </a:r>
            <a:r>
              <a:rPr sz="3550" i="1" spc="-455" dirty="0">
                <a:latin typeface="Verdana" panose="020B0604030504040204"/>
                <a:cs typeface="Verdana" panose="020B0604030504040204"/>
              </a:rPr>
              <a:t> </a:t>
            </a:r>
            <a:r>
              <a:rPr sz="3550" i="1" spc="-465" dirty="0">
                <a:latin typeface="Verdana" panose="020B0604030504040204"/>
                <a:cs typeface="Verdana" panose="020B0604030504040204"/>
              </a:rPr>
              <a:t>machine</a:t>
            </a:r>
            <a:r>
              <a:rPr sz="3550" i="1" spc="-455" dirty="0">
                <a:latin typeface="Verdana" panose="020B0604030504040204"/>
                <a:cs typeface="Verdana" panose="020B0604030504040204"/>
              </a:rPr>
              <a:t> </a:t>
            </a:r>
            <a:r>
              <a:rPr sz="3550" i="1" spc="-445" dirty="0">
                <a:latin typeface="Verdana" panose="020B0604030504040204"/>
                <a:cs typeface="Verdana" panose="020B0604030504040204"/>
              </a:rPr>
              <a:t>or</a:t>
            </a:r>
            <a:r>
              <a:rPr sz="3550" i="1" spc="-455" dirty="0">
                <a:latin typeface="Verdana" panose="020B0604030504040204"/>
                <a:cs typeface="Verdana" panose="020B0604030504040204"/>
              </a:rPr>
              <a:t> </a:t>
            </a:r>
            <a:r>
              <a:rPr sz="3550" i="1" spc="-520" dirty="0">
                <a:latin typeface="Verdana" panose="020B0604030504040204"/>
                <a:cs typeface="Verdana" panose="020B0604030504040204"/>
              </a:rPr>
              <a:t>network</a:t>
            </a:r>
            <a:r>
              <a:rPr sz="3550" i="1" spc="-455" dirty="0">
                <a:latin typeface="Verdana" panose="020B0604030504040204"/>
                <a:cs typeface="Verdana" panose="020B0604030504040204"/>
              </a:rPr>
              <a:t> </a:t>
            </a:r>
            <a:r>
              <a:rPr sz="3550" i="1" spc="-550" dirty="0">
                <a:latin typeface="Verdana" panose="020B0604030504040204"/>
                <a:cs typeface="Verdana" panose="020B0604030504040204"/>
              </a:rPr>
              <a:t>making</a:t>
            </a:r>
            <a:r>
              <a:rPr sz="3550" i="1" spc="-455" dirty="0">
                <a:latin typeface="Verdana" panose="020B0604030504040204"/>
                <a:cs typeface="Verdana" panose="020B0604030504040204"/>
              </a:rPr>
              <a:t> </a:t>
            </a:r>
            <a:r>
              <a:rPr sz="3550" i="1" spc="-340" dirty="0">
                <a:latin typeface="Verdana" panose="020B0604030504040204"/>
                <a:cs typeface="Verdana" panose="020B0604030504040204"/>
              </a:rPr>
              <a:t>it</a:t>
            </a:r>
            <a:r>
              <a:rPr sz="3550" i="1" spc="-455" dirty="0">
                <a:latin typeface="Verdana" panose="020B0604030504040204"/>
                <a:cs typeface="Verdana" panose="020B0604030504040204"/>
              </a:rPr>
              <a:t> </a:t>
            </a:r>
            <a:r>
              <a:rPr sz="3550" i="1" spc="-380" dirty="0">
                <a:latin typeface="Verdana" panose="020B0604030504040204"/>
                <a:cs typeface="Verdana" panose="020B0604030504040204"/>
              </a:rPr>
              <a:t>inaccessible</a:t>
            </a:r>
            <a:r>
              <a:rPr sz="3550" i="1" spc="-455" dirty="0">
                <a:latin typeface="Verdana" panose="020B0604030504040204"/>
                <a:cs typeface="Verdana" panose="020B0604030504040204"/>
              </a:rPr>
              <a:t> </a:t>
            </a:r>
            <a:r>
              <a:rPr sz="3550" i="1" spc="-360" dirty="0">
                <a:latin typeface="Verdana" panose="020B0604030504040204"/>
                <a:cs typeface="Verdana" panose="020B0604030504040204"/>
              </a:rPr>
              <a:t>to</a:t>
            </a:r>
            <a:r>
              <a:rPr sz="3550" i="1" spc="-455" dirty="0">
                <a:latin typeface="Verdana" panose="020B0604030504040204"/>
                <a:cs typeface="Verdana" panose="020B0604030504040204"/>
              </a:rPr>
              <a:t> </a:t>
            </a:r>
            <a:r>
              <a:rPr sz="3550" i="1" spc="-395" dirty="0">
                <a:latin typeface="Verdana" panose="020B0604030504040204"/>
                <a:cs typeface="Verdana" panose="020B0604030504040204"/>
              </a:rPr>
              <a:t>its </a:t>
            </a:r>
            <a:r>
              <a:rPr sz="3550" i="1" spc="-1200" dirty="0">
                <a:latin typeface="Verdana" panose="020B0604030504040204"/>
                <a:cs typeface="Verdana" panose="020B0604030504040204"/>
              </a:rPr>
              <a:t> </a:t>
            </a:r>
            <a:r>
              <a:rPr sz="3550" i="1" spc="-409" dirty="0">
                <a:latin typeface="Verdana" panose="020B0604030504040204"/>
                <a:cs typeface="Verdana" panose="020B0604030504040204"/>
              </a:rPr>
              <a:t>intended </a:t>
            </a:r>
            <a:r>
              <a:rPr sz="3550" i="1" spc="-484" dirty="0">
                <a:latin typeface="Verdana" panose="020B0604030504040204"/>
                <a:cs typeface="Verdana" panose="020B0604030504040204"/>
              </a:rPr>
              <a:t>users. </a:t>
            </a:r>
            <a:r>
              <a:rPr sz="3550" i="1" spc="-655" dirty="0">
                <a:latin typeface="Verdana" panose="020B0604030504040204"/>
                <a:cs typeface="Verdana" panose="020B0604030504040204"/>
              </a:rPr>
              <a:t>It </a:t>
            </a:r>
            <a:r>
              <a:rPr sz="3550" i="1" spc="-405" dirty="0">
                <a:latin typeface="Verdana" panose="020B0604030504040204"/>
                <a:cs typeface="Verdana" panose="020B0604030504040204"/>
              </a:rPr>
              <a:t>is </a:t>
            </a:r>
            <a:r>
              <a:rPr sz="3550" i="1" spc="-415" dirty="0">
                <a:latin typeface="Verdana" panose="020B0604030504040204"/>
                <a:cs typeface="Verdana" panose="020B0604030504040204"/>
              </a:rPr>
              <a:t>accomplished </a:t>
            </a:r>
            <a:r>
              <a:rPr sz="3550" i="1" spc="-434" dirty="0">
                <a:latin typeface="Verdana" panose="020B0604030504040204"/>
                <a:cs typeface="Verdana" panose="020B0604030504040204"/>
              </a:rPr>
              <a:t>by </a:t>
            </a:r>
            <a:r>
              <a:rPr sz="3550" i="1" spc="-400" dirty="0">
                <a:latin typeface="Verdana" panose="020B0604030504040204"/>
                <a:cs typeface="Verdana" panose="020B0604030504040204"/>
              </a:rPr>
              <a:t>flooding </a:t>
            </a:r>
            <a:r>
              <a:rPr sz="3550" i="1" spc="-395" dirty="0">
                <a:latin typeface="Verdana" panose="020B0604030504040204"/>
                <a:cs typeface="Verdana" panose="020B0604030504040204"/>
              </a:rPr>
              <a:t>the </a:t>
            </a:r>
            <a:r>
              <a:rPr sz="3550" i="1" spc="-430" dirty="0">
                <a:latin typeface="Verdana" panose="020B0604030504040204"/>
                <a:cs typeface="Verdana" panose="020B0604030504040204"/>
              </a:rPr>
              <a:t>target </a:t>
            </a:r>
            <a:r>
              <a:rPr sz="3550" i="1" spc="-515" dirty="0">
                <a:latin typeface="Verdana" panose="020B0604030504040204"/>
                <a:cs typeface="Verdana" panose="020B0604030504040204"/>
              </a:rPr>
              <a:t>with </a:t>
            </a:r>
            <a:r>
              <a:rPr sz="3550" i="1" spc="-390" dirty="0">
                <a:latin typeface="Verdana" panose="020B0604030504040204"/>
                <a:cs typeface="Verdana" panose="020B0604030504040204"/>
              </a:rPr>
              <a:t>traffic, </a:t>
            </a:r>
            <a:r>
              <a:rPr sz="3550" i="1" spc="-445" dirty="0">
                <a:latin typeface="Verdana" panose="020B0604030504040204"/>
                <a:cs typeface="Verdana" panose="020B0604030504040204"/>
              </a:rPr>
              <a:t>or </a:t>
            </a:r>
            <a:r>
              <a:rPr sz="3550" i="1" spc="-434" dirty="0">
                <a:latin typeface="Verdana" panose="020B0604030504040204"/>
                <a:cs typeface="Verdana" panose="020B0604030504040204"/>
              </a:rPr>
              <a:t>sending </a:t>
            </a:r>
            <a:r>
              <a:rPr sz="3550" i="1" spc="-340" dirty="0">
                <a:latin typeface="Verdana" panose="020B0604030504040204"/>
                <a:cs typeface="Verdana" panose="020B0604030504040204"/>
              </a:rPr>
              <a:t>it </a:t>
            </a:r>
            <a:r>
              <a:rPr sz="3550" i="1" spc="-335" dirty="0">
                <a:latin typeface="Verdana" panose="020B0604030504040204"/>
                <a:cs typeface="Verdana" panose="020B0604030504040204"/>
              </a:rPr>
              <a:t> </a:t>
            </a:r>
            <a:r>
              <a:rPr sz="3550" i="1" spc="-475" dirty="0">
                <a:latin typeface="Verdana" panose="020B0604030504040204"/>
                <a:cs typeface="Verdana" panose="020B0604030504040204"/>
              </a:rPr>
              <a:t>information</a:t>
            </a:r>
            <a:r>
              <a:rPr sz="3550" i="1" spc="-465" dirty="0">
                <a:latin typeface="Verdana" panose="020B0604030504040204"/>
                <a:cs typeface="Verdana" panose="020B0604030504040204"/>
              </a:rPr>
              <a:t> </a:t>
            </a:r>
            <a:r>
              <a:rPr sz="3550" i="1" spc="-430" dirty="0">
                <a:latin typeface="Verdana" panose="020B0604030504040204"/>
                <a:cs typeface="Verdana" panose="020B0604030504040204"/>
              </a:rPr>
              <a:t>that</a:t>
            </a:r>
            <a:r>
              <a:rPr sz="3550" i="1" spc="-459" dirty="0">
                <a:latin typeface="Verdana" panose="020B0604030504040204"/>
                <a:cs typeface="Verdana" panose="020B0604030504040204"/>
              </a:rPr>
              <a:t> </a:t>
            </a:r>
            <a:r>
              <a:rPr sz="3550" i="1" spc="-440" dirty="0">
                <a:latin typeface="Verdana" panose="020B0604030504040204"/>
                <a:cs typeface="Verdana" panose="020B0604030504040204"/>
              </a:rPr>
              <a:t>triggers</a:t>
            </a:r>
            <a:r>
              <a:rPr sz="3550" i="1" spc="-459" dirty="0">
                <a:latin typeface="Verdana" panose="020B0604030504040204"/>
                <a:cs typeface="Verdana" panose="020B0604030504040204"/>
              </a:rPr>
              <a:t> </a:t>
            </a:r>
            <a:r>
              <a:rPr sz="3550" i="1" spc="-480" dirty="0">
                <a:latin typeface="Verdana" panose="020B0604030504040204"/>
                <a:cs typeface="Verdana" panose="020B0604030504040204"/>
              </a:rPr>
              <a:t>a</a:t>
            </a:r>
            <a:r>
              <a:rPr sz="3550" i="1" spc="-459" dirty="0">
                <a:latin typeface="Verdana" panose="020B0604030504040204"/>
                <a:cs typeface="Verdana" panose="020B0604030504040204"/>
              </a:rPr>
              <a:t> </a:t>
            </a:r>
            <a:r>
              <a:rPr sz="3550" i="1" spc="-450" dirty="0">
                <a:latin typeface="Verdana" panose="020B0604030504040204"/>
                <a:cs typeface="Verdana" panose="020B0604030504040204"/>
              </a:rPr>
              <a:t>crash</a:t>
            </a:r>
            <a:r>
              <a:rPr sz="3550" i="1" spc="-450" dirty="0" smtClean="0">
                <a:latin typeface="Verdana" panose="020B0604030504040204"/>
                <a:cs typeface="Verdana" panose="020B0604030504040204"/>
              </a:rPr>
              <a:t>.</a:t>
            </a:r>
            <a:endParaRPr sz="3550" dirty="0">
              <a:latin typeface="Verdana" panose="020B0604030504040204"/>
              <a:cs typeface="Verdana" panose="020B0604030504040204"/>
            </a:endParaRPr>
          </a:p>
          <a:p>
            <a:pPr marL="12700">
              <a:lnSpc>
                <a:spcPts val="4080"/>
              </a:lnSpc>
            </a:pPr>
            <a:r>
              <a:rPr sz="3550" b="1" spc="-80" dirty="0">
                <a:solidFill>
                  <a:srgbClr val="006F73"/>
                </a:solidFill>
                <a:latin typeface="Tahoma" panose="020B0604030504040204"/>
                <a:cs typeface="Tahoma" panose="020B0604030504040204"/>
              </a:rPr>
              <a:t>R</a:t>
            </a:r>
            <a:r>
              <a:rPr sz="3550" b="1" spc="-45" dirty="0">
                <a:solidFill>
                  <a:srgbClr val="006F73"/>
                </a:solidFill>
                <a:latin typeface="Tahoma" panose="020B0604030504040204"/>
                <a:cs typeface="Tahoma" panose="020B0604030504040204"/>
              </a:rPr>
              <a:t>e</a:t>
            </a:r>
            <a:r>
              <a:rPr sz="3550" b="1" spc="229" dirty="0">
                <a:solidFill>
                  <a:srgbClr val="006F73"/>
                </a:solidFill>
                <a:latin typeface="Tahoma" panose="020B0604030504040204"/>
                <a:cs typeface="Tahoma" panose="020B0604030504040204"/>
              </a:rPr>
              <a:t>m</a:t>
            </a:r>
            <a:r>
              <a:rPr sz="3550" b="1" dirty="0">
                <a:solidFill>
                  <a:srgbClr val="006F73"/>
                </a:solidFill>
                <a:latin typeface="Tahoma" panose="020B0604030504040204"/>
                <a:cs typeface="Tahoma" panose="020B0604030504040204"/>
              </a:rPr>
              <a:t>o</a:t>
            </a:r>
            <a:r>
              <a:rPr sz="3550" b="1" spc="-5" dirty="0">
                <a:solidFill>
                  <a:srgbClr val="006F73"/>
                </a:solidFill>
                <a:latin typeface="Tahoma" panose="020B0604030504040204"/>
                <a:cs typeface="Tahoma" panose="020B0604030504040204"/>
              </a:rPr>
              <a:t>t</a:t>
            </a:r>
            <a:r>
              <a:rPr sz="3550" b="1" spc="30" dirty="0">
                <a:solidFill>
                  <a:srgbClr val="006F73"/>
                </a:solidFill>
                <a:latin typeface="Tahoma" panose="020B0604030504040204"/>
                <a:cs typeface="Tahoma" panose="020B0604030504040204"/>
              </a:rPr>
              <a:t>e</a:t>
            </a:r>
            <a:r>
              <a:rPr sz="3550" b="1" spc="-360" dirty="0">
                <a:solidFill>
                  <a:srgbClr val="006F73"/>
                </a:solidFill>
                <a:latin typeface="Tahoma" panose="020B0604030504040204"/>
                <a:cs typeface="Tahoma" panose="020B0604030504040204"/>
              </a:rPr>
              <a:t> </a:t>
            </a:r>
            <a:r>
              <a:rPr sz="3550" b="1" spc="-5" dirty="0">
                <a:solidFill>
                  <a:srgbClr val="006F73"/>
                </a:solidFill>
                <a:latin typeface="Tahoma" panose="020B0604030504040204"/>
                <a:cs typeface="Tahoma" panose="020B0604030504040204"/>
              </a:rPr>
              <a:t>t</a:t>
            </a:r>
            <a:r>
              <a:rPr sz="3550" b="1" spc="75" dirty="0">
                <a:solidFill>
                  <a:srgbClr val="006F73"/>
                </a:solidFill>
                <a:latin typeface="Tahoma" panose="020B0604030504040204"/>
                <a:cs typeface="Tahoma" panose="020B0604030504040204"/>
              </a:rPr>
              <a:t>o</a:t>
            </a:r>
            <a:r>
              <a:rPr sz="3550" b="1" spc="-360" dirty="0">
                <a:solidFill>
                  <a:srgbClr val="006F73"/>
                </a:solidFill>
                <a:latin typeface="Tahoma" panose="020B0604030504040204"/>
                <a:cs typeface="Tahoma" panose="020B0604030504040204"/>
              </a:rPr>
              <a:t> </a:t>
            </a:r>
            <a:r>
              <a:rPr sz="3550" b="1" spc="-5" dirty="0">
                <a:solidFill>
                  <a:srgbClr val="006F73"/>
                </a:solidFill>
                <a:latin typeface="Tahoma" panose="020B0604030504040204"/>
                <a:cs typeface="Tahoma" panose="020B0604030504040204"/>
              </a:rPr>
              <a:t>U</a:t>
            </a:r>
            <a:r>
              <a:rPr sz="3550" b="1" spc="-80" dirty="0">
                <a:solidFill>
                  <a:srgbClr val="006F73"/>
                </a:solidFill>
                <a:latin typeface="Tahoma" panose="020B0604030504040204"/>
                <a:cs typeface="Tahoma" panose="020B0604030504040204"/>
              </a:rPr>
              <a:t>s</a:t>
            </a:r>
            <a:r>
              <a:rPr sz="3550" b="1" spc="-45" dirty="0">
                <a:solidFill>
                  <a:srgbClr val="006F73"/>
                </a:solidFill>
                <a:latin typeface="Tahoma" panose="020B0604030504040204"/>
                <a:cs typeface="Tahoma" panose="020B0604030504040204"/>
              </a:rPr>
              <a:t>e</a:t>
            </a:r>
            <a:r>
              <a:rPr sz="3550" b="1" spc="-20" dirty="0">
                <a:solidFill>
                  <a:srgbClr val="006F73"/>
                </a:solidFill>
                <a:latin typeface="Tahoma" panose="020B0604030504040204"/>
                <a:cs typeface="Tahoma" panose="020B0604030504040204"/>
              </a:rPr>
              <a:t>r</a:t>
            </a:r>
            <a:r>
              <a:rPr sz="3550" b="1" spc="-360" dirty="0">
                <a:solidFill>
                  <a:srgbClr val="006F73"/>
                </a:solidFill>
                <a:latin typeface="Tahoma" panose="020B0604030504040204"/>
                <a:cs typeface="Tahoma" panose="020B0604030504040204"/>
              </a:rPr>
              <a:t> </a:t>
            </a:r>
            <a:r>
              <a:rPr sz="3550" b="1" spc="235" dirty="0">
                <a:solidFill>
                  <a:srgbClr val="006F73"/>
                </a:solidFill>
                <a:latin typeface="Tahoma" panose="020B0604030504040204"/>
                <a:cs typeface="Tahoma" panose="020B0604030504040204"/>
              </a:rPr>
              <a:t>A</a:t>
            </a:r>
            <a:r>
              <a:rPr sz="3550" b="1" spc="-5" dirty="0">
                <a:solidFill>
                  <a:srgbClr val="006F73"/>
                </a:solidFill>
                <a:latin typeface="Tahoma" panose="020B0604030504040204"/>
                <a:cs typeface="Tahoma" panose="020B0604030504040204"/>
              </a:rPr>
              <a:t>tt</a:t>
            </a:r>
            <a:r>
              <a:rPr sz="3550" b="1" spc="-65" dirty="0">
                <a:solidFill>
                  <a:srgbClr val="006F73"/>
                </a:solidFill>
                <a:latin typeface="Tahoma" panose="020B0604030504040204"/>
                <a:cs typeface="Tahoma" panose="020B0604030504040204"/>
              </a:rPr>
              <a:t>a</a:t>
            </a:r>
            <a:r>
              <a:rPr sz="3550" b="1" spc="50" dirty="0">
                <a:solidFill>
                  <a:srgbClr val="006F73"/>
                </a:solidFill>
                <a:latin typeface="Tahoma" panose="020B0604030504040204"/>
                <a:cs typeface="Tahoma" panose="020B0604030504040204"/>
              </a:rPr>
              <a:t>c</a:t>
            </a:r>
            <a:r>
              <a:rPr sz="3550" b="1" spc="25" dirty="0">
                <a:solidFill>
                  <a:srgbClr val="006F73"/>
                </a:solidFill>
                <a:latin typeface="Tahoma" panose="020B0604030504040204"/>
                <a:cs typeface="Tahoma" panose="020B0604030504040204"/>
              </a:rPr>
              <a:t>k</a:t>
            </a:r>
            <a:r>
              <a:rPr sz="3550" b="1" spc="-5" dirty="0">
                <a:solidFill>
                  <a:srgbClr val="006F73"/>
                </a:solidFill>
                <a:latin typeface="Tahoma" panose="020B0604030504040204"/>
                <a:cs typeface="Tahoma" panose="020B0604030504040204"/>
              </a:rPr>
              <a:t>s</a:t>
            </a:r>
            <a:r>
              <a:rPr sz="3550" b="1" spc="-360" dirty="0">
                <a:solidFill>
                  <a:srgbClr val="006F73"/>
                </a:solidFill>
                <a:latin typeface="Tahoma" panose="020B0604030504040204"/>
                <a:cs typeface="Tahoma" panose="020B0604030504040204"/>
              </a:rPr>
              <a:t> </a:t>
            </a:r>
            <a:r>
              <a:rPr sz="3550" b="1" spc="-459" dirty="0">
                <a:solidFill>
                  <a:srgbClr val="006F73"/>
                </a:solidFill>
                <a:latin typeface="Tahoma" panose="020B0604030504040204"/>
                <a:cs typeface="Tahoma" panose="020B0604030504040204"/>
              </a:rPr>
              <a:t>(</a:t>
            </a:r>
            <a:r>
              <a:rPr sz="3550" b="1" spc="-80" dirty="0">
                <a:solidFill>
                  <a:srgbClr val="006F73"/>
                </a:solidFill>
                <a:latin typeface="Tahoma" panose="020B0604030504040204"/>
                <a:cs typeface="Tahoma" panose="020B0604030504040204"/>
              </a:rPr>
              <a:t>R</a:t>
            </a:r>
            <a:r>
              <a:rPr sz="3550" b="1" spc="-204" dirty="0">
                <a:solidFill>
                  <a:srgbClr val="006F73"/>
                </a:solidFill>
                <a:latin typeface="Tahoma" panose="020B0604030504040204"/>
                <a:cs typeface="Tahoma" panose="020B0604030504040204"/>
              </a:rPr>
              <a:t>2</a:t>
            </a:r>
            <a:r>
              <a:rPr sz="3550" b="1" spc="-114" dirty="0">
                <a:solidFill>
                  <a:srgbClr val="006F73"/>
                </a:solidFill>
                <a:latin typeface="Tahoma" panose="020B0604030504040204"/>
                <a:cs typeface="Tahoma" panose="020B0604030504040204"/>
              </a:rPr>
              <a:t>L</a:t>
            </a:r>
            <a:r>
              <a:rPr sz="3550" b="1" spc="-340" dirty="0">
                <a:solidFill>
                  <a:srgbClr val="006F73"/>
                </a:solidFill>
                <a:latin typeface="Tahoma" panose="020B0604030504040204"/>
                <a:cs typeface="Tahoma" panose="020B0604030504040204"/>
              </a:rPr>
              <a:t>)</a:t>
            </a:r>
            <a:endParaRPr sz="3550" dirty="0">
              <a:latin typeface="Tahoma" panose="020B0604030504040204"/>
              <a:cs typeface="Tahoma" panose="020B0604030504040204"/>
            </a:endParaRPr>
          </a:p>
          <a:p>
            <a:pPr marL="12700" marR="629920">
              <a:lnSpc>
                <a:spcPts val="4200"/>
              </a:lnSpc>
              <a:spcBef>
                <a:spcPts val="120"/>
              </a:spcBef>
            </a:pPr>
            <a:r>
              <a:rPr sz="3550" i="1" spc="-655" dirty="0">
                <a:latin typeface="Verdana" panose="020B0604030504040204"/>
                <a:cs typeface="Verdana" panose="020B0604030504040204"/>
              </a:rPr>
              <a:t>It </a:t>
            </a:r>
            <a:r>
              <a:rPr sz="3550" i="1" spc="-405" dirty="0">
                <a:latin typeface="Verdana" panose="020B0604030504040204"/>
                <a:cs typeface="Verdana" panose="020B0604030504040204"/>
              </a:rPr>
              <a:t>is </a:t>
            </a:r>
            <a:r>
              <a:rPr sz="3550" i="1" spc="-480" dirty="0">
                <a:latin typeface="Verdana" panose="020B0604030504040204"/>
                <a:cs typeface="Verdana" panose="020B0604030504040204"/>
              </a:rPr>
              <a:t>a </a:t>
            </a:r>
            <a:r>
              <a:rPr sz="3550" i="1" spc="-409" dirty="0">
                <a:latin typeface="Verdana" panose="020B0604030504040204"/>
                <a:cs typeface="Verdana" panose="020B0604030504040204"/>
              </a:rPr>
              <a:t>type </a:t>
            </a:r>
            <a:r>
              <a:rPr sz="3550" i="1" spc="-345" dirty="0">
                <a:latin typeface="Verdana" panose="020B0604030504040204"/>
                <a:cs typeface="Verdana" panose="020B0604030504040204"/>
              </a:rPr>
              <a:t>of </a:t>
            </a:r>
            <a:r>
              <a:rPr sz="3550" i="1" spc="-445" dirty="0">
                <a:latin typeface="Verdana" panose="020B0604030504040204"/>
                <a:cs typeface="Verdana" panose="020B0604030504040204"/>
              </a:rPr>
              <a:t>computer </a:t>
            </a:r>
            <a:r>
              <a:rPr sz="3550" i="1" spc="-520" dirty="0">
                <a:latin typeface="Verdana" panose="020B0604030504040204"/>
                <a:cs typeface="Verdana" panose="020B0604030504040204"/>
              </a:rPr>
              <a:t>network </a:t>
            </a:r>
            <a:r>
              <a:rPr sz="3550" i="1" spc="-450" dirty="0">
                <a:latin typeface="Verdana" panose="020B0604030504040204"/>
                <a:cs typeface="Verdana" panose="020B0604030504040204"/>
              </a:rPr>
              <a:t>attacks, </a:t>
            </a:r>
            <a:r>
              <a:rPr sz="3550" i="1" spc="-409" dirty="0">
                <a:latin typeface="Verdana" panose="020B0604030504040204"/>
                <a:cs typeface="Verdana" panose="020B0604030504040204"/>
              </a:rPr>
              <a:t>in </a:t>
            </a:r>
            <a:r>
              <a:rPr sz="3550" i="1" spc="-465" dirty="0">
                <a:latin typeface="Verdana" panose="020B0604030504040204"/>
                <a:cs typeface="Verdana" panose="020B0604030504040204"/>
              </a:rPr>
              <a:t>which </a:t>
            </a:r>
            <a:r>
              <a:rPr sz="3550" i="1" spc="-495" dirty="0">
                <a:latin typeface="Verdana" panose="020B0604030504040204"/>
                <a:cs typeface="Verdana" panose="020B0604030504040204"/>
              </a:rPr>
              <a:t>an </a:t>
            </a:r>
            <a:r>
              <a:rPr sz="3550" i="1" spc="-445" dirty="0">
                <a:latin typeface="Verdana" panose="020B0604030504040204"/>
                <a:cs typeface="Verdana" panose="020B0604030504040204"/>
              </a:rPr>
              <a:t>intruder sends </a:t>
            </a:r>
            <a:r>
              <a:rPr sz="3550" i="1" spc="-395" dirty="0">
                <a:latin typeface="Verdana" panose="020B0604030504040204"/>
                <a:cs typeface="Verdana" panose="020B0604030504040204"/>
              </a:rPr>
              <a:t>set </a:t>
            </a:r>
            <a:r>
              <a:rPr sz="3550" i="1" spc="-345" dirty="0">
                <a:latin typeface="Verdana" panose="020B0604030504040204"/>
                <a:cs typeface="Verdana" panose="020B0604030504040204"/>
              </a:rPr>
              <a:t>of </a:t>
            </a:r>
            <a:r>
              <a:rPr sz="3550" i="1" spc="-415" dirty="0">
                <a:latin typeface="Verdana" panose="020B0604030504040204"/>
                <a:cs typeface="Verdana" panose="020B0604030504040204"/>
              </a:rPr>
              <a:t>packets </a:t>
            </a:r>
            <a:r>
              <a:rPr sz="3550" i="1" spc="-360" dirty="0">
                <a:latin typeface="Verdana" panose="020B0604030504040204"/>
                <a:cs typeface="Verdana" panose="020B0604030504040204"/>
              </a:rPr>
              <a:t>to </a:t>
            </a:r>
            <a:r>
              <a:rPr sz="3550" i="1" spc="-355" dirty="0">
                <a:latin typeface="Verdana" panose="020B0604030504040204"/>
                <a:cs typeface="Verdana" panose="020B0604030504040204"/>
              </a:rPr>
              <a:t> </a:t>
            </a:r>
            <a:r>
              <a:rPr sz="3550" i="1" spc="-459" dirty="0">
                <a:latin typeface="Verdana" panose="020B0604030504040204"/>
                <a:cs typeface="Verdana" panose="020B0604030504040204"/>
              </a:rPr>
              <a:t>another</a:t>
            </a:r>
            <a:r>
              <a:rPr sz="3550" i="1" spc="-455" dirty="0">
                <a:latin typeface="Verdana" panose="020B0604030504040204"/>
                <a:cs typeface="Verdana" panose="020B0604030504040204"/>
              </a:rPr>
              <a:t> </a:t>
            </a:r>
            <a:r>
              <a:rPr sz="3550" i="1" spc="-445" dirty="0">
                <a:latin typeface="Verdana" panose="020B0604030504040204"/>
                <a:cs typeface="Verdana" panose="020B0604030504040204"/>
              </a:rPr>
              <a:t>computer</a:t>
            </a:r>
            <a:r>
              <a:rPr sz="3550" i="1" spc="-455" dirty="0">
                <a:latin typeface="Verdana" panose="020B0604030504040204"/>
                <a:cs typeface="Verdana" panose="020B0604030504040204"/>
              </a:rPr>
              <a:t> </a:t>
            </a:r>
            <a:r>
              <a:rPr sz="3550" i="1" spc="-445" dirty="0">
                <a:latin typeface="Verdana" panose="020B0604030504040204"/>
                <a:cs typeface="Verdana" panose="020B0604030504040204"/>
              </a:rPr>
              <a:t>or</a:t>
            </a:r>
            <a:r>
              <a:rPr sz="3550" i="1" spc="-450" dirty="0">
                <a:latin typeface="Verdana" panose="020B0604030504040204"/>
                <a:cs typeface="Verdana" panose="020B0604030504040204"/>
              </a:rPr>
              <a:t> </a:t>
            </a:r>
            <a:r>
              <a:rPr sz="3550" i="1" spc="-470" dirty="0">
                <a:latin typeface="Verdana" panose="020B0604030504040204"/>
                <a:cs typeface="Verdana" panose="020B0604030504040204"/>
              </a:rPr>
              <a:t>server</a:t>
            </a:r>
            <a:r>
              <a:rPr sz="3550" i="1" spc="-455" dirty="0">
                <a:latin typeface="Verdana" panose="020B0604030504040204"/>
                <a:cs typeface="Verdana" panose="020B0604030504040204"/>
              </a:rPr>
              <a:t> </a:t>
            </a:r>
            <a:r>
              <a:rPr sz="3550" i="1" spc="-450" dirty="0">
                <a:latin typeface="Verdana" panose="020B0604030504040204"/>
                <a:cs typeface="Verdana" panose="020B0604030504040204"/>
              </a:rPr>
              <a:t>over</a:t>
            </a:r>
            <a:r>
              <a:rPr sz="3550" i="1" spc="-455" dirty="0">
                <a:latin typeface="Verdana" panose="020B0604030504040204"/>
                <a:cs typeface="Verdana" panose="020B0604030504040204"/>
              </a:rPr>
              <a:t> </a:t>
            </a:r>
            <a:r>
              <a:rPr sz="3550" i="1" spc="-480" dirty="0">
                <a:latin typeface="Verdana" panose="020B0604030504040204"/>
                <a:cs typeface="Verdana" panose="020B0604030504040204"/>
              </a:rPr>
              <a:t>a</a:t>
            </a:r>
            <a:r>
              <a:rPr sz="3550" i="1" spc="-450" dirty="0">
                <a:latin typeface="Verdana" panose="020B0604030504040204"/>
                <a:cs typeface="Verdana" panose="020B0604030504040204"/>
              </a:rPr>
              <a:t> </a:t>
            </a:r>
            <a:r>
              <a:rPr sz="3550" i="1" spc="-520" dirty="0">
                <a:latin typeface="Verdana" panose="020B0604030504040204"/>
                <a:cs typeface="Verdana" panose="020B0604030504040204"/>
              </a:rPr>
              <a:t>network</a:t>
            </a:r>
            <a:r>
              <a:rPr sz="3550" i="1" spc="-455" dirty="0">
                <a:latin typeface="Verdana" panose="020B0604030504040204"/>
                <a:cs typeface="Verdana" panose="020B0604030504040204"/>
              </a:rPr>
              <a:t> </a:t>
            </a:r>
            <a:r>
              <a:rPr sz="3550" i="1" spc="-520" dirty="0">
                <a:latin typeface="Verdana" panose="020B0604030504040204"/>
                <a:cs typeface="Verdana" panose="020B0604030504040204"/>
              </a:rPr>
              <a:t>where</a:t>
            </a:r>
            <a:r>
              <a:rPr sz="3550" i="1" spc="-450" dirty="0">
                <a:latin typeface="Verdana" panose="020B0604030504040204"/>
                <a:cs typeface="Verdana" panose="020B0604030504040204"/>
              </a:rPr>
              <a:t> </a:t>
            </a:r>
            <a:r>
              <a:rPr sz="3550" i="1" spc="-535" dirty="0">
                <a:latin typeface="Verdana" panose="020B0604030504040204"/>
                <a:cs typeface="Verdana" panose="020B0604030504040204"/>
              </a:rPr>
              <a:t>he/she</a:t>
            </a:r>
            <a:r>
              <a:rPr sz="3550" i="1" spc="-455" dirty="0">
                <a:latin typeface="Verdana" panose="020B0604030504040204"/>
                <a:cs typeface="Verdana" panose="020B0604030504040204"/>
              </a:rPr>
              <a:t> </a:t>
            </a:r>
            <a:r>
              <a:rPr sz="3550" i="1" spc="-409" dirty="0">
                <a:latin typeface="Verdana" panose="020B0604030504040204"/>
                <a:cs typeface="Verdana" panose="020B0604030504040204"/>
              </a:rPr>
              <a:t>does</a:t>
            </a:r>
            <a:r>
              <a:rPr sz="3550" i="1" spc="-455" dirty="0">
                <a:latin typeface="Verdana" panose="020B0604030504040204"/>
                <a:cs typeface="Verdana" panose="020B0604030504040204"/>
              </a:rPr>
              <a:t> </a:t>
            </a:r>
            <a:r>
              <a:rPr sz="3550" i="1" spc="-409" dirty="0">
                <a:latin typeface="Verdana" panose="020B0604030504040204"/>
                <a:cs typeface="Verdana" panose="020B0604030504040204"/>
              </a:rPr>
              <a:t>not</a:t>
            </a:r>
            <a:r>
              <a:rPr sz="3550" i="1" spc="-450" dirty="0">
                <a:latin typeface="Verdana" panose="020B0604030504040204"/>
                <a:cs typeface="Verdana" panose="020B0604030504040204"/>
              </a:rPr>
              <a:t> </a:t>
            </a:r>
            <a:r>
              <a:rPr sz="3550" i="1" spc="-475" dirty="0">
                <a:latin typeface="Verdana" panose="020B0604030504040204"/>
                <a:cs typeface="Verdana" panose="020B0604030504040204"/>
              </a:rPr>
              <a:t>have</a:t>
            </a:r>
            <a:r>
              <a:rPr sz="3550" i="1" spc="-455" dirty="0">
                <a:latin typeface="Verdana" panose="020B0604030504040204"/>
                <a:cs typeface="Verdana" panose="020B0604030504040204"/>
              </a:rPr>
              <a:t> </a:t>
            </a:r>
            <a:r>
              <a:rPr sz="3550" i="1" spc="-484" dirty="0">
                <a:latin typeface="Verdana" panose="020B0604030504040204"/>
                <a:cs typeface="Verdana" panose="020B0604030504040204"/>
              </a:rPr>
              <a:t>permission</a:t>
            </a:r>
            <a:r>
              <a:rPr sz="3550" i="1" spc="-450" dirty="0">
                <a:latin typeface="Verdana" panose="020B0604030504040204"/>
                <a:cs typeface="Verdana" panose="020B0604030504040204"/>
              </a:rPr>
              <a:t> </a:t>
            </a:r>
            <a:r>
              <a:rPr sz="3550" i="1" spc="-360" dirty="0">
                <a:latin typeface="Verdana" panose="020B0604030504040204"/>
                <a:cs typeface="Verdana" panose="020B0604030504040204"/>
              </a:rPr>
              <a:t>to </a:t>
            </a:r>
            <a:r>
              <a:rPr sz="3550" i="1" spc="-1200" dirty="0">
                <a:latin typeface="Verdana" panose="020B0604030504040204"/>
                <a:cs typeface="Verdana" panose="020B0604030504040204"/>
              </a:rPr>
              <a:t> </a:t>
            </a:r>
            <a:r>
              <a:rPr sz="3550" i="1" spc="-355" dirty="0">
                <a:latin typeface="Verdana" panose="020B0604030504040204"/>
                <a:cs typeface="Verdana" panose="020B0604030504040204"/>
              </a:rPr>
              <a:t>access</a:t>
            </a:r>
            <a:r>
              <a:rPr sz="3550" i="1" spc="-465" dirty="0">
                <a:latin typeface="Verdana" panose="020B0604030504040204"/>
                <a:cs typeface="Verdana" panose="020B0604030504040204"/>
              </a:rPr>
              <a:t> </a:t>
            </a:r>
            <a:r>
              <a:rPr sz="3550" i="1" spc="-490" dirty="0">
                <a:latin typeface="Verdana" panose="020B0604030504040204"/>
                <a:cs typeface="Verdana" panose="020B0604030504040204"/>
              </a:rPr>
              <a:t>as</a:t>
            </a:r>
            <a:r>
              <a:rPr sz="3550" i="1" spc="-459" dirty="0">
                <a:latin typeface="Verdana" panose="020B0604030504040204"/>
                <a:cs typeface="Verdana" panose="020B0604030504040204"/>
              </a:rPr>
              <a:t> </a:t>
            </a:r>
            <a:r>
              <a:rPr sz="3550" i="1" spc="-480" dirty="0">
                <a:latin typeface="Verdana" panose="020B0604030504040204"/>
                <a:cs typeface="Verdana" panose="020B0604030504040204"/>
              </a:rPr>
              <a:t>a</a:t>
            </a:r>
            <a:r>
              <a:rPr sz="3550" i="1" spc="-459" dirty="0">
                <a:latin typeface="Verdana" panose="020B0604030504040204"/>
                <a:cs typeface="Verdana" panose="020B0604030504040204"/>
              </a:rPr>
              <a:t> </a:t>
            </a:r>
            <a:r>
              <a:rPr sz="3550" i="1" spc="-345" dirty="0">
                <a:latin typeface="Verdana" panose="020B0604030504040204"/>
                <a:cs typeface="Verdana" panose="020B0604030504040204"/>
              </a:rPr>
              <a:t>local</a:t>
            </a:r>
            <a:r>
              <a:rPr sz="3550" i="1" spc="-459" dirty="0">
                <a:latin typeface="Verdana" panose="020B0604030504040204"/>
                <a:cs typeface="Verdana" panose="020B0604030504040204"/>
              </a:rPr>
              <a:t> </a:t>
            </a:r>
            <a:r>
              <a:rPr sz="3550" i="1" spc="-480" dirty="0">
                <a:latin typeface="Verdana" panose="020B0604030504040204"/>
                <a:cs typeface="Verdana" panose="020B0604030504040204"/>
              </a:rPr>
              <a:t>user.</a:t>
            </a:r>
            <a:endParaRPr sz="3550" dirty="0">
              <a:latin typeface="Verdana" panose="020B0604030504040204"/>
              <a:cs typeface="Verdana" panose="020B0604030504040204"/>
            </a:endParaRPr>
          </a:p>
          <a:p>
            <a:pPr marL="12700">
              <a:lnSpc>
                <a:spcPts val="4080"/>
              </a:lnSpc>
            </a:pPr>
            <a:r>
              <a:rPr sz="3550" b="1" spc="-5" dirty="0">
                <a:solidFill>
                  <a:srgbClr val="006F73"/>
                </a:solidFill>
                <a:latin typeface="Tahoma" panose="020B0604030504040204"/>
                <a:cs typeface="Tahoma" panose="020B0604030504040204"/>
              </a:rPr>
              <a:t>U</a:t>
            </a:r>
            <a:r>
              <a:rPr sz="3550" b="1" spc="-80" dirty="0">
                <a:solidFill>
                  <a:srgbClr val="006F73"/>
                </a:solidFill>
                <a:latin typeface="Tahoma" panose="020B0604030504040204"/>
                <a:cs typeface="Tahoma" panose="020B0604030504040204"/>
              </a:rPr>
              <a:t>s</a:t>
            </a:r>
            <a:r>
              <a:rPr sz="3550" b="1" spc="-45" dirty="0">
                <a:solidFill>
                  <a:srgbClr val="006F73"/>
                </a:solidFill>
                <a:latin typeface="Tahoma" panose="020B0604030504040204"/>
                <a:cs typeface="Tahoma" panose="020B0604030504040204"/>
              </a:rPr>
              <a:t>e</a:t>
            </a:r>
            <a:r>
              <a:rPr sz="3550" b="1" spc="-20" dirty="0">
                <a:solidFill>
                  <a:srgbClr val="006F73"/>
                </a:solidFill>
                <a:latin typeface="Tahoma" panose="020B0604030504040204"/>
                <a:cs typeface="Tahoma" panose="020B0604030504040204"/>
              </a:rPr>
              <a:t>r</a:t>
            </a:r>
            <a:r>
              <a:rPr sz="3550" b="1" spc="-360" dirty="0">
                <a:solidFill>
                  <a:srgbClr val="006F73"/>
                </a:solidFill>
                <a:latin typeface="Tahoma" panose="020B0604030504040204"/>
                <a:cs typeface="Tahoma" panose="020B0604030504040204"/>
              </a:rPr>
              <a:t> </a:t>
            </a:r>
            <a:r>
              <a:rPr sz="3550" b="1" spc="-5" dirty="0">
                <a:solidFill>
                  <a:srgbClr val="006F73"/>
                </a:solidFill>
                <a:latin typeface="Tahoma" panose="020B0604030504040204"/>
                <a:cs typeface="Tahoma" panose="020B0604030504040204"/>
              </a:rPr>
              <a:t>t</a:t>
            </a:r>
            <a:r>
              <a:rPr sz="3550" b="1" spc="75" dirty="0">
                <a:solidFill>
                  <a:srgbClr val="006F73"/>
                </a:solidFill>
                <a:latin typeface="Tahoma" panose="020B0604030504040204"/>
                <a:cs typeface="Tahoma" panose="020B0604030504040204"/>
              </a:rPr>
              <a:t>o</a:t>
            </a:r>
            <a:r>
              <a:rPr sz="3550" b="1" spc="-360" dirty="0">
                <a:solidFill>
                  <a:srgbClr val="006F73"/>
                </a:solidFill>
                <a:latin typeface="Tahoma" panose="020B0604030504040204"/>
                <a:cs typeface="Tahoma" panose="020B0604030504040204"/>
              </a:rPr>
              <a:t> </a:t>
            </a:r>
            <a:r>
              <a:rPr sz="3550" b="1" spc="-80" dirty="0">
                <a:solidFill>
                  <a:srgbClr val="006F73"/>
                </a:solidFill>
                <a:latin typeface="Tahoma" panose="020B0604030504040204"/>
                <a:cs typeface="Tahoma" panose="020B0604030504040204"/>
              </a:rPr>
              <a:t>R</a:t>
            </a:r>
            <a:r>
              <a:rPr sz="3550" b="1" dirty="0">
                <a:solidFill>
                  <a:srgbClr val="006F73"/>
                </a:solidFill>
                <a:latin typeface="Tahoma" panose="020B0604030504040204"/>
                <a:cs typeface="Tahoma" panose="020B0604030504040204"/>
              </a:rPr>
              <a:t>oo</a:t>
            </a:r>
            <a:r>
              <a:rPr sz="3550" b="1" spc="70" dirty="0">
                <a:solidFill>
                  <a:srgbClr val="006F73"/>
                </a:solidFill>
                <a:latin typeface="Tahoma" panose="020B0604030504040204"/>
                <a:cs typeface="Tahoma" panose="020B0604030504040204"/>
              </a:rPr>
              <a:t>t</a:t>
            </a:r>
            <a:r>
              <a:rPr sz="3550" b="1" spc="-360" dirty="0">
                <a:solidFill>
                  <a:srgbClr val="006F73"/>
                </a:solidFill>
                <a:latin typeface="Tahoma" panose="020B0604030504040204"/>
                <a:cs typeface="Tahoma" panose="020B0604030504040204"/>
              </a:rPr>
              <a:t> </a:t>
            </a:r>
            <a:r>
              <a:rPr sz="3550" b="1" spc="235" dirty="0">
                <a:solidFill>
                  <a:srgbClr val="006F73"/>
                </a:solidFill>
                <a:latin typeface="Tahoma" panose="020B0604030504040204"/>
                <a:cs typeface="Tahoma" panose="020B0604030504040204"/>
              </a:rPr>
              <a:t>A</a:t>
            </a:r>
            <a:r>
              <a:rPr sz="3550" b="1" spc="-5" dirty="0">
                <a:solidFill>
                  <a:srgbClr val="006F73"/>
                </a:solidFill>
                <a:latin typeface="Tahoma" panose="020B0604030504040204"/>
                <a:cs typeface="Tahoma" panose="020B0604030504040204"/>
              </a:rPr>
              <a:t>tt</a:t>
            </a:r>
            <a:r>
              <a:rPr sz="3550" b="1" spc="-65" dirty="0">
                <a:solidFill>
                  <a:srgbClr val="006F73"/>
                </a:solidFill>
                <a:latin typeface="Tahoma" panose="020B0604030504040204"/>
                <a:cs typeface="Tahoma" panose="020B0604030504040204"/>
              </a:rPr>
              <a:t>a</a:t>
            </a:r>
            <a:r>
              <a:rPr sz="3550" b="1" spc="50" dirty="0">
                <a:solidFill>
                  <a:srgbClr val="006F73"/>
                </a:solidFill>
                <a:latin typeface="Tahoma" panose="020B0604030504040204"/>
                <a:cs typeface="Tahoma" panose="020B0604030504040204"/>
              </a:rPr>
              <a:t>c</a:t>
            </a:r>
            <a:r>
              <a:rPr sz="3550" b="1" spc="25" dirty="0">
                <a:solidFill>
                  <a:srgbClr val="006F73"/>
                </a:solidFill>
                <a:latin typeface="Tahoma" panose="020B0604030504040204"/>
                <a:cs typeface="Tahoma" panose="020B0604030504040204"/>
              </a:rPr>
              <a:t>k</a:t>
            </a:r>
            <a:r>
              <a:rPr sz="3550" b="1" spc="-5" dirty="0">
                <a:solidFill>
                  <a:srgbClr val="006F73"/>
                </a:solidFill>
                <a:latin typeface="Tahoma" panose="020B0604030504040204"/>
                <a:cs typeface="Tahoma" panose="020B0604030504040204"/>
              </a:rPr>
              <a:t>s</a:t>
            </a:r>
            <a:r>
              <a:rPr sz="3550" b="1" spc="-360" dirty="0">
                <a:solidFill>
                  <a:srgbClr val="006F73"/>
                </a:solidFill>
                <a:latin typeface="Tahoma" panose="020B0604030504040204"/>
                <a:cs typeface="Tahoma" panose="020B0604030504040204"/>
              </a:rPr>
              <a:t> </a:t>
            </a:r>
            <a:r>
              <a:rPr sz="3550" b="1" spc="-459" dirty="0">
                <a:solidFill>
                  <a:srgbClr val="006F73"/>
                </a:solidFill>
                <a:latin typeface="Tahoma" panose="020B0604030504040204"/>
                <a:cs typeface="Tahoma" panose="020B0604030504040204"/>
              </a:rPr>
              <a:t>(</a:t>
            </a:r>
            <a:r>
              <a:rPr sz="3550" b="1" spc="-5" dirty="0">
                <a:solidFill>
                  <a:srgbClr val="006F73"/>
                </a:solidFill>
                <a:latin typeface="Tahoma" panose="020B0604030504040204"/>
                <a:cs typeface="Tahoma" panose="020B0604030504040204"/>
              </a:rPr>
              <a:t>U</a:t>
            </a:r>
            <a:r>
              <a:rPr sz="3550" b="1" spc="-204" dirty="0">
                <a:solidFill>
                  <a:srgbClr val="006F73"/>
                </a:solidFill>
                <a:latin typeface="Tahoma" panose="020B0604030504040204"/>
                <a:cs typeface="Tahoma" panose="020B0604030504040204"/>
              </a:rPr>
              <a:t>2</a:t>
            </a:r>
            <a:r>
              <a:rPr sz="3550" b="1" spc="-80" dirty="0">
                <a:solidFill>
                  <a:srgbClr val="006F73"/>
                </a:solidFill>
                <a:latin typeface="Tahoma" panose="020B0604030504040204"/>
                <a:cs typeface="Tahoma" panose="020B0604030504040204"/>
              </a:rPr>
              <a:t>R</a:t>
            </a:r>
            <a:r>
              <a:rPr sz="3550" b="1" spc="-340" dirty="0">
                <a:solidFill>
                  <a:srgbClr val="006F73"/>
                </a:solidFill>
                <a:latin typeface="Tahoma" panose="020B0604030504040204"/>
                <a:cs typeface="Tahoma" panose="020B0604030504040204"/>
              </a:rPr>
              <a:t>)</a:t>
            </a:r>
            <a:endParaRPr sz="3550" dirty="0">
              <a:latin typeface="Tahoma" panose="020B0604030504040204"/>
              <a:cs typeface="Tahoma" panose="020B0604030504040204"/>
            </a:endParaRPr>
          </a:p>
          <a:p>
            <a:pPr marL="12700" marR="92710">
              <a:lnSpc>
                <a:spcPts val="4200"/>
              </a:lnSpc>
              <a:spcBef>
                <a:spcPts val="125"/>
              </a:spcBef>
            </a:pPr>
            <a:r>
              <a:rPr sz="3550" i="1" spc="-655" dirty="0">
                <a:latin typeface="Verdana" panose="020B0604030504040204"/>
                <a:cs typeface="Verdana" panose="020B0604030504040204"/>
              </a:rPr>
              <a:t>It</a:t>
            </a:r>
            <a:r>
              <a:rPr sz="3550" i="1" spc="-459" dirty="0">
                <a:latin typeface="Verdana" panose="020B0604030504040204"/>
                <a:cs typeface="Verdana" panose="020B0604030504040204"/>
              </a:rPr>
              <a:t> </a:t>
            </a:r>
            <a:r>
              <a:rPr sz="3550" i="1" spc="-405" dirty="0">
                <a:latin typeface="Verdana" panose="020B0604030504040204"/>
                <a:cs typeface="Verdana" panose="020B0604030504040204"/>
              </a:rPr>
              <a:t>is</a:t>
            </a:r>
            <a:r>
              <a:rPr sz="3550" i="1" spc="-459" dirty="0">
                <a:latin typeface="Verdana" panose="020B0604030504040204"/>
                <a:cs typeface="Verdana" panose="020B0604030504040204"/>
              </a:rPr>
              <a:t> </a:t>
            </a:r>
            <a:r>
              <a:rPr sz="3550" i="1" spc="-480" dirty="0">
                <a:latin typeface="Verdana" panose="020B0604030504040204"/>
                <a:cs typeface="Verdana" panose="020B0604030504040204"/>
              </a:rPr>
              <a:t>a</a:t>
            </a:r>
            <a:r>
              <a:rPr sz="3550" i="1" spc="-459" dirty="0">
                <a:latin typeface="Verdana" panose="020B0604030504040204"/>
                <a:cs typeface="Verdana" panose="020B0604030504040204"/>
              </a:rPr>
              <a:t> </a:t>
            </a:r>
            <a:r>
              <a:rPr sz="3550" i="1" spc="-409" dirty="0">
                <a:latin typeface="Verdana" panose="020B0604030504040204"/>
                <a:cs typeface="Verdana" panose="020B0604030504040204"/>
              </a:rPr>
              <a:t>type</a:t>
            </a:r>
            <a:r>
              <a:rPr sz="3550" i="1" spc="-459" dirty="0">
                <a:latin typeface="Verdana" panose="020B0604030504040204"/>
                <a:cs typeface="Verdana" panose="020B0604030504040204"/>
              </a:rPr>
              <a:t> </a:t>
            </a:r>
            <a:r>
              <a:rPr sz="3550" i="1" spc="-345" dirty="0">
                <a:latin typeface="Verdana" panose="020B0604030504040204"/>
                <a:cs typeface="Verdana" panose="020B0604030504040204"/>
              </a:rPr>
              <a:t>of</a:t>
            </a:r>
            <a:r>
              <a:rPr sz="3550" i="1" spc="-459" dirty="0">
                <a:latin typeface="Verdana" panose="020B0604030504040204"/>
                <a:cs typeface="Verdana" panose="020B0604030504040204"/>
              </a:rPr>
              <a:t> </a:t>
            </a:r>
            <a:r>
              <a:rPr sz="3550" i="1" spc="-420" dirty="0">
                <a:latin typeface="Verdana" panose="020B0604030504040204"/>
                <a:cs typeface="Verdana" panose="020B0604030504040204"/>
              </a:rPr>
              <a:t>attack</a:t>
            </a:r>
            <a:r>
              <a:rPr sz="3550" i="1" spc="-459" dirty="0">
                <a:latin typeface="Verdana" panose="020B0604030504040204"/>
                <a:cs typeface="Verdana" panose="020B0604030504040204"/>
              </a:rPr>
              <a:t> </a:t>
            </a:r>
            <a:r>
              <a:rPr sz="3550" i="1" spc="-520" dirty="0">
                <a:latin typeface="Verdana" panose="020B0604030504040204"/>
                <a:cs typeface="Verdana" panose="020B0604030504040204"/>
              </a:rPr>
              <a:t>where</a:t>
            </a:r>
            <a:r>
              <a:rPr sz="3550" i="1" spc="-459" dirty="0">
                <a:latin typeface="Verdana" panose="020B0604030504040204"/>
                <a:cs typeface="Verdana" panose="020B0604030504040204"/>
              </a:rPr>
              <a:t> </a:t>
            </a:r>
            <a:r>
              <a:rPr sz="3550" i="1" spc="-395" dirty="0">
                <a:latin typeface="Verdana" panose="020B0604030504040204"/>
                <a:cs typeface="Verdana" panose="020B0604030504040204"/>
              </a:rPr>
              <a:t>the</a:t>
            </a:r>
            <a:r>
              <a:rPr sz="3550" i="1" spc="-459" dirty="0">
                <a:latin typeface="Verdana" panose="020B0604030504040204"/>
                <a:cs typeface="Verdana" panose="020B0604030504040204"/>
              </a:rPr>
              <a:t> </a:t>
            </a:r>
            <a:r>
              <a:rPr sz="3550" i="1" spc="-445" dirty="0">
                <a:latin typeface="Verdana" panose="020B0604030504040204"/>
                <a:cs typeface="Verdana" panose="020B0604030504040204"/>
              </a:rPr>
              <a:t>intruder</a:t>
            </a:r>
            <a:r>
              <a:rPr sz="3550" i="1" spc="-455" dirty="0">
                <a:latin typeface="Verdana" panose="020B0604030504040204"/>
                <a:cs typeface="Verdana" panose="020B0604030504040204"/>
              </a:rPr>
              <a:t> </a:t>
            </a:r>
            <a:r>
              <a:rPr sz="3550" i="1" spc="-420" dirty="0">
                <a:latin typeface="Verdana" panose="020B0604030504040204"/>
                <a:cs typeface="Verdana" panose="020B0604030504040204"/>
              </a:rPr>
              <a:t>tries</a:t>
            </a:r>
            <a:r>
              <a:rPr sz="3550" i="1" spc="-459" dirty="0">
                <a:latin typeface="Verdana" panose="020B0604030504040204"/>
                <a:cs typeface="Verdana" panose="020B0604030504040204"/>
              </a:rPr>
              <a:t> </a:t>
            </a:r>
            <a:r>
              <a:rPr sz="3550" i="1" spc="-360" dirty="0">
                <a:latin typeface="Verdana" panose="020B0604030504040204"/>
                <a:cs typeface="Verdana" panose="020B0604030504040204"/>
              </a:rPr>
              <a:t>to</a:t>
            </a:r>
            <a:r>
              <a:rPr sz="3550" i="1" spc="-459" dirty="0">
                <a:latin typeface="Verdana" panose="020B0604030504040204"/>
                <a:cs typeface="Verdana" panose="020B0604030504040204"/>
              </a:rPr>
              <a:t> </a:t>
            </a:r>
            <a:r>
              <a:rPr sz="3550" i="1" spc="-355" dirty="0">
                <a:latin typeface="Verdana" panose="020B0604030504040204"/>
                <a:cs typeface="Verdana" panose="020B0604030504040204"/>
              </a:rPr>
              <a:t>access</a:t>
            </a:r>
            <a:r>
              <a:rPr sz="3550" i="1" spc="-459" dirty="0">
                <a:latin typeface="Verdana" panose="020B0604030504040204"/>
                <a:cs typeface="Verdana" panose="020B0604030504040204"/>
              </a:rPr>
              <a:t> </a:t>
            </a:r>
            <a:r>
              <a:rPr sz="3550" i="1" spc="-395" dirty="0">
                <a:latin typeface="Verdana" panose="020B0604030504040204"/>
                <a:cs typeface="Verdana" panose="020B0604030504040204"/>
              </a:rPr>
              <a:t>the</a:t>
            </a:r>
            <a:r>
              <a:rPr sz="3550" i="1" spc="-459" dirty="0">
                <a:latin typeface="Verdana" panose="020B0604030504040204"/>
                <a:cs typeface="Verdana" panose="020B0604030504040204"/>
              </a:rPr>
              <a:t> </a:t>
            </a:r>
            <a:r>
              <a:rPr sz="3550" i="1" spc="-520" dirty="0">
                <a:latin typeface="Verdana" panose="020B0604030504040204"/>
                <a:cs typeface="Verdana" panose="020B0604030504040204"/>
              </a:rPr>
              <a:t>network</a:t>
            </a:r>
            <a:r>
              <a:rPr sz="3550" i="1" spc="-459" dirty="0">
                <a:latin typeface="Verdana" panose="020B0604030504040204"/>
                <a:cs typeface="Verdana" panose="020B0604030504040204"/>
              </a:rPr>
              <a:t> </a:t>
            </a:r>
            <a:r>
              <a:rPr sz="3550" i="1" spc="-425" dirty="0">
                <a:latin typeface="Verdana" panose="020B0604030504040204"/>
                <a:cs typeface="Verdana" panose="020B0604030504040204"/>
              </a:rPr>
              <a:t>resources</a:t>
            </a:r>
            <a:r>
              <a:rPr sz="3550" i="1" spc="-459" dirty="0">
                <a:latin typeface="Verdana" panose="020B0604030504040204"/>
                <a:cs typeface="Verdana" panose="020B0604030504040204"/>
              </a:rPr>
              <a:t> </a:t>
            </a:r>
            <a:r>
              <a:rPr sz="3550" i="1" spc="-490" dirty="0">
                <a:latin typeface="Verdana" panose="020B0604030504040204"/>
                <a:cs typeface="Verdana" panose="020B0604030504040204"/>
              </a:rPr>
              <a:t>as</a:t>
            </a:r>
            <a:r>
              <a:rPr sz="3550" i="1" spc="-459" dirty="0">
                <a:latin typeface="Verdana" panose="020B0604030504040204"/>
                <a:cs typeface="Verdana" panose="020B0604030504040204"/>
              </a:rPr>
              <a:t> </a:t>
            </a:r>
            <a:r>
              <a:rPr sz="3550" i="1" spc="-480" dirty="0">
                <a:latin typeface="Verdana" panose="020B0604030504040204"/>
                <a:cs typeface="Verdana" panose="020B0604030504040204"/>
              </a:rPr>
              <a:t>a</a:t>
            </a:r>
            <a:r>
              <a:rPr sz="3550" i="1" spc="-459" dirty="0">
                <a:latin typeface="Verdana" panose="020B0604030504040204"/>
                <a:cs typeface="Verdana" panose="020B0604030504040204"/>
              </a:rPr>
              <a:t> </a:t>
            </a:r>
            <a:r>
              <a:rPr sz="3550" i="1" spc="-525" dirty="0">
                <a:latin typeface="Verdana" panose="020B0604030504040204"/>
                <a:cs typeface="Verdana" panose="020B0604030504040204"/>
              </a:rPr>
              <a:t>normal </a:t>
            </a:r>
            <a:r>
              <a:rPr sz="3550" i="1" spc="-1195" dirty="0">
                <a:latin typeface="Verdana" panose="020B0604030504040204"/>
                <a:cs typeface="Verdana" panose="020B0604030504040204"/>
              </a:rPr>
              <a:t> </a:t>
            </a:r>
            <a:r>
              <a:rPr sz="3550" i="1" spc="-480" dirty="0">
                <a:latin typeface="Verdana" panose="020B0604030504040204"/>
                <a:cs typeface="Verdana" panose="020B0604030504040204"/>
              </a:rPr>
              <a:t>user,</a:t>
            </a:r>
            <a:r>
              <a:rPr sz="3550" i="1" spc="-465" dirty="0">
                <a:latin typeface="Verdana" panose="020B0604030504040204"/>
                <a:cs typeface="Verdana" panose="020B0604030504040204"/>
              </a:rPr>
              <a:t> </a:t>
            </a:r>
            <a:r>
              <a:rPr sz="3550" i="1" spc="-420" dirty="0">
                <a:latin typeface="Verdana" panose="020B0604030504040204"/>
                <a:cs typeface="Verdana" panose="020B0604030504040204"/>
              </a:rPr>
              <a:t>M.</a:t>
            </a:r>
            <a:endParaRPr sz="3550" dirty="0">
              <a:latin typeface="Verdana" panose="020B0604030504040204"/>
              <a:cs typeface="Verdana" panose="020B0604030504040204"/>
            </a:endParaRPr>
          </a:p>
          <a:p>
            <a:pPr marL="12700">
              <a:lnSpc>
                <a:spcPts val="4075"/>
              </a:lnSpc>
            </a:pPr>
            <a:r>
              <a:rPr sz="3550" b="1" spc="15" dirty="0">
                <a:solidFill>
                  <a:srgbClr val="006F73"/>
                </a:solidFill>
                <a:latin typeface="Tahoma" panose="020B0604030504040204"/>
                <a:cs typeface="Tahoma" panose="020B0604030504040204"/>
              </a:rPr>
              <a:t>Probing</a:t>
            </a:r>
            <a:endParaRPr sz="3550" dirty="0">
              <a:latin typeface="Tahoma" panose="020B0604030504040204"/>
              <a:cs typeface="Tahoma" panose="020B0604030504040204"/>
            </a:endParaRPr>
          </a:p>
          <a:p>
            <a:pPr marL="12700" marR="5080">
              <a:lnSpc>
                <a:spcPts val="4200"/>
              </a:lnSpc>
              <a:spcBef>
                <a:spcPts val="120"/>
              </a:spcBef>
            </a:pPr>
            <a:r>
              <a:rPr sz="3550" i="1" spc="-655" dirty="0">
                <a:latin typeface="Verdana" panose="020B0604030504040204"/>
                <a:cs typeface="Verdana" panose="020B0604030504040204"/>
              </a:rPr>
              <a:t>It</a:t>
            </a:r>
            <a:r>
              <a:rPr sz="3550" i="1" spc="-455" dirty="0">
                <a:latin typeface="Verdana" panose="020B0604030504040204"/>
                <a:cs typeface="Verdana" panose="020B0604030504040204"/>
              </a:rPr>
              <a:t> </a:t>
            </a:r>
            <a:r>
              <a:rPr sz="3550" i="1" spc="-405" dirty="0">
                <a:latin typeface="Verdana" panose="020B0604030504040204"/>
                <a:cs typeface="Verdana" panose="020B0604030504040204"/>
              </a:rPr>
              <a:t>is</a:t>
            </a:r>
            <a:r>
              <a:rPr sz="3550" i="1" spc="-455" dirty="0">
                <a:latin typeface="Verdana" panose="020B0604030504040204"/>
                <a:cs typeface="Verdana" panose="020B0604030504040204"/>
              </a:rPr>
              <a:t> </a:t>
            </a:r>
            <a:r>
              <a:rPr sz="3550" i="1" spc="-495" dirty="0">
                <a:latin typeface="Verdana" panose="020B0604030504040204"/>
                <a:cs typeface="Verdana" panose="020B0604030504040204"/>
              </a:rPr>
              <a:t>an</a:t>
            </a:r>
            <a:r>
              <a:rPr sz="3550" i="1" spc="-455" dirty="0">
                <a:latin typeface="Verdana" panose="020B0604030504040204"/>
                <a:cs typeface="Verdana" panose="020B0604030504040204"/>
              </a:rPr>
              <a:t> </a:t>
            </a:r>
            <a:r>
              <a:rPr sz="3550" i="1" spc="-465" dirty="0">
                <a:latin typeface="Verdana" panose="020B0604030504040204"/>
                <a:cs typeface="Verdana" panose="020B0604030504040204"/>
              </a:rPr>
              <a:t>invasive</a:t>
            </a:r>
            <a:r>
              <a:rPr sz="3550" i="1" spc="-450" dirty="0">
                <a:latin typeface="Verdana" panose="020B0604030504040204"/>
                <a:cs typeface="Verdana" panose="020B0604030504040204"/>
              </a:rPr>
              <a:t> </a:t>
            </a:r>
            <a:r>
              <a:rPr sz="3550" i="1" spc="-475" dirty="0">
                <a:latin typeface="Verdana" panose="020B0604030504040204"/>
                <a:cs typeface="Verdana" panose="020B0604030504040204"/>
              </a:rPr>
              <a:t>method</a:t>
            </a:r>
            <a:r>
              <a:rPr sz="3550" i="1" spc="-455" dirty="0">
                <a:latin typeface="Verdana" panose="020B0604030504040204"/>
                <a:cs typeface="Verdana" panose="020B0604030504040204"/>
              </a:rPr>
              <a:t> </a:t>
            </a:r>
            <a:r>
              <a:rPr sz="3550" i="1" spc="-409" dirty="0">
                <a:latin typeface="Verdana" panose="020B0604030504040204"/>
                <a:cs typeface="Verdana" panose="020B0604030504040204"/>
              </a:rPr>
              <a:t>for</a:t>
            </a:r>
            <a:r>
              <a:rPr sz="3550" i="1" spc="-455" dirty="0">
                <a:latin typeface="Verdana" panose="020B0604030504040204"/>
                <a:cs typeface="Verdana" panose="020B0604030504040204"/>
              </a:rPr>
              <a:t> </a:t>
            </a:r>
            <a:r>
              <a:rPr sz="3550" i="1" spc="-465" dirty="0">
                <a:latin typeface="Verdana" panose="020B0604030504040204"/>
                <a:cs typeface="Verdana" panose="020B0604030504040204"/>
              </a:rPr>
              <a:t>bypassing</a:t>
            </a:r>
            <a:r>
              <a:rPr sz="3550" i="1" spc="-450" dirty="0">
                <a:latin typeface="Verdana" panose="020B0604030504040204"/>
                <a:cs typeface="Verdana" panose="020B0604030504040204"/>
              </a:rPr>
              <a:t> </a:t>
            </a:r>
            <a:r>
              <a:rPr sz="3550" i="1" spc="-409" dirty="0">
                <a:latin typeface="Verdana" panose="020B0604030504040204"/>
                <a:cs typeface="Verdana" panose="020B0604030504040204"/>
              </a:rPr>
              <a:t>security</a:t>
            </a:r>
            <a:r>
              <a:rPr sz="3550" i="1" spc="-455" dirty="0">
                <a:latin typeface="Verdana" panose="020B0604030504040204"/>
                <a:cs typeface="Verdana" panose="020B0604030504040204"/>
              </a:rPr>
              <a:t> </a:t>
            </a:r>
            <a:r>
              <a:rPr sz="3550" i="1" spc="-520" dirty="0">
                <a:latin typeface="Verdana" panose="020B0604030504040204"/>
                <a:cs typeface="Verdana" panose="020B0604030504040204"/>
              </a:rPr>
              <a:t>measures</a:t>
            </a:r>
            <a:r>
              <a:rPr sz="3550" i="1" spc="-455" dirty="0">
                <a:latin typeface="Verdana" panose="020B0604030504040204"/>
                <a:cs typeface="Verdana" panose="020B0604030504040204"/>
              </a:rPr>
              <a:t> </a:t>
            </a:r>
            <a:r>
              <a:rPr sz="3550" i="1" spc="-434" dirty="0">
                <a:latin typeface="Verdana" panose="020B0604030504040204"/>
                <a:cs typeface="Verdana" panose="020B0604030504040204"/>
              </a:rPr>
              <a:t>by</a:t>
            </a:r>
            <a:r>
              <a:rPr sz="3550" i="1" spc="-450" dirty="0">
                <a:latin typeface="Verdana" panose="020B0604030504040204"/>
                <a:cs typeface="Verdana" panose="020B0604030504040204"/>
              </a:rPr>
              <a:t> observing</a:t>
            </a:r>
            <a:r>
              <a:rPr sz="3550" i="1" spc="-455" dirty="0">
                <a:latin typeface="Verdana" panose="020B0604030504040204"/>
                <a:cs typeface="Verdana" panose="020B0604030504040204"/>
              </a:rPr>
              <a:t> </a:t>
            </a:r>
            <a:r>
              <a:rPr sz="3550" i="1" spc="-395" dirty="0">
                <a:latin typeface="Verdana" panose="020B0604030504040204"/>
                <a:cs typeface="Verdana" panose="020B0604030504040204"/>
              </a:rPr>
              <a:t>the</a:t>
            </a:r>
            <a:r>
              <a:rPr sz="3550" i="1" spc="-455" dirty="0">
                <a:latin typeface="Verdana" panose="020B0604030504040204"/>
                <a:cs typeface="Verdana" panose="020B0604030504040204"/>
              </a:rPr>
              <a:t> </a:t>
            </a:r>
            <a:r>
              <a:rPr sz="3550" i="1" spc="-415" dirty="0">
                <a:latin typeface="Verdana" panose="020B0604030504040204"/>
                <a:cs typeface="Verdana" panose="020B0604030504040204"/>
              </a:rPr>
              <a:t>physical</a:t>
            </a:r>
            <a:r>
              <a:rPr sz="3550" i="1" spc="-455" dirty="0">
                <a:latin typeface="Verdana" panose="020B0604030504040204"/>
                <a:cs typeface="Verdana" panose="020B0604030504040204"/>
              </a:rPr>
              <a:t> </a:t>
            </a:r>
            <a:r>
              <a:rPr sz="3550" i="1" spc="-375" dirty="0">
                <a:latin typeface="Verdana" panose="020B0604030504040204"/>
                <a:cs typeface="Verdana" panose="020B0604030504040204"/>
              </a:rPr>
              <a:t>silicon </a:t>
            </a:r>
            <a:r>
              <a:rPr sz="3550" i="1" spc="-1195" dirty="0">
                <a:latin typeface="Verdana" panose="020B0604030504040204"/>
                <a:cs typeface="Verdana" panose="020B0604030504040204"/>
              </a:rPr>
              <a:t> </a:t>
            </a:r>
            <a:r>
              <a:rPr sz="3550" i="1" spc="-475" dirty="0">
                <a:latin typeface="Verdana" panose="020B0604030504040204"/>
                <a:cs typeface="Verdana" panose="020B0604030504040204"/>
              </a:rPr>
              <a:t>implementation </a:t>
            </a:r>
            <a:r>
              <a:rPr sz="3550" i="1" spc="-345" dirty="0">
                <a:latin typeface="Verdana" panose="020B0604030504040204"/>
                <a:cs typeface="Verdana" panose="020B0604030504040204"/>
              </a:rPr>
              <a:t>of </a:t>
            </a:r>
            <a:r>
              <a:rPr sz="3550" i="1" spc="-480" dirty="0">
                <a:latin typeface="Verdana" panose="020B0604030504040204"/>
                <a:cs typeface="Verdana" panose="020B0604030504040204"/>
              </a:rPr>
              <a:t>a </a:t>
            </a:r>
            <a:r>
              <a:rPr sz="3550" i="1" spc="-380" dirty="0">
                <a:latin typeface="Verdana" panose="020B0604030504040204"/>
                <a:cs typeface="Verdana" panose="020B0604030504040204"/>
              </a:rPr>
              <a:t>chip. </a:t>
            </a:r>
            <a:r>
              <a:rPr sz="3550" i="1" spc="-475" dirty="0">
                <a:latin typeface="Verdana" panose="020B0604030504040204"/>
                <a:cs typeface="Verdana" panose="020B0604030504040204"/>
              </a:rPr>
              <a:t>As </a:t>
            </a:r>
            <a:r>
              <a:rPr sz="3550" i="1" spc="-495" dirty="0">
                <a:latin typeface="Verdana" panose="020B0604030504040204"/>
                <a:cs typeface="Verdana" panose="020B0604030504040204"/>
              </a:rPr>
              <a:t>an </a:t>
            </a:r>
            <a:r>
              <a:rPr sz="3550" i="1" spc="-465" dirty="0">
                <a:latin typeface="Verdana" panose="020B0604030504040204"/>
                <a:cs typeface="Verdana" panose="020B0604030504040204"/>
              </a:rPr>
              <a:t>invasive </a:t>
            </a:r>
            <a:r>
              <a:rPr sz="3550" i="1" spc="-440" dirty="0">
                <a:latin typeface="Verdana" panose="020B0604030504040204"/>
                <a:cs typeface="Verdana" panose="020B0604030504040204"/>
              </a:rPr>
              <a:t>attack, </a:t>
            </a:r>
            <a:r>
              <a:rPr sz="3550" i="1" spc="-415" dirty="0">
                <a:latin typeface="Verdana" panose="020B0604030504040204"/>
                <a:cs typeface="Verdana" panose="020B0604030504040204"/>
              </a:rPr>
              <a:t>one </a:t>
            </a:r>
            <a:r>
              <a:rPr sz="3550" i="1" spc="-380" dirty="0">
                <a:latin typeface="Verdana" panose="020B0604030504040204"/>
                <a:cs typeface="Verdana" panose="020B0604030504040204"/>
              </a:rPr>
              <a:t>directly </a:t>
            </a:r>
            <a:r>
              <a:rPr sz="3550" i="1" spc="-375" dirty="0">
                <a:latin typeface="Verdana" panose="020B0604030504040204"/>
                <a:cs typeface="Verdana" panose="020B0604030504040204"/>
              </a:rPr>
              <a:t>accesses </a:t>
            </a:r>
            <a:r>
              <a:rPr sz="3550" i="1" spc="-395" dirty="0">
                <a:latin typeface="Verdana" panose="020B0604030504040204"/>
                <a:cs typeface="Verdana" panose="020B0604030504040204"/>
              </a:rPr>
              <a:t>the </a:t>
            </a:r>
            <a:r>
              <a:rPr sz="3550" i="1" spc="-440" dirty="0">
                <a:latin typeface="Verdana" panose="020B0604030504040204"/>
                <a:cs typeface="Verdana" panose="020B0604030504040204"/>
              </a:rPr>
              <a:t>internal </a:t>
            </a:r>
            <a:r>
              <a:rPr sz="3550" i="1" spc="-520" dirty="0">
                <a:latin typeface="Verdana" panose="020B0604030504040204"/>
                <a:cs typeface="Verdana" panose="020B0604030504040204"/>
              </a:rPr>
              <a:t>wires </a:t>
            </a:r>
            <a:r>
              <a:rPr sz="3550" i="1" spc="-515" dirty="0">
                <a:latin typeface="Verdana" panose="020B0604030504040204"/>
                <a:cs typeface="Verdana" panose="020B0604030504040204"/>
              </a:rPr>
              <a:t> </a:t>
            </a:r>
            <a:r>
              <a:rPr sz="3550" i="1" spc="-465" dirty="0">
                <a:latin typeface="Verdana" panose="020B0604030504040204"/>
                <a:cs typeface="Verdana" panose="020B0604030504040204"/>
              </a:rPr>
              <a:t>and</a:t>
            </a:r>
            <a:r>
              <a:rPr sz="3550" i="1" spc="-459" dirty="0">
                <a:latin typeface="Verdana" panose="020B0604030504040204"/>
                <a:cs typeface="Verdana" panose="020B0604030504040204"/>
              </a:rPr>
              <a:t> </a:t>
            </a:r>
            <a:r>
              <a:rPr sz="3550" i="1" spc="-385" dirty="0">
                <a:latin typeface="Verdana" panose="020B0604030504040204"/>
                <a:cs typeface="Verdana" panose="020B0604030504040204"/>
              </a:rPr>
              <a:t>connections</a:t>
            </a:r>
            <a:r>
              <a:rPr sz="3550" i="1" spc="-459" dirty="0">
                <a:latin typeface="Verdana" panose="020B0604030504040204"/>
                <a:cs typeface="Verdana" panose="020B0604030504040204"/>
              </a:rPr>
              <a:t> </a:t>
            </a:r>
            <a:r>
              <a:rPr sz="3550" i="1" spc="-345" dirty="0">
                <a:latin typeface="Verdana" panose="020B0604030504040204"/>
                <a:cs typeface="Verdana" panose="020B0604030504040204"/>
              </a:rPr>
              <a:t>of</a:t>
            </a:r>
            <a:r>
              <a:rPr sz="3550" i="1" spc="-459" dirty="0">
                <a:latin typeface="Verdana" panose="020B0604030504040204"/>
                <a:cs typeface="Verdana" panose="020B0604030504040204"/>
              </a:rPr>
              <a:t> </a:t>
            </a:r>
            <a:r>
              <a:rPr sz="3550" i="1" spc="-480" dirty="0">
                <a:latin typeface="Verdana" panose="020B0604030504040204"/>
                <a:cs typeface="Verdana" panose="020B0604030504040204"/>
              </a:rPr>
              <a:t>a</a:t>
            </a:r>
            <a:r>
              <a:rPr sz="3550" i="1" spc="-459" dirty="0">
                <a:latin typeface="Verdana" panose="020B0604030504040204"/>
                <a:cs typeface="Verdana" panose="020B0604030504040204"/>
              </a:rPr>
              <a:t> </a:t>
            </a:r>
            <a:r>
              <a:rPr sz="3550" i="1" spc="-420" dirty="0">
                <a:latin typeface="Verdana" panose="020B0604030504040204"/>
                <a:cs typeface="Verdana" panose="020B0604030504040204"/>
              </a:rPr>
              <a:t>targeted</a:t>
            </a:r>
            <a:r>
              <a:rPr sz="3550" i="1" spc="-459" dirty="0">
                <a:latin typeface="Verdana" panose="020B0604030504040204"/>
                <a:cs typeface="Verdana" panose="020B0604030504040204"/>
              </a:rPr>
              <a:t> </a:t>
            </a:r>
            <a:r>
              <a:rPr sz="3550" i="1" spc="-355" dirty="0">
                <a:latin typeface="Verdana" panose="020B0604030504040204"/>
                <a:cs typeface="Verdana" panose="020B0604030504040204"/>
              </a:rPr>
              <a:t>device</a:t>
            </a:r>
            <a:r>
              <a:rPr sz="3550" i="1" spc="-459" dirty="0">
                <a:latin typeface="Verdana" panose="020B0604030504040204"/>
                <a:cs typeface="Verdana" panose="020B0604030504040204"/>
              </a:rPr>
              <a:t> </a:t>
            </a:r>
            <a:r>
              <a:rPr sz="3550" i="1" spc="-465" dirty="0">
                <a:latin typeface="Verdana" panose="020B0604030504040204"/>
                <a:cs typeface="Verdana" panose="020B0604030504040204"/>
              </a:rPr>
              <a:t>and</a:t>
            </a:r>
            <a:r>
              <a:rPr sz="3550" i="1" spc="-459" dirty="0">
                <a:latin typeface="Verdana" panose="020B0604030504040204"/>
                <a:cs typeface="Verdana" panose="020B0604030504040204"/>
              </a:rPr>
              <a:t> </a:t>
            </a:r>
            <a:r>
              <a:rPr sz="3550" i="1" spc="-430" dirty="0">
                <a:latin typeface="Verdana" panose="020B0604030504040204"/>
                <a:cs typeface="Verdana" panose="020B0604030504040204"/>
              </a:rPr>
              <a:t>extracts</a:t>
            </a:r>
            <a:endParaRPr sz="3550" dirty="0">
              <a:latin typeface="Verdana" panose="020B0604030504040204"/>
              <a:cs typeface="Verdana" panose="020B0604030504040204"/>
            </a:endParaRPr>
          </a:p>
          <a:p>
            <a:pPr marL="12700">
              <a:lnSpc>
                <a:spcPts val="4070"/>
              </a:lnSpc>
            </a:pPr>
            <a:r>
              <a:rPr sz="3550" i="1" spc="-505" dirty="0">
                <a:latin typeface="Verdana" panose="020B0604030504040204"/>
                <a:cs typeface="Verdana" panose="020B0604030504040204"/>
              </a:rPr>
              <a:t>s</a:t>
            </a:r>
            <a:r>
              <a:rPr sz="3550" i="1" spc="-380" dirty="0">
                <a:latin typeface="Verdana" panose="020B0604030504040204"/>
                <a:cs typeface="Verdana" panose="020B0604030504040204"/>
              </a:rPr>
              <a:t>e</a:t>
            </a:r>
            <a:r>
              <a:rPr sz="3550" i="1" spc="-515" dirty="0">
                <a:latin typeface="Verdana" panose="020B0604030504040204"/>
                <a:cs typeface="Verdana" panose="020B0604030504040204"/>
              </a:rPr>
              <a:t>n</a:t>
            </a:r>
            <a:r>
              <a:rPr sz="3550" i="1" spc="-505" dirty="0">
                <a:latin typeface="Verdana" panose="020B0604030504040204"/>
                <a:cs typeface="Verdana" panose="020B0604030504040204"/>
              </a:rPr>
              <a:t>s</a:t>
            </a:r>
            <a:r>
              <a:rPr sz="3550" i="1" spc="-385" dirty="0">
                <a:latin typeface="Verdana" panose="020B0604030504040204"/>
                <a:cs typeface="Verdana" panose="020B0604030504040204"/>
              </a:rPr>
              <a:t>i</a:t>
            </a:r>
            <a:r>
              <a:rPr sz="3550" i="1" spc="-375" dirty="0">
                <a:latin typeface="Verdana" panose="020B0604030504040204"/>
                <a:cs typeface="Verdana" panose="020B0604030504040204"/>
              </a:rPr>
              <a:t>t</a:t>
            </a:r>
            <a:r>
              <a:rPr sz="3550" i="1" spc="-385" dirty="0">
                <a:latin typeface="Verdana" panose="020B0604030504040204"/>
                <a:cs typeface="Verdana" panose="020B0604030504040204"/>
              </a:rPr>
              <a:t>i</a:t>
            </a:r>
            <a:r>
              <a:rPr sz="3550" i="1" spc="-540" dirty="0">
                <a:latin typeface="Verdana" panose="020B0604030504040204"/>
                <a:cs typeface="Verdana" panose="020B0604030504040204"/>
              </a:rPr>
              <a:t>v</a:t>
            </a:r>
            <a:r>
              <a:rPr sz="3550" i="1" spc="-305" dirty="0">
                <a:latin typeface="Verdana" panose="020B0604030504040204"/>
                <a:cs typeface="Verdana" panose="020B0604030504040204"/>
              </a:rPr>
              <a:t>e</a:t>
            </a:r>
            <a:r>
              <a:rPr sz="3550" i="1" spc="-459" dirty="0">
                <a:latin typeface="Verdana" panose="020B0604030504040204"/>
                <a:cs typeface="Verdana" panose="020B0604030504040204"/>
              </a:rPr>
              <a:t> </a:t>
            </a:r>
            <a:r>
              <a:rPr sz="3550" i="1" spc="-385" dirty="0">
                <a:latin typeface="Verdana" panose="020B0604030504040204"/>
                <a:cs typeface="Verdana" panose="020B0604030504040204"/>
              </a:rPr>
              <a:t>i</a:t>
            </a:r>
            <a:r>
              <a:rPr sz="3550" i="1" spc="-515" dirty="0">
                <a:latin typeface="Verdana" panose="020B0604030504040204"/>
                <a:cs typeface="Verdana" panose="020B0604030504040204"/>
              </a:rPr>
              <a:t>n</a:t>
            </a:r>
            <a:r>
              <a:rPr sz="3550" i="1" spc="-340" dirty="0">
                <a:latin typeface="Verdana" panose="020B0604030504040204"/>
                <a:cs typeface="Verdana" panose="020B0604030504040204"/>
              </a:rPr>
              <a:t>f</a:t>
            </a:r>
            <a:r>
              <a:rPr sz="3550" i="1" spc="-420" dirty="0">
                <a:latin typeface="Verdana" panose="020B0604030504040204"/>
                <a:cs typeface="Verdana" panose="020B0604030504040204"/>
              </a:rPr>
              <a:t>o</a:t>
            </a:r>
            <a:r>
              <a:rPr sz="3550" i="1" spc="-540" dirty="0">
                <a:latin typeface="Verdana" panose="020B0604030504040204"/>
                <a:cs typeface="Verdana" panose="020B0604030504040204"/>
              </a:rPr>
              <a:t>r</a:t>
            </a:r>
            <a:r>
              <a:rPr sz="3550" i="1" spc="-850" dirty="0">
                <a:latin typeface="Verdana" panose="020B0604030504040204"/>
                <a:cs typeface="Verdana" panose="020B0604030504040204"/>
              </a:rPr>
              <a:t>m</a:t>
            </a:r>
            <a:r>
              <a:rPr sz="3550" i="1" spc="-555" dirty="0">
                <a:latin typeface="Verdana" panose="020B0604030504040204"/>
                <a:cs typeface="Verdana" panose="020B0604030504040204"/>
              </a:rPr>
              <a:t>a</a:t>
            </a:r>
            <a:r>
              <a:rPr sz="3550" i="1" spc="-375" dirty="0">
                <a:latin typeface="Verdana" panose="020B0604030504040204"/>
                <a:cs typeface="Verdana" panose="020B0604030504040204"/>
              </a:rPr>
              <a:t>t</a:t>
            </a:r>
            <a:r>
              <a:rPr sz="3550" i="1" spc="-385" dirty="0">
                <a:latin typeface="Verdana" panose="020B0604030504040204"/>
                <a:cs typeface="Verdana" panose="020B0604030504040204"/>
              </a:rPr>
              <a:t>i</a:t>
            </a:r>
            <a:r>
              <a:rPr sz="3550" i="1" spc="-420" dirty="0">
                <a:latin typeface="Verdana" panose="020B0604030504040204"/>
                <a:cs typeface="Verdana" panose="020B0604030504040204"/>
              </a:rPr>
              <a:t>o</a:t>
            </a:r>
            <a:r>
              <a:rPr sz="3550" i="1" spc="-515" dirty="0">
                <a:latin typeface="Verdana" panose="020B0604030504040204"/>
                <a:cs typeface="Verdana" panose="020B0604030504040204"/>
              </a:rPr>
              <a:t>n</a:t>
            </a:r>
            <a:r>
              <a:rPr sz="3550" i="1" spc="-465" dirty="0">
                <a:latin typeface="Verdana" panose="020B0604030504040204"/>
                <a:cs typeface="Verdana" panose="020B0604030504040204"/>
              </a:rPr>
              <a:t>.</a:t>
            </a:r>
            <a:endParaRPr sz="3550" dirty="0">
              <a:latin typeface="Verdana" panose="020B0604030504040204"/>
              <a:cs typeface="Verdana" panose="020B060403050404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90048" y="8801112"/>
            <a:ext cx="5998210" cy="1485900"/>
          </a:xfrm>
          <a:custGeom>
            <a:avLst/>
            <a:gdLst/>
            <a:ahLst/>
            <a:cxnLst/>
            <a:rect l="l" t="t" r="r" b="b"/>
            <a:pathLst>
              <a:path w="5998209" h="1485900">
                <a:moveTo>
                  <a:pt x="5997950" y="1485887"/>
                </a:moveTo>
                <a:lnTo>
                  <a:pt x="0" y="1485887"/>
                </a:lnTo>
                <a:lnTo>
                  <a:pt x="1412525" y="690227"/>
                </a:lnTo>
                <a:lnTo>
                  <a:pt x="1450283" y="669487"/>
                </a:lnTo>
                <a:lnTo>
                  <a:pt x="1489796" y="648846"/>
                </a:lnTo>
                <a:lnTo>
                  <a:pt x="1530951" y="628339"/>
                </a:lnTo>
                <a:lnTo>
                  <a:pt x="1573634" y="608001"/>
                </a:lnTo>
                <a:lnTo>
                  <a:pt x="1617733" y="587867"/>
                </a:lnTo>
                <a:lnTo>
                  <a:pt x="1663136" y="567969"/>
                </a:lnTo>
                <a:lnTo>
                  <a:pt x="1709730" y="548344"/>
                </a:lnTo>
                <a:lnTo>
                  <a:pt x="1757402" y="529025"/>
                </a:lnTo>
                <a:lnTo>
                  <a:pt x="1806040" y="510046"/>
                </a:lnTo>
                <a:lnTo>
                  <a:pt x="1855532" y="491442"/>
                </a:lnTo>
                <a:lnTo>
                  <a:pt x="1905763" y="473248"/>
                </a:lnTo>
                <a:lnTo>
                  <a:pt x="1956623" y="455497"/>
                </a:lnTo>
                <a:lnTo>
                  <a:pt x="2007998" y="438225"/>
                </a:lnTo>
                <a:lnTo>
                  <a:pt x="2059775" y="421465"/>
                </a:lnTo>
                <a:lnTo>
                  <a:pt x="2111843" y="405251"/>
                </a:lnTo>
                <a:lnTo>
                  <a:pt x="2164088" y="389619"/>
                </a:lnTo>
                <a:lnTo>
                  <a:pt x="2216398" y="374603"/>
                </a:lnTo>
                <a:lnTo>
                  <a:pt x="2268660" y="360237"/>
                </a:lnTo>
                <a:lnTo>
                  <a:pt x="2320762" y="346555"/>
                </a:lnTo>
                <a:lnTo>
                  <a:pt x="2372590" y="333591"/>
                </a:lnTo>
                <a:lnTo>
                  <a:pt x="2424033" y="321381"/>
                </a:lnTo>
                <a:lnTo>
                  <a:pt x="2474978" y="309959"/>
                </a:lnTo>
                <a:lnTo>
                  <a:pt x="2525312" y="299358"/>
                </a:lnTo>
                <a:lnTo>
                  <a:pt x="2574923" y="289614"/>
                </a:lnTo>
                <a:lnTo>
                  <a:pt x="2623697" y="280760"/>
                </a:lnTo>
                <a:lnTo>
                  <a:pt x="2671523" y="272831"/>
                </a:lnTo>
                <a:lnTo>
                  <a:pt x="2718287" y="265862"/>
                </a:lnTo>
                <a:lnTo>
                  <a:pt x="2763878" y="259886"/>
                </a:lnTo>
                <a:lnTo>
                  <a:pt x="2808182" y="254939"/>
                </a:lnTo>
                <a:lnTo>
                  <a:pt x="2851087" y="251054"/>
                </a:lnTo>
                <a:lnTo>
                  <a:pt x="5997950" y="0"/>
                </a:lnTo>
                <a:lnTo>
                  <a:pt x="5997950" y="1485887"/>
                </a:lnTo>
                <a:close/>
              </a:path>
            </a:pathLst>
          </a:custGeom>
          <a:solidFill>
            <a:srgbClr val="006F73"/>
          </a:solidFill>
        </p:spPr>
        <p:txBody>
          <a:bodyPr wrap="square" lIns="0" tIns="0" rIns="0" bIns="0" rtlCol="0"/>
          <a:lstStyle/>
          <a:p/>
        </p:txBody>
      </p:sp>
      <p:sp>
        <p:nvSpPr>
          <p:cNvPr id="3" name="object 3"/>
          <p:cNvSpPr txBox="1"/>
          <p:nvPr/>
        </p:nvSpPr>
        <p:spPr>
          <a:xfrm>
            <a:off x="331803" y="2787326"/>
            <a:ext cx="17594580" cy="6794039"/>
          </a:xfrm>
          <a:prstGeom prst="rect">
            <a:avLst/>
          </a:prstGeom>
        </p:spPr>
        <p:txBody>
          <a:bodyPr vert="horz" wrap="square" lIns="0" tIns="12065" rIns="0" bIns="0" rtlCol="0">
            <a:spAutoFit/>
          </a:bodyPr>
          <a:lstStyle/>
          <a:p>
            <a:pPr marL="12700" marR="287020">
              <a:lnSpc>
                <a:spcPct val="132000"/>
              </a:lnSpc>
              <a:spcBef>
                <a:spcPts val="95"/>
              </a:spcBef>
            </a:pPr>
            <a:r>
              <a:rPr sz="3700" spc="-405" dirty="0">
                <a:latin typeface="Verdana" panose="020B0604030504040204"/>
                <a:cs typeface="Verdana" panose="020B0604030504040204"/>
              </a:rPr>
              <a:t>There</a:t>
            </a:r>
            <a:r>
              <a:rPr sz="3700" spc="-330" dirty="0">
                <a:latin typeface="Verdana" panose="020B0604030504040204"/>
                <a:cs typeface="Verdana" panose="020B0604030504040204"/>
              </a:rPr>
              <a:t> </a:t>
            </a:r>
            <a:r>
              <a:rPr sz="3700" spc="-455" dirty="0">
                <a:latin typeface="Verdana" panose="020B0604030504040204"/>
                <a:cs typeface="Verdana" panose="020B0604030504040204"/>
              </a:rPr>
              <a:t>are</a:t>
            </a:r>
            <a:r>
              <a:rPr sz="3700" spc="-330" dirty="0">
                <a:latin typeface="Verdana" panose="020B0604030504040204"/>
                <a:cs typeface="Verdana" panose="020B0604030504040204"/>
              </a:rPr>
              <a:t> </a:t>
            </a:r>
            <a:r>
              <a:rPr sz="3700" spc="-515" dirty="0">
                <a:latin typeface="Verdana" panose="020B0604030504040204"/>
                <a:cs typeface="Verdana" panose="020B0604030504040204"/>
              </a:rPr>
              <a:t>two</a:t>
            </a:r>
            <a:r>
              <a:rPr sz="3700" spc="-325" dirty="0">
                <a:latin typeface="Verdana" panose="020B0604030504040204"/>
                <a:cs typeface="Verdana" panose="020B0604030504040204"/>
              </a:rPr>
              <a:t> </a:t>
            </a:r>
            <a:r>
              <a:rPr sz="3700" spc="-540" dirty="0">
                <a:latin typeface="Verdana" panose="020B0604030504040204"/>
                <a:cs typeface="Verdana" panose="020B0604030504040204"/>
              </a:rPr>
              <a:t>main</a:t>
            </a:r>
            <a:r>
              <a:rPr sz="3700" spc="-330" dirty="0">
                <a:latin typeface="Verdana" panose="020B0604030504040204"/>
                <a:cs typeface="Verdana" panose="020B0604030504040204"/>
              </a:rPr>
              <a:t> </a:t>
            </a:r>
            <a:r>
              <a:rPr sz="3700" spc="-395" dirty="0">
                <a:latin typeface="Verdana" panose="020B0604030504040204"/>
                <a:cs typeface="Verdana" panose="020B0604030504040204"/>
              </a:rPr>
              <a:t>types</a:t>
            </a:r>
            <a:r>
              <a:rPr sz="3700" spc="-330" dirty="0">
                <a:latin typeface="Verdana" panose="020B0604030504040204"/>
                <a:cs typeface="Verdana" panose="020B0604030504040204"/>
              </a:rPr>
              <a:t> </a:t>
            </a:r>
            <a:r>
              <a:rPr sz="3700" spc="-335" dirty="0">
                <a:latin typeface="Verdana" panose="020B0604030504040204"/>
                <a:cs typeface="Verdana" panose="020B0604030504040204"/>
              </a:rPr>
              <a:t>of</a:t>
            </a:r>
            <a:r>
              <a:rPr sz="3700" spc="-325" dirty="0">
                <a:latin typeface="Verdana" panose="020B0604030504040204"/>
                <a:cs typeface="Verdana" panose="020B0604030504040204"/>
              </a:rPr>
              <a:t> </a:t>
            </a:r>
            <a:r>
              <a:rPr sz="3700" spc="-490" dirty="0">
                <a:latin typeface="Verdana" panose="020B0604030504040204"/>
                <a:cs typeface="Verdana" panose="020B0604030504040204"/>
              </a:rPr>
              <a:t>network</a:t>
            </a:r>
            <a:r>
              <a:rPr sz="3700" spc="-330" dirty="0">
                <a:latin typeface="Verdana" panose="020B0604030504040204"/>
                <a:cs typeface="Verdana" panose="020B0604030504040204"/>
              </a:rPr>
              <a:t> </a:t>
            </a:r>
            <a:r>
              <a:rPr sz="3700" spc="-415" dirty="0">
                <a:latin typeface="Verdana" panose="020B0604030504040204"/>
                <a:cs typeface="Verdana" panose="020B0604030504040204"/>
              </a:rPr>
              <a:t>intrusion</a:t>
            </a:r>
            <a:r>
              <a:rPr sz="3700" spc="-325" dirty="0">
                <a:latin typeface="Verdana" panose="020B0604030504040204"/>
                <a:cs typeface="Verdana" panose="020B0604030504040204"/>
              </a:rPr>
              <a:t> </a:t>
            </a:r>
            <a:r>
              <a:rPr sz="3700" spc="-330" dirty="0">
                <a:latin typeface="Verdana" panose="020B0604030504040204"/>
                <a:cs typeface="Verdana" panose="020B0604030504040204"/>
              </a:rPr>
              <a:t>detection </a:t>
            </a:r>
            <a:r>
              <a:rPr sz="3700" spc="-500" dirty="0">
                <a:latin typeface="Verdana" panose="020B0604030504040204"/>
                <a:cs typeface="Verdana" panose="020B0604030504040204"/>
              </a:rPr>
              <a:t>systems:</a:t>
            </a:r>
            <a:r>
              <a:rPr sz="3700" spc="-330" dirty="0">
                <a:latin typeface="Verdana" panose="020B0604030504040204"/>
                <a:cs typeface="Verdana" panose="020B0604030504040204"/>
              </a:rPr>
              <a:t> </a:t>
            </a:r>
            <a:r>
              <a:rPr sz="3700" b="1" i="1" spc="-400" dirty="0">
                <a:solidFill>
                  <a:srgbClr val="006F73"/>
                </a:solidFill>
                <a:latin typeface="Verdana" panose="020B0604030504040204"/>
                <a:cs typeface="Verdana" panose="020B0604030504040204"/>
              </a:rPr>
              <a:t>signature- </a:t>
            </a:r>
            <a:r>
              <a:rPr sz="3700" b="1" i="1" spc="-395" dirty="0">
                <a:solidFill>
                  <a:srgbClr val="006F73"/>
                </a:solidFill>
                <a:latin typeface="Verdana" panose="020B0604030504040204"/>
                <a:cs typeface="Verdana" panose="020B0604030504040204"/>
              </a:rPr>
              <a:t> </a:t>
            </a:r>
            <a:r>
              <a:rPr sz="3700" b="1" i="1" spc="-400" dirty="0">
                <a:solidFill>
                  <a:srgbClr val="006F73"/>
                </a:solidFill>
                <a:latin typeface="Verdana" panose="020B0604030504040204"/>
                <a:cs typeface="Verdana" panose="020B0604030504040204"/>
              </a:rPr>
              <a:t>based</a:t>
            </a:r>
            <a:r>
              <a:rPr sz="3700" b="1" i="1" spc="-330" dirty="0">
                <a:solidFill>
                  <a:srgbClr val="006F73"/>
                </a:solidFill>
                <a:latin typeface="Verdana" panose="020B0604030504040204"/>
                <a:cs typeface="Verdana" panose="020B0604030504040204"/>
              </a:rPr>
              <a:t> </a:t>
            </a:r>
            <a:r>
              <a:rPr sz="3700" b="1" i="1" spc="-440" dirty="0">
                <a:solidFill>
                  <a:srgbClr val="006F73"/>
                </a:solidFill>
                <a:latin typeface="Verdana" panose="020B0604030504040204"/>
                <a:cs typeface="Verdana" panose="020B0604030504040204"/>
              </a:rPr>
              <a:t>and</a:t>
            </a:r>
            <a:r>
              <a:rPr sz="3700" b="1" i="1" spc="-325" dirty="0">
                <a:solidFill>
                  <a:srgbClr val="006F73"/>
                </a:solidFill>
                <a:latin typeface="Verdana" panose="020B0604030504040204"/>
                <a:cs typeface="Verdana" panose="020B0604030504040204"/>
              </a:rPr>
              <a:t> </a:t>
            </a:r>
            <a:r>
              <a:rPr sz="3700" b="1" i="1" spc="-440" dirty="0">
                <a:solidFill>
                  <a:srgbClr val="006F73"/>
                </a:solidFill>
                <a:latin typeface="Verdana" panose="020B0604030504040204"/>
                <a:cs typeface="Verdana" panose="020B0604030504040204"/>
              </a:rPr>
              <a:t>anomaly-based</a:t>
            </a:r>
            <a:r>
              <a:rPr sz="3700" spc="-440" dirty="0">
                <a:solidFill>
                  <a:srgbClr val="006F73"/>
                </a:solidFill>
                <a:latin typeface="Verdana" panose="020B0604030504040204"/>
                <a:cs typeface="Verdana" panose="020B0604030504040204"/>
              </a:rPr>
              <a:t>.</a:t>
            </a:r>
            <a:r>
              <a:rPr sz="3700" spc="-330" dirty="0">
                <a:solidFill>
                  <a:srgbClr val="006F73"/>
                </a:solidFill>
                <a:latin typeface="Verdana" panose="020B0604030504040204"/>
                <a:cs typeface="Verdana" panose="020B0604030504040204"/>
              </a:rPr>
              <a:t> </a:t>
            </a:r>
            <a:r>
              <a:rPr sz="3700" i="1" u="sng" spc="-405" dirty="0">
                <a:latin typeface="Verdana" panose="020B0604030504040204"/>
                <a:cs typeface="Verdana" panose="020B0604030504040204"/>
              </a:rPr>
              <a:t>Signature-based</a:t>
            </a:r>
            <a:r>
              <a:rPr sz="3700" i="1" u="sng" spc="-325" dirty="0">
                <a:latin typeface="Verdana" panose="020B0604030504040204"/>
                <a:cs typeface="Verdana" panose="020B0604030504040204"/>
              </a:rPr>
              <a:t> </a:t>
            </a:r>
            <a:r>
              <a:rPr sz="3700" i="1" u="sng" spc="-480" dirty="0">
                <a:latin typeface="Verdana" panose="020B0604030504040204"/>
                <a:cs typeface="Verdana" panose="020B0604030504040204"/>
              </a:rPr>
              <a:t>systems</a:t>
            </a:r>
            <a:r>
              <a:rPr sz="3700" i="1" u="sng" spc="-330" dirty="0">
                <a:latin typeface="Verdana" panose="020B0604030504040204"/>
                <a:cs typeface="Verdana" panose="020B0604030504040204"/>
              </a:rPr>
              <a:t> </a:t>
            </a:r>
            <a:r>
              <a:rPr sz="3700" spc="-420" dirty="0">
                <a:latin typeface="Verdana" panose="020B0604030504040204"/>
                <a:cs typeface="Verdana" panose="020B0604030504040204"/>
              </a:rPr>
              <a:t>use</a:t>
            </a:r>
            <a:r>
              <a:rPr sz="3700" spc="-325" dirty="0">
                <a:latin typeface="Verdana" panose="020B0604030504040204"/>
                <a:cs typeface="Verdana" panose="020B0604030504040204"/>
              </a:rPr>
              <a:t> </a:t>
            </a:r>
            <a:r>
              <a:rPr sz="3700" spc="-370" dirty="0">
                <a:latin typeface="Verdana" panose="020B0604030504040204"/>
                <a:cs typeface="Verdana" panose="020B0604030504040204"/>
              </a:rPr>
              <a:t>predefined</a:t>
            </a:r>
            <a:r>
              <a:rPr sz="3700" spc="-325" dirty="0">
                <a:latin typeface="Verdana" panose="020B0604030504040204"/>
                <a:cs typeface="Verdana" panose="020B0604030504040204"/>
              </a:rPr>
              <a:t> </a:t>
            </a:r>
            <a:r>
              <a:rPr sz="3700" spc="-415" dirty="0">
                <a:latin typeface="Verdana" panose="020B0604030504040204"/>
                <a:cs typeface="Verdana" panose="020B0604030504040204"/>
              </a:rPr>
              <a:t>patterns</a:t>
            </a:r>
            <a:r>
              <a:rPr sz="3700" spc="-330" dirty="0">
                <a:latin typeface="Verdana" panose="020B0604030504040204"/>
                <a:cs typeface="Verdana" panose="020B0604030504040204"/>
              </a:rPr>
              <a:t> </a:t>
            </a:r>
            <a:r>
              <a:rPr sz="3700" spc="-434" dirty="0">
                <a:latin typeface="Verdana" panose="020B0604030504040204"/>
                <a:cs typeface="Verdana" panose="020B0604030504040204"/>
              </a:rPr>
              <a:t>or </a:t>
            </a:r>
            <a:r>
              <a:rPr sz="3700" spc="-1250" dirty="0">
                <a:latin typeface="Verdana" panose="020B0604030504040204"/>
                <a:cs typeface="Verdana" panose="020B0604030504040204"/>
              </a:rPr>
              <a:t> </a:t>
            </a:r>
            <a:r>
              <a:rPr sz="3700" spc="-425" dirty="0">
                <a:latin typeface="Verdana" panose="020B0604030504040204"/>
                <a:cs typeface="Verdana" panose="020B0604030504040204"/>
              </a:rPr>
              <a:t>signatures</a:t>
            </a:r>
            <a:r>
              <a:rPr sz="3700" spc="-335" dirty="0">
                <a:latin typeface="Verdana" panose="020B0604030504040204"/>
                <a:cs typeface="Verdana" panose="020B0604030504040204"/>
              </a:rPr>
              <a:t> </a:t>
            </a:r>
            <a:r>
              <a:rPr sz="3700" spc="-350" dirty="0">
                <a:latin typeface="Verdana" panose="020B0604030504040204"/>
                <a:cs typeface="Verdana" panose="020B0604030504040204"/>
              </a:rPr>
              <a:t>to</a:t>
            </a:r>
            <a:r>
              <a:rPr sz="3700" spc="-335" dirty="0">
                <a:latin typeface="Verdana" panose="020B0604030504040204"/>
                <a:cs typeface="Verdana" panose="020B0604030504040204"/>
              </a:rPr>
              <a:t> </a:t>
            </a:r>
            <a:r>
              <a:rPr sz="3700" spc="-295" dirty="0">
                <a:latin typeface="Verdana" panose="020B0604030504040204"/>
                <a:cs typeface="Verdana" panose="020B0604030504040204"/>
              </a:rPr>
              <a:t>detect</a:t>
            </a:r>
            <a:r>
              <a:rPr sz="3700" spc="-335" dirty="0">
                <a:latin typeface="Verdana" panose="020B0604030504040204"/>
                <a:cs typeface="Verdana" panose="020B0604030504040204"/>
              </a:rPr>
              <a:t> </a:t>
            </a:r>
            <a:r>
              <a:rPr sz="3700" spc="-545" dirty="0">
                <a:latin typeface="Verdana" panose="020B0604030504040204"/>
                <a:cs typeface="Verdana" panose="020B0604030504040204"/>
              </a:rPr>
              <a:t>known</a:t>
            </a:r>
            <a:r>
              <a:rPr sz="3700" spc="-335" dirty="0">
                <a:latin typeface="Verdana" panose="020B0604030504040204"/>
                <a:cs typeface="Verdana" panose="020B0604030504040204"/>
              </a:rPr>
              <a:t> </a:t>
            </a:r>
            <a:r>
              <a:rPr sz="3700" spc="-415" dirty="0">
                <a:latin typeface="Verdana" panose="020B0604030504040204"/>
                <a:cs typeface="Verdana" panose="020B0604030504040204"/>
              </a:rPr>
              <a:t>attacks.</a:t>
            </a:r>
            <a:r>
              <a:rPr sz="3700" spc="-335" dirty="0">
                <a:latin typeface="Verdana" panose="020B0604030504040204"/>
                <a:cs typeface="Verdana" panose="020B0604030504040204"/>
              </a:rPr>
              <a:t> </a:t>
            </a:r>
            <a:r>
              <a:rPr sz="3700" i="1" u="sng" spc="-440" dirty="0">
                <a:latin typeface="Verdana" panose="020B0604030504040204"/>
                <a:cs typeface="Verdana" panose="020B0604030504040204"/>
              </a:rPr>
              <a:t>Anomaly-based</a:t>
            </a:r>
            <a:r>
              <a:rPr sz="3700" i="1" u="sng" spc="-335" dirty="0">
                <a:latin typeface="Verdana" panose="020B0604030504040204"/>
                <a:cs typeface="Verdana" panose="020B0604030504040204"/>
              </a:rPr>
              <a:t> </a:t>
            </a:r>
            <a:r>
              <a:rPr sz="3700" i="1" u="sng" spc="-480" dirty="0">
                <a:latin typeface="Verdana" panose="020B0604030504040204"/>
                <a:cs typeface="Verdana" panose="020B0604030504040204"/>
              </a:rPr>
              <a:t>systems,</a:t>
            </a:r>
            <a:r>
              <a:rPr sz="3700" spc="-335" dirty="0">
                <a:latin typeface="Verdana" panose="020B0604030504040204"/>
                <a:cs typeface="Verdana" panose="020B0604030504040204"/>
              </a:rPr>
              <a:t> </a:t>
            </a:r>
            <a:r>
              <a:rPr sz="3700" spc="-425" dirty="0">
                <a:latin typeface="Verdana" panose="020B0604030504040204"/>
                <a:cs typeface="Verdana" panose="020B0604030504040204"/>
              </a:rPr>
              <a:t>on</a:t>
            </a:r>
            <a:r>
              <a:rPr sz="3700" spc="-335" dirty="0">
                <a:latin typeface="Verdana" panose="020B0604030504040204"/>
                <a:cs typeface="Verdana" panose="020B0604030504040204"/>
              </a:rPr>
              <a:t> </a:t>
            </a:r>
            <a:r>
              <a:rPr sz="3700" spc="-370" dirty="0">
                <a:latin typeface="Verdana" panose="020B0604030504040204"/>
                <a:cs typeface="Verdana" panose="020B0604030504040204"/>
              </a:rPr>
              <a:t>the</a:t>
            </a:r>
            <a:r>
              <a:rPr sz="3700" spc="-330" dirty="0">
                <a:latin typeface="Verdana" panose="020B0604030504040204"/>
                <a:cs typeface="Verdana" panose="020B0604030504040204"/>
              </a:rPr>
              <a:t> </a:t>
            </a:r>
            <a:r>
              <a:rPr sz="3700" spc="-400" dirty="0">
                <a:latin typeface="Verdana" panose="020B0604030504040204"/>
                <a:cs typeface="Verdana" panose="020B0604030504040204"/>
              </a:rPr>
              <a:t>other</a:t>
            </a:r>
            <a:r>
              <a:rPr sz="3700" spc="-335" dirty="0">
                <a:latin typeface="Verdana" panose="020B0604030504040204"/>
                <a:cs typeface="Verdana" panose="020B0604030504040204"/>
              </a:rPr>
              <a:t> </a:t>
            </a:r>
            <a:r>
              <a:rPr sz="3700" spc="-459" dirty="0">
                <a:latin typeface="Verdana" panose="020B0604030504040204"/>
                <a:cs typeface="Verdana" panose="020B0604030504040204"/>
              </a:rPr>
              <a:t>hand, </a:t>
            </a:r>
            <a:r>
              <a:rPr sz="3700" spc="-1250" dirty="0">
                <a:latin typeface="Verdana" panose="020B0604030504040204"/>
                <a:cs typeface="Verdana" panose="020B0604030504040204"/>
              </a:rPr>
              <a:t> </a:t>
            </a:r>
            <a:r>
              <a:rPr sz="3700" spc="-295" dirty="0">
                <a:latin typeface="Verdana" panose="020B0604030504040204"/>
                <a:cs typeface="Verdana" panose="020B0604030504040204"/>
              </a:rPr>
              <a:t>detect</a:t>
            </a:r>
            <a:r>
              <a:rPr sz="3700" spc="-330" dirty="0">
                <a:latin typeface="Verdana" panose="020B0604030504040204"/>
                <a:cs typeface="Verdana" panose="020B0604030504040204"/>
              </a:rPr>
              <a:t> </a:t>
            </a:r>
            <a:r>
              <a:rPr sz="3700" spc="-400" dirty="0">
                <a:latin typeface="Verdana" panose="020B0604030504040204"/>
                <a:cs typeface="Verdana" panose="020B0604030504040204"/>
              </a:rPr>
              <a:t>deviations</a:t>
            </a:r>
            <a:r>
              <a:rPr sz="3700" spc="-330" dirty="0">
                <a:latin typeface="Verdana" panose="020B0604030504040204"/>
                <a:cs typeface="Verdana" panose="020B0604030504040204"/>
              </a:rPr>
              <a:t> </a:t>
            </a:r>
            <a:r>
              <a:rPr sz="3700" spc="-495" dirty="0">
                <a:latin typeface="Verdana" panose="020B0604030504040204"/>
                <a:cs typeface="Verdana" panose="020B0604030504040204"/>
              </a:rPr>
              <a:t>from</a:t>
            </a:r>
            <a:r>
              <a:rPr sz="3700" spc="-330" dirty="0">
                <a:latin typeface="Verdana" panose="020B0604030504040204"/>
                <a:cs typeface="Verdana" panose="020B0604030504040204"/>
              </a:rPr>
              <a:t> </a:t>
            </a:r>
            <a:r>
              <a:rPr sz="3700" spc="-500" dirty="0">
                <a:latin typeface="Verdana" panose="020B0604030504040204"/>
                <a:cs typeface="Verdana" panose="020B0604030504040204"/>
              </a:rPr>
              <a:t>normal</a:t>
            </a:r>
            <a:r>
              <a:rPr sz="3700" spc="-330" dirty="0">
                <a:latin typeface="Verdana" panose="020B0604030504040204"/>
                <a:cs typeface="Verdana" panose="020B0604030504040204"/>
              </a:rPr>
              <a:t> </a:t>
            </a:r>
            <a:r>
              <a:rPr sz="3700" spc="-420" dirty="0">
                <a:latin typeface="Verdana" panose="020B0604030504040204"/>
                <a:cs typeface="Verdana" panose="020B0604030504040204"/>
              </a:rPr>
              <a:t>behavior</a:t>
            </a:r>
            <a:r>
              <a:rPr sz="3700" spc="-330" dirty="0">
                <a:latin typeface="Verdana" panose="020B0604030504040204"/>
                <a:cs typeface="Verdana" panose="020B0604030504040204"/>
              </a:rPr>
              <a:t> </a:t>
            </a:r>
            <a:r>
              <a:rPr sz="3700" spc="-425" dirty="0">
                <a:latin typeface="Verdana" panose="020B0604030504040204"/>
                <a:cs typeface="Verdana" panose="020B0604030504040204"/>
              </a:rPr>
              <a:t>by</a:t>
            </a:r>
            <a:r>
              <a:rPr sz="3700" spc="-325" dirty="0">
                <a:latin typeface="Verdana" panose="020B0604030504040204"/>
                <a:cs typeface="Verdana" panose="020B0604030504040204"/>
              </a:rPr>
              <a:t> </a:t>
            </a:r>
            <a:r>
              <a:rPr sz="3700" spc="-450" dirty="0">
                <a:latin typeface="Verdana" panose="020B0604030504040204"/>
                <a:cs typeface="Verdana" panose="020B0604030504040204"/>
              </a:rPr>
              <a:t>analyzing</a:t>
            </a:r>
            <a:r>
              <a:rPr sz="3700" spc="-330" dirty="0">
                <a:latin typeface="Verdana" panose="020B0604030504040204"/>
                <a:cs typeface="Verdana" panose="020B0604030504040204"/>
              </a:rPr>
              <a:t> </a:t>
            </a:r>
            <a:r>
              <a:rPr sz="3700" spc="-335" dirty="0">
                <a:latin typeface="Verdana" panose="020B0604030504040204"/>
                <a:cs typeface="Verdana" panose="020B0604030504040204"/>
              </a:rPr>
              <a:t>traffic</a:t>
            </a:r>
            <a:r>
              <a:rPr sz="3700" spc="-330" dirty="0">
                <a:latin typeface="Verdana" panose="020B0604030504040204"/>
                <a:cs typeface="Verdana" panose="020B0604030504040204"/>
              </a:rPr>
              <a:t> </a:t>
            </a:r>
            <a:r>
              <a:rPr sz="3700" spc="-415" dirty="0">
                <a:latin typeface="Verdana" panose="020B0604030504040204"/>
                <a:cs typeface="Verdana" panose="020B0604030504040204"/>
              </a:rPr>
              <a:t>patterns</a:t>
            </a:r>
            <a:r>
              <a:rPr sz="3700" spc="-330" dirty="0">
                <a:latin typeface="Verdana" panose="020B0604030504040204"/>
                <a:cs typeface="Verdana" panose="020B0604030504040204"/>
              </a:rPr>
              <a:t> </a:t>
            </a:r>
            <a:r>
              <a:rPr sz="3700" spc="-450" dirty="0">
                <a:latin typeface="Verdana" panose="020B0604030504040204"/>
                <a:cs typeface="Verdana" panose="020B0604030504040204"/>
              </a:rPr>
              <a:t>and</a:t>
            </a:r>
            <a:r>
              <a:rPr sz="3700" spc="-330" dirty="0">
                <a:latin typeface="Verdana" panose="020B0604030504040204"/>
                <a:cs typeface="Verdana" panose="020B0604030504040204"/>
              </a:rPr>
              <a:t> </a:t>
            </a:r>
            <a:r>
              <a:rPr sz="3700" spc="-484" dirty="0">
                <a:latin typeface="Verdana" panose="020B0604030504040204"/>
                <a:cs typeface="Verdana" panose="020B0604030504040204"/>
              </a:rPr>
              <a:t>system </a:t>
            </a:r>
            <a:r>
              <a:rPr sz="3700" spc="-1250" dirty="0">
                <a:latin typeface="Verdana" panose="020B0604030504040204"/>
                <a:cs typeface="Verdana" panose="020B0604030504040204"/>
              </a:rPr>
              <a:t> </a:t>
            </a:r>
            <a:r>
              <a:rPr sz="3700" spc="-405" dirty="0">
                <a:latin typeface="Verdana" panose="020B0604030504040204"/>
                <a:cs typeface="Verdana" panose="020B0604030504040204"/>
              </a:rPr>
              <a:t>logs.</a:t>
            </a:r>
            <a:endParaRPr sz="3700" dirty="0">
              <a:latin typeface="Verdana" panose="020B0604030504040204"/>
              <a:cs typeface="Verdana" panose="020B0604030504040204"/>
            </a:endParaRPr>
          </a:p>
          <a:p>
            <a:pPr marL="12700" marR="5080">
              <a:lnSpc>
                <a:spcPts val="5850"/>
              </a:lnSpc>
              <a:spcBef>
                <a:spcPts val="430"/>
              </a:spcBef>
            </a:pPr>
            <a:r>
              <a:rPr sz="3700" spc="-415" dirty="0">
                <a:latin typeface="Verdana" panose="020B0604030504040204"/>
                <a:cs typeface="Verdana" panose="020B0604030504040204"/>
              </a:rPr>
              <a:t>Hybrid</a:t>
            </a:r>
            <a:r>
              <a:rPr sz="3700" spc="-335" dirty="0">
                <a:latin typeface="Verdana" panose="020B0604030504040204"/>
                <a:cs typeface="Verdana" panose="020B0604030504040204"/>
              </a:rPr>
              <a:t> </a:t>
            </a:r>
            <a:r>
              <a:rPr sz="3700" spc="-434" dirty="0">
                <a:latin typeface="Verdana" panose="020B0604030504040204"/>
                <a:cs typeface="Verdana" panose="020B0604030504040204"/>
              </a:rPr>
              <a:t>neural</a:t>
            </a:r>
            <a:r>
              <a:rPr sz="3700" spc="-330" dirty="0">
                <a:latin typeface="Verdana" panose="020B0604030504040204"/>
                <a:cs typeface="Verdana" panose="020B0604030504040204"/>
              </a:rPr>
              <a:t> </a:t>
            </a:r>
            <a:r>
              <a:rPr sz="3700" spc="-484" dirty="0">
                <a:latin typeface="Verdana" panose="020B0604030504040204"/>
                <a:cs typeface="Verdana" panose="020B0604030504040204"/>
              </a:rPr>
              <a:t>networks</a:t>
            </a:r>
            <a:r>
              <a:rPr sz="3700" spc="-330" dirty="0">
                <a:latin typeface="Verdana" panose="020B0604030504040204"/>
                <a:cs typeface="Verdana" panose="020B0604030504040204"/>
              </a:rPr>
              <a:t> </a:t>
            </a:r>
            <a:r>
              <a:rPr sz="3700" spc="-365" dirty="0">
                <a:latin typeface="Verdana" panose="020B0604030504040204"/>
                <a:cs typeface="Verdana" panose="020B0604030504040204"/>
              </a:rPr>
              <a:t>can</a:t>
            </a:r>
            <a:r>
              <a:rPr sz="3700" spc="-330" dirty="0">
                <a:latin typeface="Verdana" panose="020B0604030504040204"/>
                <a:cs typeface="Verdana" panose="020B0604030504040204"/>
              </a:rPr>
              <a:t> </a:t>
            </a:r>
            <a:r>
              <a:rPr sz="3700" spc="-345" dirty="0">
                <a:latin typeface="Verdana" panose="020B0604030504040204"/>
                <a:cs typeface="Verdana" panose="020B0604030504040204"/>
              </a:rPr>
              <a:t>be</a:t>
            </a:r>
            <a:r>
              <a:rPr sz="3700" spc="-330" dirty="0">
                <a:latin typeface="Verdana" panose="020B0604030504040204"/>
                <a:cs typeface="Verdana" panose="020B0604030504040204"/>
              </a:rPr>
              <a:t> </a:t>
            </a:r>
            <a:r>
              <a:rPr sz="3700" spc="-405" dirty="0">
                <a:latin typeface="Verdana" panose="020B0604030504040204"/>
                <a:cs typeface="Verdana" panose="020B0604030504040204"/>
              </a:rPr>
              <a:t>used</a:t>
            </a:r>
            <a:r>
              <a:rPr sz="3700" spc="-335" dirty="0">
                <a:latin typeface="Verdana" panose="020B0604030504040204"/>
                <a:cs typeface="Verdana" panose="020B0604030504040204"/>
              </a:rPr>
              <a:t> </a:t>
            </a:r>
            <a:r>
              <a:rPr sz="3700" spc="-395" dirty="0">
                <a:latin typeface="Verdana" panose="020B0604030504040204"/>
                <a:cs typeface="Verdana" panose="020B0604030504040204"/>
              </a:rPr>
              <a:t>in</a:t>
            </a:r>
            <a:r>
              <a:rPr sz="3700" spc="-330" dirty="0">
                <a:latin typeface="Verdana" panose="020B0604030504040204"/>
                <a:cs typeface="Verdana" panose="020B0604030504040204"/>
              </a:rPr>
              <a:t> </a:t>
            </a:r>
            <a:r>
              <a:rPr sz="3700" spc="-375" dirty="0">
                <a:latin typeface="Verdana" panose="020B0604030504040204"/>
                <a:cs typeface="Verdana" panose="020B0604030504040204"/>
              </a:rPr>
              <a:t>both</a:t>
            </a:r>
            <a:r>
              <a:rPr sz="3700" spc="-330" dirty="0">
                <a:latin typeface="Verdana" panose="020B0604030504040204"/>
                <a:cs typeface="Verdana" panose="020B0604030504040204"/>
              </a:rPr>
              <a:t> </a:t>
            </a:r>
            <a:r>
              <a:rPr sz="3700" spc="-405" dirty="0">
                <a:latin typeface="Verdana" panose="020B0604030504040204"/>
                <a:cs typeface="Verdana" panose="020B0604030504040204"/>
              </a:rPr>
              <a:t>signature-based</a:t>
            </a:r>
            <a:r>
              <a:rPr sz="3700" spc="-330" dirty="0">
                <a:latin typeface="Verdana" panose="020B0604030504040204"/>
                <a:cs typeface="Verdana" panose="020B0604030504040204"/>
              </a:rPr>
              <a:t> </a:t>
            </a:r>
            <a:r>
              <a:rPr sz="3700" spc="-450" dirty="0">
                <a:latin typeface="Verdana" panose="020B0604030504040204"/>
                <a:cs typeface="Verdana" panose="020B0604030504040204"/>
              </a:rPr>
              <a:t>and</a:t>
            </a:r>
            <a:r>
              <a:rPr sz="3700" spc="-330" dirty="0">
                <a:latin typeface="Verdana" panose="020B0604030504040204"/>
                <a:cs typeface="Verdana" panose="020B0604030504040204"/>
              </a:rPr>
              <a:t> </a:t>
            </a:r>
            <a:r>
              <a:rPr sz="3700" spc="-445" dirty="0">
                <a:latin typeface="Verdana" panose="020B0604030504040204"/>
                <a:cs typeface="Verdana" panose="020B0604030504040204"/>
              </a:rPr>
              <a:t>anomaly-based </a:t>
            </a:r>
            <a:r>
              <a:rPr sz="3700" spc="-440" dirty="0">
                <a:latin typeface="Verdana" panose="020B0604030504040204"/>
                <a:cs typeface="Verdana" panose="020B0604030504040204"/>
              </a:rPr>
              <a:t> </a:t>
            </a:r>
            <a:r>
              <a:rPr sz="3700" spc="-480" dirty="0">
                <a:latin typeface="Verdana" panose="020B0604030504040204"/>
                <a:cs typeface="Verdana" panose="020B0604030504040204"/>
              </a:rPr>
              <a:t>systems.</a:t>
            </a:r>
            <a:r>
              <a:rPr sz="3700" spc="-335" dirty="0">
                <a:latin typeface="Verdana" panose="020B0604030504040204"/>
                <a:cs typeface="Verdana" panose="020B0604030504040204"/>
              </a:rPr>
              <a:t> </a:t>
            </a:r>
            <a:r>
              <a:rPr sz="3700" spc="-720" dirty="0">
                <a:latin typeface="Verdana" panose="020B0604030504040204"/>
                <a:cs typeface="Verdana" panose="020B0604030504040204"/>
              </a:rPr>
              <a:t>In</a:t>
            </a:r>
            <a:r>
              <a:rPr sz="3700" spc="-330" dirty="0">
                <a:latin typeface="Verdana" panose="020B0604030504040204"/>
                <a:cs typeface="Verdana" panose="020B0604030504040204"/>
              </a:rPr>
              <a:t> </a:t>
            </a:r>
            <a:r>
              <a:rPr sz="3700" spc="-405" dirty="0">
                <a:latin typeface="Verdana" panose="020B0604030504040204"/>
                <a:cs typeface="Verdana" panose="020B0604030504040204"/>
              </a:rPr>
              <a:t>signature-based</a:t>
            </a:r>
            <a:r>
              <a:rPr sz="3700" spc="-335" dirty="0">
                <a:latin typeface="Verdana" panose="020B0604030504040204"/>
                <a:cs typeface="Verdana" panose="020B0604030504040204"/>
              </a:rPr>
              <a:t> </a:t>
            </a:r>
            <a:r>
              <a:rPr sz="3700" spc="-480" dirty="0">
                <a:latin typeface="Verdana" panose="020B0604030504040204"/>
                <a:cs typeface="Verdana" panose="020B0604030504040204"/>
              </a:rPr>
              <a:t>systems,</a:t>
            </a:r>
            <a:r>
              <a:rPr sz="3700" spc="-330" dirty="0">
                <a:latin typeface="Verdana" panose="020B0604030504040204"/>
                <a:cs typeface="Verdana" panose="020B0604030504040204"/>
              </a:rPr>
              <a:t> </a:t>
            </a:r>
            <a:r>
              <a:rPr sz="3700" spc="-405" dirty="0">
                <a:latin typeface="Verdana" panose="020B0604030504040204"/>
                <a:cs typeface="Verdana" panose="020B0604030504040204"/>
              </a:rPr>
              <a:t>they</a:t>
            </a:r>
            <a:r>
              <a:rPr sz="3700" spc="-330" dirty="0">
                <a:latin typeface="Verdana" panose="020B0604030504040204"/>
                <a:cs typeface="Verdana" panose="020B0604030504040204"/>
              </a:rPr>
              <a:t> </a:t>
            </a:r>
            <a:r>
              <a:rPr sz="3700" spc="-365" dirty="0">
                <a:latin typeface="Verdana" panose="020B0604030504040204"/>
                <a:cs typeface="Verdana" panose="020B0604030504040204"/>
              </a:rPr>
              <a:t>can</a:t>
            </a:r>
            <a:r>
              <a:rPr sz="3700" spc="-335" dirty="0">
                <a:latin typeface="Verdana" panose="020B0604030504040204"/>
                <a:cs typeface="Verdana" panose="020B0604030504040204"/>
              </a:rPr>
              <a:t> </a:t>
            </a:r>
            <a:r>
              <a:rPr sz="3700" spc="-459" dirty="0">
                <a:latin typeface="Verdana" panose="020B0604030504040204"/>
                <a:cs typeface="Verdana" panose="020B0604030504040204"/>
              </a:rPr>
              <a:t>improve</a:t>
            </a:r>
            <a:r>
              <a:rPr sz="3700" spc="-330" dirty="0">
                <a:latin typeface="Verdana" panose="020B0604030504040204"/>
                <a:cs typeface="Verdana" panose="020B0604030504040204"/>
              </a:rPr>
              <a:t> </a:t>
            </a:r>
            <a:r>
              <a:rPr sz="3700" spc="-355" dirty="0">
                <a:latin typeface="Verdana" panose="020B0604030504040204"/>
                <a:cs typeface="Verdana" panose="020B0604030504040204"/>
              </a:rPr>
              <a:t>accuracy</a:t>
            </a:r>
            <a:r>
              <a:rPr sz="3700" spc="-335" dirty="0">
                <a:latin typeface="Verdana" panose="020B0604030504040204"/>
                <a:cs typeface="Verdana" panose="020B0604030504040204"/>
              </a:rPr>
              <a:t> </a:t>
            </a:r>
            <a:r>
              <a:rPr sz="3700" spc="-425" dirty="0">
                <a:latin typeface="Verdana" panose="020B0604030504040204"/>
                <a:cs typeface="Verdana" panose="020B0604030504040204"/>
              </a:rPr>
              <a:t>by</a:t>
            </a:r>
            <a:r>
              <a:rPr sz="3700" spc="-330" dirty="0">
                <a:latin typeface="Verdana" panose="020B0604030504040204"/>
                <a:cs typeface="Verdana" panose="020B0604030504040204"/>
              </a:rPr>
              <a:t> </a:t>
            </a:r>
            <a:r>
              <a:rPr sz="3700" spc="-405" dirty="0">
                <a:latin typeface="Verdana" panose="020B0604030504040204"/>
                <a:cs typeface="Verdana" panose="020B0604030504040204"/>
              </a:rPr>
              <a:t>combining </a:t>
            </a:r>
            <a:r>
              <a:rPr sz="3700" spc="-400" dirty="0">
                <a:latin typeface="Verdana" panose="020B0604030504040204"/>
                <a:cs typeface="Verdana" panose="020B0604030504040204"/>
              </a:rPr>
              <a:t> </a:t>
            </a:r>
            <a:r>
              <a:rPr sz="3700" spc="-405" dirty="0">
                <a:latin typeface="Verdana" panose="020B0604030504040204"/>
                <a:cs typeface="Verdana" panose="020B0604030504040204"/>
              </a:rPr>
              <a:t>multiple</a:t>
            </a:r>
            <a:r>
              <a:rPr sz="3700" spc="-335" dirty="0">
                <a:latin typeface="Verdana" panose="020B0604030504040204"/>
                <a:cs typeface="Verdana" panose="020B0604030504040204"/>
              </a:rPr>
              <a:t> </a:t>
            </a:r>
            <a:r>
              <a:rPr sz="3700" spc="-425" dirty="0">
                <a:latin typeface="Verdana" panose="020B0604030504040204"/>
                <a:cs typeface="Verdana" panose="020B0604030504040204"/>
              </a:rPr>
              <a:t>signatures</a:t>
            </a:r>
            <a:r>
              <a:rPr sz="3700" spc="-330" dirty="0">
                <a:latin typeface="Verdana" panose="020B0604030504040204"/>
                <a:cs typeface="Verdana" panose="020B0604030504040204"/>
              </a:rPr>
              <a:t> </a:t>
            </a:r>
            <a:r>
              <a:rPr sz="3700" spc="-450" dirty="0">
                <a:latin typeface="Verdana" panose="020B0604030504040204"/>
                <a:cs typeface="Verdana" panose="020B0604030504040204"/>
              </a:rPr>
              <a:t>and</a:t>
            </a:r>
            <a:r>
              <a:rPr sz="3700" spc="-330" dirty="0">
                <a:latin typeface="Verdana" panose="020B0604030504040204"/>
                <a:cs typeface="Verdana" panose="020B0604030504040204"/>
              </a:rPr>
              <a:t> </a:t>
            </a:r>
            <a:r>
              <a:rPr sz="3700" spc="-375" dirty="0">
                <a:latin typeface="Verdana" panose="020B0604030504040204"/>
                <a:cs typeface="Verdana" panose="020B0604030504040204"/>
              </a:rPr>
              <a:t>identifying</a:t>
            </a:r>
            <a:r>
              <a:rPr sz="3700" spc="-330" dirty="0">
                <a:latin typeface="Verdana" panose="020B0604030504040204"/>
                <a:cs typeface="Verdana" panose="020B0604030504040204"/>
              </a:rPr>
              <a:t> </a:t>
            </a:r>
            <a:r>
              <a:rPr sz="3700" spc="-434" dirty="0">
                <a:latin typeface="Verdana" panose="020B0604030504040204"/>
                <a:cs typeface="Verdana" panose="020B0604030504040204"/>
              </a:rPr>
              <a:t>variations</a:t>
            </a:r>
            <a:r>
              <a:rPr sz="3700" spc="-330" dirty="0">
                <a:latin typeface="Verdana" panose="020B0604030504040204"/>
                <a:cs typeface="Verdana" panose="020B0604030504040204"/>
              </a:rPr>
              <a:t> </a:t>
            </a:r>
            <a:r>
              <a:rPr sz="3700" spc="-335" dirty="0">
                <a:latin typeface="Verdana" panose="020B0604030504040204"/>
                <a:cs typeface="Verdana" panose="020B0604030504040204"/>
              </a:rPr>
              <a:t>of</a:t>
            </a:r>
            <a:r>
              <a:rPr sz="3700" spc="-330" dirty="0">
                <a:latin typeface="Verdana" panose="020B0604030504040204"/>
                <a:cs typeface="Verdana" panose="020B0604030504040204"/>
              </a:rPr>
              <a:t> </a:t>
            </a:r>
            <a:r>
              <a:rPr sz="3700" spc="-545" dirty="0">
                <a:latin typeface="Verdana" panose="020B0604030504040204"/>
                <a:cs typeface="Verdana" panose="020B0604030504040204"/>
              </a:rPr>
              <a:t>known</a:t>
            </a:r>
            <a:r>
              <a:rPr sz="3700" spc="-330" dirty="0">
                <a:latin typeface="Verdana" panose="020B0604030504040204"/>
                <a:cs typeface="Verdana" panose="020B0604030504040204"/>
              </a:rPr>
              <a:t> </a:t>
            </a:r>
            <a:r>
              <a:rPr sz="3700" spc="-415" dirty="0">
                <a:latin typeface="Verdana" panose="020B0604030504040204"/>
                <a:cs typeface="Verdana" panose="020B0604030504040204"/>
              </a:rPr>
              <a:t>attacks.</a:t>
            </a:r>
            <a:r>
              <a:rPr sz="3700" spc="-330" dirty="0">
                <a:latin typeface="Verdana" panose="020B0604030504040204"/>
                <a:cs typeface="Verdana" panose="020B0604030504040204"/>
              </a:rPr>
              <a:t> </a:t>
            </a:r>
            <a:r>
              <a:rPr sz="3700" spc="-720" dirty="0">
                <a:latin typeface="Verdana" panose="020B0604030504040204"/>
                <a:cs typeface="Verdana" panose="020B0604030504040204"/>
              </a:rPr>
              <a:t>In</a:t>
            </a:r>
            <a:r>
              <a:rPr sz="3700" spc="-330" dirty="0">
                <a:latin typeface="Verdana" panose="020B0604030504040204"/>
                <a:cs typeface="Verdana" panose="020B0604030504040204"/>
              </a:rPr>
              <a:t> </a:t>
            </a:r>
            <a:r>
              <a:rPr sz="3700" spc="-445" dirty="0">
                <a:latin typeface="Verdana" panose="020B0604030504040204"/>
                <a:cs typeface="Verdana" panose="020B0604030504040204"/>
              </a:rPr>
              <a:t>anomaly-based </a:t>
            </a:r>
            <a:r>
              <a:rPr sz="3700" spc="-1250" dirty="0">
                <a:latin typeface="Verdana" panose="020B0604030504040204"/>
                <a:cs typeface="Verdana" panose="020B0604030504040204"/>
              </a:rPr>
              <a:t> </a:t>
            </a:r>
            <a:r>
              <a:rPr sz="3700" spc="-480" dirty="0">
                <a:latin typeface="Verdana" panose="020B0604030504040204"/>
                <a:cs typeface="Verdana" panose="020B0604030504040204"/>
              </a:rPr>
              <a:t>systems,</a:t>
            </a:r>
            <a:r>
              <a:rPr sz="3700" spc="-335" dirty="0">
                <a:latin typeface="Verdana" panose="020B0604030504040204"/>
                <a:cs typeface="Verdana" panose="020B0604030504040204"/>
              </a:rPr>
              <a:t> </a:t>
            </a:r>
            <a:r>
              <a:rPr sz="3700" spc="-405" dirty="0">
                <a:latin typeface="Verdana" panose="020B0604030504040204"/>
                <a:cs typeface="Verdana" panose="020B0604030504040204"/>
              </a:rPr>
              <a:t>they</a:t>
            </a:r>
            <a:r>
              <a:rPr sz="3700" spc="-335" dirty="0">
                <a:latin typeface="Verdana" panose="020B0604030504040204"/>
                <a:cs typeface="Verdana" panose="020B0604030504040204"/>
              </a:rPr>
              <a:t> </a:t>
            </a:r>
            <a:r>
              <a:rPr sz="3700" spc="-365" dirty="0">
                <a:latin typeface="Verdana" panose="020B0604030504040204"/>
                <a:cs typeface="Verdana" panose="020B0604030504040204"/>
              </a:rPr>
              <a:t>can</a:t>
            </a:r>
            <a:r>
              <a:rPr sz="3700" spc="-335" dirty="0">
                <a:latin typeface="Verdana" panose="020B0604030504040204"/>
                <a:cs typeface="Verdana" panose="020B0604030504040204"/>
              </a:rPr>
              <a:t> </a:t>
            </a:r>
            <a:r>
              <a:rPr sz="3700" spc="-425" dirty="0">
                <a:latin typeface="Verdana" panose="020B0604030504040204"/>
                <a:cs typeface="Verdana" panose="020B0604030504040204"/>
              </a:rPr>
              <a:t>learn</a:t>
            </a:r>
            <a:r>
              <a:rPr sz="3700" spc="-335" dirty="0">
                <a:latin typeface="Verdana" panose="020B0604030504040204"/>
                <a:cs typeface="Verdana" panose="020B0604030504040204"/>
              </a:rPr>
              <a:t> </a:t>
            </a:r>
            <a:r>
              <a:rPr sz="3700" spc="-500" dirty="0">
                <a:latin typeface="Verdana" panose="020B0604030504040204"/>
                <a:cs typeface="Verdana" panose="020B0604030504040204"/>
              </a:rPr>
              <a:t>normal</a:t>
            </a:r>
            <a:r>
              <a:rPr sz="3700" spc="-335" dirty="0">
                <a:latin typeface="Verdana" panose="020B0604030504040204"/>
                <a:cs typeface="Verdana" panose="020B0604030504040204"/>
              </a:rPr>
              <a:t> </a:t>
            </a:r>
            <a:r>
              <a:rPr sz="3700" spc="-420" dirty="0">
                <a:latin typeface="Verdana" panose="020B0604030504040204"/>
                <a:cs typeface="Verdana" panose="020B0604030504040204"/>
              </a:rPr>
              <a:t>behavior</a:t>
            </a:r>
            <a:r>
              <a:rPr sz="3700" spc="-335" dirty="0">
                <a:latin typeface="Verdana" panose="020B0604030504040204"/>
                <a:cs typeface="Verdana" panose="020B0604030504040204"/>
              </a:rPr>
              <a:t> </a:t>
            </a:r>
            <a:r>
              <a:rPr sz="3700" spc="-450" dirty="0">
                <a:latin typeface="Verdana" panose="020B0604030504040204"/>
                <a:cs typeface="Verdana" panose="020B0604030504040204"/>
              </a:rPr>
              <a:t>and</a:t>
            </a:r>
            <a:r>
              <a:rPr sz="3700" spc="-335" dirty="0">
                <a:latin typeface="Verdana" panose="020B0604030504040204"/>
                <a:cs typeface="Verdana" panose="020B0604030504040204"/>
              </a:rPr>
              <a:t> </a:t>
            </a:r>
            <a:r>
              <a:rPr sz="3700" spc="-295" dirty="0">
                <a:latin typeface="Verdana" panose="020B0604030504040204"/>
                <a:cs typeface="Verdana" panose="020B0604030504040204"/>
              </a:rPr>
              <a:t>detect</a:t>
            </a:r>
            <a:r>
              <a:rPr sz="3700" spc="-335" dirty="0">
                <a:latin typeface="Verdana" panose="020B0604030504040204"/>
                <a:cs typeface="Verdana" panose="020B0604030504040204"/>
              </a:rPr>
              <a:t> </a:t>
            </a:r>
            <a:r>
              <a:rPr sz="3700" spc="-400" dirty="0">
                <a:latin typeface="Verdana" panose="020B0604030504040204"/>
                <a:cs typeface="Verdana" panose="020B0604030504040204"/>
              </a:rPr>
              <a:t>deviations</a:t>
            </a:r>
            <a:endParaRPr sz="3700" dirty="0">
              <a:latin typeface="Verdana" panose="020B0604030504040204"/>
              <a:cs typeface="Verdana" panose="020B0604030504040204"/>
            </a:endParaRPr>
          </a:p>
          <a:p>
            <a:pPr marL="12700">
              <a:lnSpc>
                <a:spcPct val="100000"/>
              </a:lnSpc>
              <a:spcBef>
                <a:spcPts val="980"/>
              </a:spcBef>
            </a:pPr>
            <a:r>
              <a:rPr sz="3700" spc="-290" dirty="0">
                <a:latin typeface="Verdana" panose="020B0604030504040204"/>
                <a:cs typeface="Verdana" panose="020B0604030504040204"/>
              </a:rPr>
              <a:t>f</a:t>
            </a:r>
            <a:r>
              <a:rPr sz="3700" spc="-495" dirty="0">
                <a:latin typeface="Verdana" panose="020B0604030504040204"/>
                <a:cs typeface="Verdana" panose="020B0604030504040204"/>
              </a:rPr>
              <a:t>r</a:t>
            </a:r>
            <a:r>
              <a:rPr sz="3700" spc="-380" dirty="0">
                <a:latin typeface="Verdana" panose="020B0604030504040204"/>
                <a:cs typeface="Verdana" panose="020B0604030504040204"/>
              </a:rPr>
              <a:t>o</a:t>
            </a:r>
            <a:r>
              <a:rPr sz="3700" spc="-819" dirty="0">
                <a:latin typeface="Verdana" panose="020B0604030504040204"/>
                <a:cs typeface="Verdana" panose="020B0604030504040204"/>
              </a:rPr>
              <a:t>m</a:t>
            </a:r>
            <a:r>
              <a:rPr sz="3700" spc="-335" dirty="0">
                <a:latin typeface="Verdana" panose="020B0604030504040204"/>
                <a:cs typeface="Verdana" panose="020B0604030504040204"/>
              </a:rPr>
              <a:t> </a:t>
            </a:r>
            <a:r>
              <a:rPr sz="3700" spc="-325" dirty="0">
                <a:latin typeface="Verdana" panose="020B0604030504040204"/>
                <a:cs typeface="Verdana" panose="020B0604030504040204"/>
              </a:rPr>
              <a:t>it</a:t>
            </a:r>
            <a:r>
              <a:rPr sz="3700" spc="-490" dirty="0">
                <a:latin typeface="Verdana" panose="020B0604030504040204"/>
                <a:cs typeface="Verdana" panose="020B0604030504040204"/>
              </a:rPr>
              <a:t>.</a:t>
            </a:r>
            <a:endParaRPr sz="3700" dirty="0">
              <a:latin typeface="Verdana" panose="020B0604030504040204"/>
              <a:cs typeface="Verdana" panose="020B0604030504040204"/>
            </a:endParaRPr>
          </a:p>
        </p:txBody>
      </p:sp>
      <p:sp>
        <p:nvSpPr>
          <p:cNvPr id="4" name="object 4"/>
          <p:cNvSpPr txBox="1">
            <a:spLocks noGrp="1"/>
          </p:cNvSpPr>
          <p:nvPr>
            <p:ph type="title"/>
          </p:nvPr>
        </p:nvSpPr>
        <p:spPr>
          <a:xfrm>
            <a:off x="262416" y="0"/>
            <a:ext cx="16425383" cy="2598147"/>
          </a:xfrm>
          <a:prstGeom prst="rect">
            <a:avLst/>
          </a:prstGeom>
        </p:spPr>
        <p:txBody>
          <a:bodyPr vert="horz" wrap="square" lIns="0" tIns="185420" rIns="0" bIns="0" rtlCol="0">
            <a:spAutoFit/>
          </a:bodyPr>
          <a:lstStyle/>
          <a:p>
            <a:pPr marL="12700" marR="5080">
              <a:lnSpc>
                <a:spcPts val="9350"/>
              </a:lnSpc>
              <a:spcBef>
                <a:spcPts val="1460"/>
              </a:spcBef>
            </a:pPr>
            <a:r>
              <a:rPr sz="8850" spc="-935" dirty="0"/>
              <a:t>T</a:t>
            </a:r>
            <a:r>
              <a:rPr sz="8850" spc="-1185" dirty="0"/>
              <a:t>y</a:t>
            </a:r>
            <a:r>
              <a:rPr sz="8850" spc="-880" dirty="0"/>
              <a:t>p</a:t>
            </a:r>
            <a:r>
              <a:rPr sz="8850" spc="-810" dirty="0"/>
              <a:t>e</a:t>
            </a:r>
            <a:r>
              <a:rPr sz="8850" spc="-1080" dirty="0"/>
              <a:t>s</a:t>
            </a:r>
            <a:r>
              <a:rPr sz="8850" spc="-800" dirty="0"/>
              <a:t> </a:t>
            </a:r>
            <a:r>
              <a:rPr sz="8850" spc="-900" dirty="0"/>
              <a:t>o</a:t>
            </a:r>
            <a:r>
              <a:rPr sz="8850" spc="-690" dirty="0"/>
              <a:t>f</a:t>
            </a:r>
            <a:r>
              <a:rPr sz="8850" spc="-800" dirty="0"/>
              <a:t> </a:t>
            </a:r>
            <a:r>
              <a:rPr sz="8850" spc="-1130" dirty="0"/>
              <a:t>N</a:t>
            </a:r>
            <a:r>
              <a:rPr sz="8850" spc="-810" dirty="0"/>
              <a:t>e</a:t>
            </a:r>
            <a:r>
              <a:rPr sz="8850" spc="-765" dirty="0"/>
              <a:t>t</a:t>
            </a:r>
            <a:r>
              <a:rPr sz="8850" spc="-2014" dirty="0"/>
              <a:t>w</a:t>
            </a:r>
            <a:r>
              <a:rPr sz="8850" spc="-900" dirty="0"/>
              <a:t>o</a:t>
            </a:r>
            <a:r>
              <a:rPr sz="8850" spc="-1180" dirty="0"/>
              <a:t>r</a:t>
            </a:r>
            <a:r>
              <a:rPr sz="8850" spc="-1360" dirty="0"/>
              <a:t>k</a:t>
            </a:r>
            <a:r>
              <a:rPr sz="8850" spc="-800" dirty="0"/>
              <a:t> </a:t>
            </a:r>
            <a:r>
              <a:rPr sz="8850" spc="-2330" dirty="0" smtClean="0"/>
              <a:t>I</a:t>
            </a:r>
            <a:r>
              <a:rPr lang="en-IN" sz="8850" spc="-2330" dirty="0" smtClean="0"/>
              <a:t> </a:t>
            </a:r>
            <a:r>
              <a:rPr sz="8850" spc="-1120" dirty="0" err="1" smtClean="0"/>
              <a:t>n</a:t>
            </a:r>
            <a:r>
              <a:rPr sz="8850" spc="-765" dirty="0" err="1" smtClean="0"/>
              <a:t>t</a:t>
            </a:r>
            <a:r>
              <a:rPr sz="8850" spc="-1175" dirty="0" err="1" smtClean="0"/>
              <a:t>r</a:t>
            </a:r>
            <a:r>
              <a:rPr sz="8850" spc="-1120" dirty="0" err="1" smtClean="0"/>
              <a:t>u</a:t>
            </a:r>
            <a:r>
              <a:rPr sz="8850" spc="-1085" dirty="0" err="1" smtClean="0"/>
              <a:t>s</a:t>
            </a:r>
            <a:r>
              <a:rPr sz="8850" spc="-780" dirty="0" err="1" smtClean="0"/>
              <a:t>i</a:t>
            </a:r>
            <a:r>
              <a:rPr sz="8850" spc="-900" dirty="0" err="1" smtClean="0"/>
              <a:t>o</a:t>
            </a:r>
            <a:r>
              <a:rPr sz="8850" spc="-730" dirty="0" err="1" smtClean="0"/>
              <a:t>n</a:t>
            </a:r>
            <a:r>
              <a:rPr sz="8850" spc="-730" dirty="0" smtClean="0"/>
              <a:t>  </a:t>
            </a:r>
            <a:r>
              <a:rPr sz="8850" spc="-1330" dirty="0"/>
              <a:t>D</a:t>
            </a:r>
            <a:r>
              <a:rPr sz="8850" spc="-810" dirty="0"/>
              <a:t>e</a:t>
            </a:r>
            <a:r>
              <a:rPr sz="8850" spc="-765" dirty="0"/>
              <a:t>t</a:t>
            </a:r>
            <a:r>
              <a:rPr sz="8850" spc="-810" dirty="0"/>
              <a:t>e</a:t>
            </a:r>
            <a:r>
              <a:rPr sz="8850" spc="-235" dirty="0"/>
              <a:t>c</a:t>
            </a:r>
            <a:r>
              <a:rPr sz="8850" spc="-765" dirty="0"/>
              <a:t>t</a:t>
            </a:r>
            <a:r>
              <a:rPr sz="8850" spc="-780" dirty="0"/>
              <a:t>i</a:t>
            </a:r>
            <a:r>
              <a:rPr sz="8850" spc="-900" dirty="0"/>
              <a:t>o</a:t>
            </a:r>
            <a:r>
              <a:rPr sz="8850" spc="-1115" dirty="0"/>
              <a:t>n</a:t>
            </a:r>
            <a:r>
              <a:rPr sz="8850" spc="-800" dirty="0"/>
              <a:t> </a:t>
            </a:r>
            <a:r>
              <a:rPr sz="8850" spc="-1105" dirty="0"/>
              <a:t>S</a:t>
            </a:r>
            <a:r>
              <a:rPr sz="8850" spc="-1185" dirty="0"/>
              <a:t>y</a:t>
            </a:r>
            <a:r>
              <a:rPr sz="8850" spc="-1085" dirty="0"/>
              <a:t>s</a:t>
            </a:r>
            <a:r>
              <a:rPr sz="8850" spc="-765" dirty="0"/>
              <a:t>t</a:t>
            </a:r>
            <a:r>
              <a:rPr sz="8850" spc="-810" dirty="0"/>
              <a:t>e</a:t>
            </a:r>
            <a:r>
              <a:rPr sz="8850" spc="-1970" dirty="0"/>
              <a:t>m</a:t>
            </a:r>
            <a:r>
              <a:rPr sz="8850" spc="-1080" dirty="0"/>
              <a:t>s</a:t>
            </a:r>
            <a:endParaRPr sz="88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0058" y="3614084"/>
            <a:ext cx="8659495" cy="5615833"/>
          </a:xfrm>
          <a:prstGeom prst="rect">
            <a:avLst/>
          </a:prstGeom>
        </p:spPr>
        <p:txBody>
          <a:bodyPr vert="horz" wrap="square" lIns="0" tIns="12700" rIns="0" bIns="0" rtlCol="0">
            <a:spAutoFit/>
          </a:bodyPr>
          <a:lstStyle/>
          <a:p>
            <a:pPr marL="12700" marR="5080">
              <a:lnSpc>
                <a:spcPct val="132000"/>
              </a:lnSpc>
              <a:spcBef>
                <a:spcPts val="100"/>
              </a:spcBef>
            </a:pPr>
            <a:r>
              <a:rPr sz="3500" spc="-445" dirty="0">
                <a:latin typeface="Verdana" panose="020B0604030504040204"/>
                <a:cs typeface="Verdana" panose="020B0604030504040204"/>
              </a:rPr>
              <a:t>H</a:t>
            </a:r>
            <a:r>
              <a:rPr sz="3500" spc="-475" dirty="0">
                <a:latin typeface="Verdana" panose="020B0604030504040204"/>
                <a:cs typeface="Verdana" panose="020B0604030504040204"/>
              </a:rPr>
              <a:t>y</a:t>
            </a:r>
            <a:r>
              <a:rPr sz="3500" spc="-335" dirty="0">
                <a:latin typeface="Verdana" panose="020B0604030504040204"/>
                <a:cs typeface="Verdana" panose="020B0604030504040204"/>
              </a:rPr>
              <a:t>b</a:t>
            </a:r>
            <a:r>
              <a:rPr sz="3500" spc="-470" dirty="0">
                <a:latin typeface="Verdana" panose="020B0604030504040204"/>
                <a:cs typeface="Verdana" panose="020B0604030504040204"/>
              </a:rPr>
              <a:t>r</a:t>
            </a:r>
            <a:r>
              <a:rPr sz="3500" spc="-315" dirty="0">
                <a:latin typeface="Verdana" panose="020B0604030504040204"/>
                <a:cs typeface="Verdana" panose="020B0604030504040204"/>
              </a:rPr>
              <a:t>i</a:t>
            </a:r>
            <a:r>
              <a:rPr sz="3500" spc="-330" dirty="0">
                <a:latin typeface="Verdana" panose="020B0604030504040204"/>
                <a:cs typeface="Verdana" panose="020B0604030504040204"/>
              </a:rPr>
              <a:t>d</a:t>
            </a:r>
            <a:r>
              <a:rPr sz="3500" spc="-315" dirty="0">
                <a:latin typeface="Verdana" panose="020B0604030504040204"/>
                <a:cs typeface="Verdana" panose="020B0604030504040204"/>
              </a:rPr>
              <a:t> </a:t>
            </a:r>
            <a:r>
              <a:rPr sz="3500" spc="-445" dirty="0">
                <a:latin typeface="Verdana" panose="020B0604030504040204"/>
                <a:cs typeface="Verdana" panose="020B0604030504040204"/>
              </a:rPr>
              <a:t>n</a:t>
            </a:r>
            <a:r>
              <a:rPr sz="3500" spc="-325" dirty="0">
                <a:latin typeface="Verdana" panose="020B0604030504040204"/>
                <a:cs typeface="Verdana" panose="020B0604030504040204"/>
              </a:rPr>
              <a:t>e</a:t>
            </a:r>
            <a:r>
              <a:rPr sz="3500" spc="-445" dirty="0">
                <a:latin typeface="Verdana" panose="020B0604030504040204"/>
                <a:cs typeface="Verdana" panose="020B0604030504040204"/>
              </a:rPr>
              <a:t>u</a:t>
            </a:r>
            <a:r>
              <a:rPr sz="3500" spc="-470" dirty="0">
                <a:latin typeface="Verdana" panose="020B0604030504040204"/>
                <a:cs typeface="Verdana" panose="020B0604030504040204"/>
              </a:rPr>
              <a:t>r</a:t>
            </a:r>
            <a:r>
              <a:rPr sz="3500" spc="-505" dirty="0">
                <a:latin typeface="Verdana" panose="020B0604030504040204"/>
                <a:cs typeface="Verdana" panose="020B0604030504040204"/>
              </a:rPr>
              <a:t>a</a:t>
            </a:r>
            <a:r>
              <a:rPr sz="3500" spc="-275" dirty="0">
                <a:latin typeface="Verdana" panose="020B0604030504040204"/>
                <a:cs typeface="Verdana" panose="020B0604030504040204"/>
              </a:rPr>
              <a:t>l</a:t>
            </a:r>
            <a:r>
              <a:rPr sz="3500" spc="-315" dirty="0">
                <a:latin typeface="Verdana" panose="020B0604030504040204"/>
                <a:cs typeface="Verdana" panose="020B0604030504040204"/>
              </a:rPr>
              <a:t> </a:t>
            </a:r>
            <a:r>
              <a:rPr sz="3500" spc="-445" dirty="0">
                <a:latin typeface="Verdana" panose="020B0604030504040204"/>
                <a:cs typeface="Verdana" panose="020B0604030504040204"/>
              </a:rPr>
              <a:t>n</a:t>
            </a:r>
            <a:r>
              <a:rPr sz="3500" spc="-325" dirty="0">
                <a:latin typeface="Verdana" panose="020B0604030504040204"/>
                <a:cs typeface="Verdana" panose="020B0604030504040204"/>
              </a:rPr>
              <a:t>e</a:t>
            </a:r>
            <a:r>
              <a:rPr sz="3500" spc="-305" dirty="0">
                <a:latin typeface="Verdana" panose="020B0604030504040204"/>
                <a:cs typeface="Verdana" panose="020B0604030504040204"/>
              </a:rPr>
              <a:t>t</a:t>
            </a:r>
            <a:r>
              <a:rPr sz="3500" spc="-800" dirty="0">
                <a:latin typeface="Verdana" panose="020B0604030504040204"/>
                <a:cs typeface="Verdana" panose="020B0604030504040204"/>
              </a:rPr>
              <a:t>w</a:t>
            </a:r>
            <a:r>
              <a:rPr sz="3500" spc="-360" dirty="0">
                <a:latin typeface="Verdana" panose="020B0604030504040204"/>
                <a:cs typeface="Verdana" panose="020B0604030504040204"/>
              </a:rPr>
              <a:t>o</a:t>
            </a:r>
            <a:r>
              <a:rPr sz="3500" spc="-470" dirty="0">
                <a:latin typeface="Verdana" panose="020B0604030504040204"/>
                <a:cs typeface="Verdana" panose="020B0604030504040204"/>
              </a:rPr>
              <a:t>r</a:t>
            </a:r>
            <a:r>
              <a:rPr sz="3500" spc="-545" dirty="0">
                <a:latin typeface="Verdana" panose="020B0604030504040204"/>
                <a:cs typeface="Verdana" panose="020B0604030504040204"/>
              </a:rPr>
              <a:t>k</a:t>
            </a:r>
            <a:r>
              <a:rPr sz="3500" spc="-425" dirty="0">
                <a:latin typeface="Verdana" panose="020B0604030504040204"/>
                <a:cs typeface="Verdana" panose="020B0604030504040204"/>
              </a:rPr>
              <a:t>s</a:t>
            </a:r>
            <a:r>
              <a:rPr sz="3500" spc="-315" dirty="0">
                <a:latin typeface="Verdana" panose="020B0604030504040204"/>
                <a:cs typeface="Verdana" panose="020B0604030504040204"/>
              </a:rPr>
              <a:t> </a:t>
            </a:r>
            <a:r>
              <a:rPr sz="3500" spc="-360" dirty="0">
                <a:latin typeface="Verdana" panose="020B0604030504040204"/>
                <a:cs typeface="Verdana" panose="020B0604030504040204"/>
              </a:rPr>
              <a:t>o</a:t>
            </a:r>
            <a:r>
              <a:rPr sz="3500" spc="-280" dirty="0">
                <a:latin typeface="Verdana" panose="020B0604030504040204"/>
                <a:cs typeface="Verdana" panose="020B0604030504040204"/>
              </a:rPr>
              <a:t>ff</a:t>
            </a:r>
            <a:r>
              <a:rPr sz="3500" spc="-325" dirty="0">
                <a:latin typeface="Verdana" panose="020B0604030504040204"/>
                <a:cs typeface="Verdana" panose="020B0604030504040204"/>
              </a:rPr>
              <a:t>e</a:t>
            </a:r>
            <a:r>
              <a:rPr sz="3500" spc="-465" dirty="0">
                <a:latin typeface="Verdana" panose="020B0604030504040204"/>
                <a:cs typeface="Verdana" panose="020B0604030504040204"/>
              </a:rPr>
              <a:t>r</a:t>
            </a:r>
            <a:r>
              <a:rPr sz="3500" spc="-315" dirty="0">
                <a:latin typeface="Verdana" panose="020B0604030504040204"/>
                <a:cs typeface="Verdana" panose="020B0604030504040204"/>
              </a:rPr>
              <a:t> </a:t>
            </a:r>
            <a:r>
              <a:rPr sz="3500" spc="-430" dirty="0">
                <a:latin typeface="Verdana" panose="020B0604030504040204"/>
                <a:cs typeface="Verdana" panose="020B0604030504040204"/>
              </a:rPr>
              <a:t>s</a:t>
            </a:r>
            <a:r>
              <a:rPr sz="3500" spc="-325" dirty="0">
                <a:latin typeface="Verdana" panose="020B0604030504040204"/>
                <a:cs typeface="Verdana" panose="020B0604030504040204"/>
              </a:rPr>
              <a:t>e</a:t>
            </a:r>
            <a:r>
              <a:rPr sz="3500" spc="-470" dirty="0">
                <a:latin typeface="Verdana" panose="020B0604030504040204"/>
                <a:cs typeface="Verdana" panose="020B0604030504040204"/>
              </a:rPr>
              <a:t>v</a:t>
            </a:r>
            <a:r>
              <a:rPr sz="3500" spc="-325" dirty="0">
                <a:latin typeface="Verdana" panose="020B0604030504040204"/>
                <a:cs typeface="Verdana" panose="020B0604030504040204"/>
              </a:rPr>
              <a:t>e</a:t>
            </a:r>
            <a:r>
              <a:rPr sz="3500" spc="-470" dirty="0">
                <a:latin typeface="Verdana" panose="020B0604030504040204"/>
                <a:cs typeface="Verdana" panose="020B0604030504040204"/>
              </a:rPr>
              <a:t>r</a:t>
            </a:r>
            <a:r>
              <a:rPr sz="3500" spc="-505" dirty="0">
                <a:latin typeface="Verdana" panose="020B0604030504040204"/>
                <a:cs typeface="Verdana" panose="020B0604030504040204"/>
              </a:rPr>
              <a:t>a</a:t>
            </a:r>
            <a:r>
              <a:rPr sz="3500" spc="-275" dirty="0">
                <a:latin typeface="Verdana" panose="020B0604030504040204"/>
                <a:cs typeface="Verdana" panose="020B0604030504040204"/>
              </a:rPr>
              <a:t>l  </a:t>
            </a:r>
            <a:r>
              <a:rPr sz="3500" spc="-335" dirty="0">
                <a:latin typeface="Verdana" panose="020B0604030504040204"/>
                <a:cs typeface="Verdana" panose="020B0604030504040204"/>
              </a:rPr>
              <a:t>b</a:t>
            </a:r>
            <a:r>
              <a:rPr sz="3500" spc="-325" dirty="0">
                <a:latin typeface="Verdana" panose="020B0604030504040204"/>
                <a:cs typeface="Verdana" panose="020B0604030504040204"/>
              </a:rPr>
              <a:t>e</a:t>
            </a:r>
            <a:r>
              <a:rPr sz="3500" spc="-445" dirty="0">
                <a:latin typeface="Verdana" panose="020B0604030504040204"/>
                <a:cs typeface="Verdana" panose="020B0604030504040204"/>
              </a:rPr>
              <a:t>n</a:t>
            </a:r>
            <a:r>
              <a:rPr sz="3500" spc="-325" dirty="0">
                <a:latin typeface="Verdana" panose="020B0604030504040204"/>
                <a:cs typeface="Verdana" panose="020B0604030504040204"/>
              </a:rPr>
              <a:t>e</a:t>
            </a:r>
            <a:r>
              <a:rPr sz="3500" spc="-280" dirty="0">
                <a:latin typeface="Verdana" panose="020B0604030504040204"/>
                <a:cs typeface="Verdana" panose="020B0604030504040204"/>
              </a:rPr>
              <a:t>f</a:t>
            </a:r>
            <a:r>
              <a:rPr sz="3500" spc="-315" dirty="0">
                <a:latin typeface="Verdana" panose="020B0604030504040204"/>
                <a:cs typeface="Verdana" panose="020B0604030504040204"/>
              </a:rPr>
              <a:t>i</a:t>
            </a:r>
            <a:r>
              <a:rPr sz="3500" spc="-305" dirty="0">
                <a:latin typeface="Verdana" panose="020B0604030504040204"/>
                <a:cs typeface="Verdana" panose="020B0604030504040204"/>
              </a:rPr>
              <a:t>t</a:t>
            </a:r>
            <a:r>
              <a:rPr sz="3500" spc="-425" dirty="0">
                <a:latin typeface="Verdana" panose="020B0604030504040204"/>
                <a:cs typeface="Verdana" panose="020B0604030504040204"/>
              </a:rPr>
              <a:t>s</a:t>
            </a:r>
            <a:r>
              <a:rPr sz="3500" spc="-315" dirty="0">
                <a:latin typeface="Verdana" panose="020B0604030504040204"/>
                <a:cs typeface="Verdana" panose="020B0604030504040204"/>
              </a:rPr>
              <a:t> </a:t>
            </a:r>
            <a:r>
              <a:rPr sz="3500" spc="-360" dirty="0">
                <a:latin typeface="Verdana" panose="020B0604030504040204"/>
                <a:cs typeface="Verdana" panose="020B0604030504040204"/>
              </a:rPr>
              <a:t>o</a:t>
            </a:r>
            <a:r>
              <a:rPr sz="3500" spc="-470" dirty="0">
                <a:latin typeface="Verdana" panose="020B0604030504040204"/>
                <a:cs typeface="Verdana" panose="020B0604030504040204"/>
              </a:rPr>
              <a:t>v</a:t>
            </a:r>
            <a:r>
              <a:rPr sz="3500" spc="-325" dirty="0">
                <a:latin typeface="Verdana" panose="020B0604030504040204"/>
                <a:cs typeface="Verdana" panose="020B0604030504040204"/>
              </a:rPr>
              <a:t>e</a:t>
            </a:r>
            <a:r>
              <a:rPr sz="3500" spc="-465" dirty="0">
                <a:latin typeface="Verdana" panose="020B0604030504040204"/>
                <a:cs typeface="Verdana" panose="020B0604030504040204"/>
              </a:rPr>
              <a:t>r</a:t>
            </a:r>
            <a:r>
              <a:rPr sz="3500" spc="-315" dirty="0">
                <a:latin typeface="Verdana" panose="020B0604030504040204"/>
                <a:cs typeface="Verdana" panose="020B0604030504040204"/>
              </a:rPr>
              <a:t> </a:t>
            </a:r>
            <a:r>
              <a:rPr sz="3500" spc="-305" dirty="0">
                <a:latin typeface="Verdana" panose="020B0604030504040204"/>
                <a:cs typeface="Verdana" panose="020B0604030504040204"/>
              </a:rPr>
              <a:t>t</a:t>
            </a:r>
            <a:r>
              <a:rPr sz="3500" spc="-470" dirty="0">
                <a:latin typeface="Verdana" panose="020B0604030504040204"/>
                <a:cs typeface="Verdana" panose="020B0604030504040204"/>
              </a:rPr>
              <a:t>r</a:t>
            </a:r>
            <a:r>
              <a:rPr sz="3500" spc="-505" dirty="0">
                <a:latin typeface="Verdana" panose="020B0604030504040204"/>
                <a:cs typeface="Verdana" panose="020B0604030504040204"/>
              </a:rPr>
              <a:t>a</a:t>
            </a:r>
            <a:r>
              <a:rPr sz="3500" spc="-335" dirty="0">
                <a:latin typeface="Verdana" panose="020B0604030504040204"/>
                <a:cs typeface="Verdana" panose="020B0604030504040204"/>
              </a:rPr>
              <a:t>d</a:t>
            </a:r>
            <a:r>
              <a:rPr sz="3500" spc="-315" dirty="0">
                <a:latin typeface="Verdana" panose="020B0604030504040204"/>
                <a:cs typeface="Verdana" panose="020B0604030504040204"/>
              </a:rPr>
              <a:t>i</a:t>
            </a:r>
            <a:r>
              <a:rPr sz="3500" spc="-305" dirty="0">
                <a:latin typeface="Verdana" panose="020B0604030504040204"/>
                <a:cs typeface="Verdana" panose="020B0604030504040204"/>
              </a:rPr>
              <a:t>t</a:t>
            </a:r>
            <a:r>
              <a:rPr sz="3500" spc="-315" dirty="0">
                <a:latin typeface="Verdana" panose="020B0604030504040204"/>
                <a:cs typeface="Verdana" panose="020B0604030504040204"/>
              </a:rPr>
              <a:t>i</a:t>
            </a:r>
            <a:r>
              <a:rPr sz="3500" spc="-360" dirty="0">
                <a:latin typeface="Verdana" panose="020B0604030504040204"/>
                <a:cs typeface="Verdana" panose="020B0604030504040204"/>
              </a:rPr>
              <a:t>o</a:t>
            </a:r>
            <a:r>
              <a:rPr sz="3500" spc="-445" dirty="0">
                <a:latin typeface="Verdana" panose="020B0604030504040204"/>
                <a:cs typeface="Verdana" panose="020B0604030504040204"/>
              </a:rPr>
              <a:t>n</a:t>
            </a:r>
            <a:r>
              <a:rPr sz="3500" spc="-505" dirty="0">
                <a:latin typeface="Verdana" panose="020B0604030504040204"/>
                <a:cs typeface="Verdana" panose="020B0604030504040204"/>
              </a:rPr>
              <a:t>a</a:t>
            </a:r>
            <a:r>
              <a:rPr sz="3500" spc="-275" dirty="0">
                <a:latin typeface="Verdana" panose="020B0604030504040204"/>
                <a:cs typeface="Verdana" panose="020B0604030504040204"/>
              </a:rPr>
              <a:t>l</a:t>
            </a:r>
            <a:r>
              <a:rPr sz="3500" spc="-315" dirty="0">
                <a:latin typeface="Verdana" panose="020B0604030504040204"/>
                <a:cs typeface="Verdana" panose="020B0604030504040204"/>
              </a:rPr>
              <a:t> i</a:t>
            </a:r>
            <a:r>
              <a:rPr sz="3500" spc="-445" dirty="0">
                <a:latin typeface="Verdana" panose="020B0604030504040204"/>
                <a:cs typeface="Verdana" panose="020B0604030504040204"/>
              </a:rPr>
              <a:t>n</a:t>
            </a:r>
            <a:r>
              <a:rPr sz="3500" spc="-305" dirty="0">
                <a:latin typeface="Verdana" panose="020B0604030504040204"/>
                <a:cs typeface="Verdana" panose="020B0604030504040204"/>
              </a:rPr>
              <a:t>t</a:t>
            </a:r>
            <a:r>
              <a:rPr sz="3500" spc="-470" dirty="0">
                <a:latin typeface="Verdana" panose="020B0604030504040204"/>
                <a:cs typeface="Verdana" panose="020B0604030504040204"/>
              </a:rPr>
              <a:t>r</a:t>
            </a:r>
            <a:r>
              <a:rPr sz="3500" spc="-445" dirty="0">
                <a:latin typeface="Verdana" panose="020B0604030504040204"/>
                <a:cs typeface="Verdana" panose="020B0604030504040204"/>
              </a:rPr>
              <a:t>u</a:t>
            </a:r>
            <a:r>
              <a:rPr sz="3500" spc="-430" dirty="0">
                <a:latin typeface="Verdana" panose="020B0604030504040204"/>
                <a:cs typeface="Verdana" panose="020B0604030504040204"/>
              </a:rPr>
              <a:t>s</a:t>
            </a:r>
            <a:r>
              <a:rPr sz="3500" spc="-315" dirty="0">
                <a:latin typeface="Verdana" panose="020B0604030504040204"/>
                <a:cs typeface="Verdana" panose="020B0604030504040204"/>
              </a:rPr>
              <a:t>i</a:t>
            </a:r>
            <a:r>
              <a:rPr sz="3500" spc="-360" dirty="0">
                <a:latin typeface="Verdana" panose="020B0604030504040204"/>
                <a:cs typeface="Verdana" panose="020B0604030504040204"/>
              </a:rPr>
              <a:t>o</a:t>
            </a:r>
            <a:r>
              <a:rPr sz="3500" spc="-290" dirty="0">
                <a:latin typeface="Verdana" panose="020B0604030504040204"/>
                <a:cs typeface="Verdana" panose="020B0604030504040204"/>
              </a:rPr>
              <a:t>n  </a:t>
            </a:r>
            <a:r>
              <a:rPr sz="3500" spc="-335" dirty="0">
                <a:latin typeface="Verdana" panose="020B0604030504040204"/>
                <a:cs typeface="Verdana" panose="020B0604030504040204"/>
              </a:rPr>
              <a:t>d</a:t>
            </a:r>
            <a:r>
              <a:rPr sz="3500" spc="-325" dirty="0">
                <a:latin typeface="Verdana" panose="020B0604030504040204"/>
                <a:cs typeface="Verdana" panose="020B0604030504040204"/>
              </a:rPr>
              <a:t>e</a:t>
            </a:r>
            <a:r>
              <a:rPr sz="3500" spc="-305" dirty="0">
                <a:latin typeface="Verdana" panose="020B0604030504040204"/>
                <a:cs typeface="Verdana" panose="020B0604030504040204"/>
              </a:rPr>
              <a:t>t</a:t>
            </a:r>
            <a:r>
              <a:rPr sz="3500" spc="-325" dirty="0">
                <a:latin typeface="Verdana" panose="020B0604030504040204"/>
                <a:cs typeface="Verdana" panose="020B0604030504040204"/>
              </a:rPr>
              <a:t>e</a:t>
            </a:r>
            <a:r>
              <a:rPr sz="3500" spc="-95" dirty="0">
                <a:latin typeface="Verdana" panose="020B0604030504040204"/>
                <a:cs typeface="Verdana" panose="020B0604030504040204"/>
              </a:rPr>
              <a:t>c</a:t>
            </a:r>
            <a:r>
              <a:rPr sz="3500" spc="-305" dirty="0">
                <a:latin typeface="Verdana" panose="020B0604030504040204"/>
                <a:cs typeface="Verdana" panose="020B0604030504040204"/>
              </a:rPr>
              <a:t>t</a:t>
            </a:r>
            <a:r>
              <a:rPr sz="3500" spc="-315" dirty="0">
                <a:latin typeface="Verdana" panose="020B0604030504040204"/>
                <a:cs typeface="Verdana" panose="020B0604030504040204"/>
              </a:rPr>
              <a:t>i</a:t>
            </a:r>
            <a:r>
              <a:rPr sz="3500" spc="-360" dirty="0">
                <a:latin typeface="Verdana" panose="020B0604030504040204"/>
                <a:cs typeface="Verdana" panose="020B0604030504040204"/>
              </a:rPr>
              <a:t>o</a:t>
            </a:r>
            <a:r>
              <a:rPr sz="3500" spc="-440" dirty="0">
                <a:latin typeface="Verdana" panose="020B0604030504040204"/>
                <a:cs typeface="Verdana" panose="020B0604030504040204"/>
              </a:rPr>
              <a:t>n</a:t>
            </a:r>
            <a:r>
              <a:rPr sz="3500" spc="-315" dirty="0">
                <a:latin typeface="Verdana" panose="020B0604030504040204"/>
                <a:cs typeface="Verdana" panose="020B0604030504040204"/>
              </a:rPr>
              <a:t> </a:t>
            </a:r>
            <a:r>
              <a:rPr sz="3500" spc="-430" dirty="0">
                <a:latin typeface="Verdana" panose="020B0604030504040204"/>
                <a:cs typeface="Verdana" panose="020B0604030504040204"/>
              </a:rPr>
              <a:t>s</a:t>
            </a:r>
            <a:r>
              <a:rPr sz="3500" spc="-475" dirty="0">
                <a:latin typeface="Verdana" panose="020B0604030504040204"/>
                <a:cs typeface="Verdana" panose="020B0604030504040204"/>
              </a:rPr>
              <a:t>y</a:t>
            </a:r>
            <a:r>
              <a:rPr sz="3500" spc="-430" dirty="0">
                <a:latin typeface="Verdana" panose="020B0604030504040204"/>
                <a:cs typeface="Verdana" panose="020B0604030504040204"/>
              </a:rPr>
              <a:t>s</a:t>
            </a:r>
            <a:r>
              <a:rPr sz="3500" spc="-305" dirty="0">
                <a:latin typeface="Verdana" panose="020B0604030504040204"/>
                <a:cs typeface="Verdana" panose="020B0604030504040204"/>
              </a:rPr>
              <a:t>t</a:t>
            </a:r>
            <a:r>
              <a:rPr sz="3500" spc="-325" dirty="0">
                <a:latin typeface="Verdana" panose="020B0604030504040204"/>
                <a:cs typeface="Verdana" panose="020B0604030504040204"/>
              </a:rPr>
              <a:t>e</a:t>
            </a:r>
            <a:r>
              <a:rPr sz="3500" spc="-780" dirty="0">
                <a:latin typeface="Verdana" panose="020B0604030504040204"/>
                <a:cs typeface="Verdana" panose="020B0604030504040204"/>
              </a:rPr>
              <a:t>m</a:t>
            </a:r>
            <a:r>
              <a:rPr sz="3500" spc="-430" dirty="0">
                <a:latin typeface="Verdana" panose="020B0604030504040204"/>
                <a:cs typeface="Verdana" panose="020B0604030504040204"/>
              </a:rPr>
              <a:t>s</a:t>
            </a:r>
            <a:r>
              <a:rPr sz="3500" spc="-459" dirty="0">
                <a:latin typeface="Verdana" panose="020B0604030504040204"/>
                <a:cs typeface="Verdana" panose="020B0604030504040204"/>
              </a:rPr>
              <a:t>.</a:t>
            </a:r>
            <a:r>
              <a:rPr sz="3500" spc="-315" dirty="0">
                <a:latin typeface="Verdana" panose="020B0604030504040204"/>
                <a:cs typeface="Verdana" panose="020B0604030504040204"/>
              </a:rPr>
              <a:t> </a:t>
            </a:r>
            <a:r>
              <a:rPr sz="3500" spc="-375" dirty="0">
                <a:latin typeface="Verdana" panose="020B0604030504040204"/>
                <a:cs typeface="Verdana" panose="020B0604030504040204"/>
              </a:rPr>
              <a:t>T</a:t>
            </a:r>
            <a:r>
              <a:rPr sz="3500" spc="-430" dirty="0">
                <a:latin typeface="Verdana" panose="020B0604030504040204"/>
                <a:cs typeface="Verdana" panose="020B0604030504040204"/>
              </a:rPr>
              <a:t>h</a:t>
            </a:r>
            <a:r>
              <a:rPr sz="3500" spc="-325" dirty="0">
                <a:latin typeface="Verdana" panose="020B0604030504040204"/>
                <a:cs typeface="Verdana" panose="020B0604030504040204"/>
              </a:rPr>
              <a:t>e</a:t>
            </a:r>
            <a:r>
              <a:rPr sz="3500" spc="-470" dirty="0">
                <a:latin typeface="Verdana" panose="020B0604030504040204"/>
                <a:cs typeface="Verdana" panose="020B0604030504040204"/>
              </a:rPr>
              <a:t>y</a:t>
            </a:r>
            <a:r>
              <a:rPr sz="3500" spc="-315" dirty="0">
                <a:latin typeface="Verdana" panose="020B0604030504040204"/>
                <a:cs typeface="Verdana" panose="020B0604030504040204"/>
              </a:rPr>
              <a:t> </a:t>
            </a:r>
            <a:r>
              <a:rPr sz="3500" spc="-95" dirty="0">
                <a:latin typeface="Verdana" panose="020B0604030504040204"/>
                <a:cs typeface="Verdana" panose="020B0604030504040204"/>
              </a:rPr>
              <a:t>c</a:t>
            </a:r>
            <a:r>
              <a:rPr sz="3500" spc="-505" dirty="0">
                <a:latin typeface="Verdana" panose="020B0604030504040204"/>
                <a:cs typeface="Verdana" panose="020B0604030504040204"/>
              </a:rPr>
              <a:t>a</a:t>
            </a:r>
            <a:r>
              <a:rPr sz="3500" spc="-440" dirty="0">
                <a:latin typeface="Verdana" panose="020B0604030504040204"/>
                <a:cs typeface="Verdana" panose="020B0604030504040204"/>
              </a:rPr>
              <a:t>n</a:t>
            </a:r>
            <a:r>
              <a:rPr sz="3500" spc="-315" dirty="0">
                <a:latin typeface="Verdana" panose="020B0604030504040204"/>
                <a:cs typeface="Verdana" panose="020B0604030504040204"/>
              </a:rPr>
              <a:t> </a:t>
            </a:r>
            <a:r>
              <a:rPr sz="3500" spc="-430" dirty="0">
                <a:latin typeface="Verdana" panose="020B0604030504040204"/>
                <a:cs typeface="Verdana" panose="020B0604030504040204"/>
              </a:rPr>
              <a:t>h</a:t>
            </a:r>
            <a:r>
              <a:rPr sz="3500" spc="-505" dirty="0">
                <a:latin typeface="Verdana" panose="020B0604030504040204"/>
                <a:cs typeface="Verdana" panose="020B0604030504040204"/>
              </a:rPr>
              <a:t>a</a:t>
            </a:r>
            <a:r>
              <a:rPr sz="3500" spc="-445" dirty="0">
                <a:latin typeface="Verdana" panose="020B0604030504040204"/>
                <a:cs typeface="Verdana" panose="020B0604030504040204"/>
              </a:rPr>
              <a:t>n</a:t>
            </a:r>
            <a:r>
              <a:rPr sz="3500" spc="-335" dirty="0">
                <a:latin typeface="Verdana" panose="020B0604030504040204"/>
                <a:cs typeface="Verdana" panose="020B0604030504040204"/>
              </a:rPr>
              <a:t>d</a:t>
            </a:r>
            <a:r>
              <a:rPr sz="3500" spc="-280" dirty="0">
                <a:latin typeface="Verdana" panose="020B0604030504040204"/>
                <a:cs typeface="Verdana" panose="020B0604030504040204"/>
              </a:rPr>
              <a:t>l</a:t>
            </a:r>
            <a:r>
              <a:rPr sz="3500" spc="-320" dirty="0">
                <a:latin typeface="Verdana" panose="020B0604030504040204"/>
                <a:cs typeface="Verdana" panose="020B0604030504040204"/>
              </a:rPr>
              <a:t>e</a:t>
            </a:r>
            <a:r>
              <a:rPr sz="3500" spc="-315" dirty="0">
                <a:latin typeface="Verdana" panose="020B0604030504040204"/>
                <a:cs typeface="Verdana" panose="020B0604030504040204"/>
              </a:rPr>
              <a:t> </a:t>
            </a:r>
            <a:r>
              <a:rPr sz="3500" spc="-280" dirty="0">
                <a:latin typeface="Verdana" panose="020B0604030504040204"/>
                <a:cs typeface="Verdana" panose="020B0604030504040204"/>
              </a:rPr>
              <a:t>l</a:t>
            </a:r>
            <a:r>
              <a:rPr sz="3500" spc="-505" dirty="0">
                <a:latin typeface="Verdana" panose="020B0604030504040204"/>
                <a:cs typeface="Verdana" panose="020B0604030504040204"/>
              </a:rPr>
              <a:t>a</a:t>
            </a:r>
            <a:r>
              <a:rPr sz="3500" spc="-470" dirty="0">
                <a:latin typeface="Verdana" panose="020B0604030504040204"/>
                <a:cs typeface="Verdana" panose="020B0604030504040204"/>
              </a:rPr>
              <a:t>r</a:t>
            </a:r>
            <a:r>
              <a:rPr sz="3500" spc="-380" dirty="0">
                <a:latin typeface="Verdana" panose="020B0604030504040204"/>
                <a:cs typeface="Verdana" panose="020B0604030504040204"/>
              </a:rPr>
              <a:t>g</a:t>
            </a:r>
            <a:r>
              <a:rPr sz="3500" spc="-215" dirty="0">
                <a:latin typeface="Verdana" panose="020B0604030504040204"/>
                <a:cs typeface="Verdana" panose="020B0604030504040204"/>
              </a:rPr>
              <a:t>e  </a:t>
            </a:r>
            <a:r>
              <a:rPr sz="3500" spc="-505" dirty="0">
                <a:latin typeface="Verdana" panose="020B0604030504040204"/>
                <a:cs typeface="Verdana" panose="020B0604030504040204"/>
              </a:rPr>
              <a:t>a</a:t>
            </a:r>
            <a:r>
              <a:rPr sz="3500" spc="-780" dirty="0">
                <a:latin typeface="Verdana" panose="020B0604030504040204"/>
                <a:cs typeface="Verdana" panose="020B0604030504040204"/>
              </a:rPr>
              <a:t>m</a:t>
            </a:r>
            <a:r>
              <a:rPr sz="3500" spc="-360" dirty="0">
                <a:latin typeface="Verdana" panose="020B0604030504040204"/>
                <a:cs typeface="Verdana" panose="020B0604030504040204"/>
              </a:rPr>
              <a:t>o</a:t>
            </a:r>
            <a:r>
              <a:rPr sz="3500" spc="-445" dirty="0">
                <a:latin typeface="Verdana" panose="020B0604030504040204"/>
                <a:cs typeface="Verdana" panose="020B0604030504040204"/>
              </a:rPr>
              <a:t>un</a:t>
            </a:r>
            <a:r>
              <a:rPr sz="3500" spc="-305" dirty="0">
                <a:latin typeface="Verdana" panose="020B0604030504040204"/>
                <a:cs typeface="Verdana" panose="020B0604030504040204"/>
              </a:rPr>
              <a:t>t</a:t>
            </a:r>
            <a:r>
              <a:rPr sz="3500" spc="-425" dirty="0">
                <a:latin typeface="Verdana" panose="020B0604030504040204"/>
                <a:cs typeface="Verdana" panose="020B0604030504040204"/>
              </a:rPr>
              <a:t>s</a:t>
            </a:r>
            <a:r>
              <a:rPr sz="3500" spc="-315" dirty="0">
                <a:latin typeface="Verdana" panose="020B0604030504040204"/>
                <a:cs typeface="Verdana" panose="020B0604030504040204"/>
              </a:rPr>
              <a:t> </a:t>
            </a:r>
            <a:r>
              <a:rPr sz="3500" spc="-360" dirty="0">
                <a:latin typeface="Verdana" panose="020B0604030504040204"/>
                <a:cs typeface="Verdana" panose="020B0604030504040204"/>
              </a:rPr>
              <a:t>o</a:t>
            </a:r>
            <a:r>
              <a:rPr sz="3500" spc="-275" dirty="0">
                <a:latin typeface="Verdana" panose="020B0604030504040204"/>
                <a:cs typeface="Verdana" panose="020B0604030504040204"/>
              </a:rPr>
              <a:t>f</a:t>
            </a:r>
            <a:r>
              <a:rPr sz="3500" spc="-315" dirty="0">
                <a:latin typeface="Verdana" panose="020B0604030504040204"/>
                <a:cs typeface="Verdana" panose="020B0604030504040204"/>
              </a:rPr>
              <a:t> </a:t>
            </a:r>
            <a:r>
              <a:rPr sz="3500" spc="-335" dirty="0">
                <a:latin typeface="Verdana" panose="020B0604030504040204"/>
                <a:cs typeface="Verdana" panose="020B0604030504040204"/>
              </a:rPr>
              <a:t>d</a:t>
            </a:r>
            <a:r>
              <a:rPr sz="3500" spc="-505" dirty="0">
                <a:latin typeface="Verdana" panose="020B0604030504040204"/>
                <a:cs typeface="Verdana" panose="020B0604030504040204"/>
              </a:rPr>
              <a:t>a</a:t>
            </a:r>
            <a:r>
              <a:rPr sz="3500" spc="-305" dirty="0">
                <a:latin typeface="Verdana" panose="020B0604030504040204"/>
                <a:cs typeface="Verdana" panose="020B0604030504040204"/>
              </a:rPr>
              <a:t>t</a:t>
            </a:r>
            <a:r>
              <a:rPr sz="3500" spc="-500" dirty="0">
                <a:latin typeface="Verdana" panose="020B0604030504040204"/>
                <a:cs typeface="Verdana" panose="020B0604030504040204"/>
              </a:rPr>
              <a:t>a</a:t>
            </a:r>
            <a:r>
              <a:rPr sz="3500" spc="-315" dirty="0">
                <a:latin typeface="Verdana" panose="020B0604030504040204"/>
                <a:cs typeface="Verdana" panose="020B0604030504040204"/>
              </a:rPr>
              <a:t> </a:t>
            </a:r>
            <a:r>
              <a:rPr sz="3500" spc="-505" dirty="0">
                <a:latin typeface="Verdana" panose="020B0604030504040204"/>
                <a:cs typeface="Verdana" panose="020B0604030504040204"/>
              </a:rPr>
              <a:t>a</a:t>
            </a:r>
            <a:r>
              <a:rPr sz="3500" spc="-445" dirty="0">
                <a:latin typeface="Verdana" panose="020B0604030504040204"/>
                <a:cs typeface="Verdana" panose="020B0604030504040204"/>
              </a:rPr>
              <a:t>n</a:t>
            </a:r>
            <a:r>
              <a:rPr sz="3500" spc="-330" dirty="0">
                <a:latin typeface="Verdana" panose="020B0604030504040204"/>
                <a:cs typeface="Verdana" panose="020B0604030504040204"/>
              </a:rPr>
              <a:t>d</a:t>
            </a:r>
            <a:r>
              <a:rPr sz="3500" spc="-315" dirty="0">
                <a:latin typeface="Verdana" panose="020B0604030504040204"/>
                <a:cs typeface="Verdana" panose="020B0604030504040204"/>
              </a:rPr>
              <a:t> </a:t>
            </a:r>
            <a:r>
              <a:rPr sz="3500" spc="-335" dirty="0">
                <a:latin typeface="Verdana" panose="020B0604030504040204"/>
                <a:cs typeface="Verdana" panose="020B0604030504040204"/>
              </a:rPr>
              <a:t>d</a:t>
            </a:r>
            <a:r>
              <a:rPr sz="3500" spc="-325" dirty="0">
                <a:latin typeface="Verdana" panose="020B0604030504040204"/>
                <a:cs typeface="Verdana" panose="020B0604030504040204"/>
              </a:rPr>
              <a:t>e</a:t>
            </a:r>
            <a:r>
              <a:rPr sz="3500" spc="-305" dirty="0">
                <a:latin typeface="Verdana" panose="020B0604030504040204"/>
                <a:cs typeface="Verdana" panose="020B0604030504040204"/>
              </a:rPr>
              <a:t>t</a:t>
            </a:r>
            <a:r>
              <a:rPr sz="3500" spc="-325" dirty="0">
                <a:latin typeface="Verdana" panose="020B0604030504040204"/>
                <a:cs typeface="Verdana" panose="020B0604030504040204"/>
              </a:rPr>
              <a:t>e</a:t>
            </a:r>
            <a:r>
              <a:rPr sz="3500" spc="-95" dirty="0">
                <a:latin typeface="Verdana" panose="020B0604030504040204"/>
                <a:cs typeface="Verdana" panose="020B0604030504040204"/>
              </a:rPr>
              <a:t>c</a:t>
            </a:r>
            <a:r>
              <a:rPr sz="3500" spc="-300" dirty="0">
                <a:latin typeface="Verdana" panose="020B0604030504040204"/>
                <a:cs typeface="Verdana" panose="020B0604030504040204"/>
              </a:rPr>
              <a:t>t</a:t>
            </a:r>
            <a:r>
              <a:rPr sz="3500" spc="-315" dirty="0">
                <a:latin typeface="Verdana" panose="020B0604030504040204"/>
                <a:cs typeface="Verdana" panose="020B0604030504040204"/>
              </a:rPr>
              <a:t> </a:t>
            </a:r>
            <a:r>
              <a:rPr sz="3500" spc="-430" dirty="0">
                <a:latin typeface="Verdana" panose="020B0604030504040204"/>
                <a:cs typeface="Verdana" panose="020B0604030504040204"/>
              </a:rPr>
              <a:t>s</a:t>
            </a:r>
            <a:r>
              <a:rPr sz="3500" spc="-445" dirty="0">
                <a:latin typeface="Verdana" panose="020B0604030504040204"/>
                <a:cs typeface="Verdana" panose="020B0604030504040204"/>
              </a:rPr>
              <a:t>u</a:t>
            </a:r>
            <a:r>
              <a:rPr sz="3500" spc="-335" dirty="0">
                <a:latin typeface="Verdana" panose="020B0604030504040204"/>
                <a:cs typeface="Verdana" panose="020B0604030504040204"/>
              </a:rPr>
              <a:t>b</a:t>
            </a:r>
            <a:r>
              <a:rPr sz="3500" spc="-305" dirty="0">
                <a:latin typeface="Verdana" panose="020B0604030504040204"/>
                <a:cs typeface="Verdana" panose="020B0604030504040204"/>
              </a:rPr>
              <a:t>t</a:t>
            </a:r>
            <a:r>
              <a:rPr sz="3500" spc="-280" dirty="0">
                <a:latin typeface="Verdana" panose="020B0604030504040204"/>
                <a:cs typeface="Verdana" panose="020B0604030504040204"/>
              </a:rPr>
              <a:t>l</a:t>
            </a:r>
            <a:r>
              <a:rPr sz="3500" spc="-215" dirty="0">
                <a:latin typeface="Verdana" panose="020B0604030504040204"/>
                <a:cs typeface="Verdana" panose="020B0604030504040204"/>
              </a:rPr>
              <a:t>e  </a:t>
            </a:r>
            <a:r>
              <a:rPr sz="3500" spc="-350" dirty="0">
                <a:latin typeface="Verdana" panose="020B0604030504040204"/>
                <a:cs typeface="Verdana" panose="020B0604030504040204"/>
              </a:rPr>
              <a:t>p</a:t>
            </a:r>
            <a:r>
              <a:rPr sz="3500" spc="-505" dirty="0">
                <a:latin typeface="Verdana" panose="020B0604030504040204"/>
                <a:cs typeface="Verdana" panose="020B0604030504040204"/>
              </a:rPr>
              <a:t>a</a:t>
            </a:r>
            <a:r>
              <a:rPr sz="3500" spc="-305" dirty="0">
                <a:latin typeface="Verdana" panose="020B0604030504040204"/>
                <a:cs typeface="Verdana" panose="020B0604030504040204"/>
              </a:rPr>
              <a:t>tt</a:t>
            </a:r>
            <a:r>
              <a:rPr sz="3500" spc="-325" dirty="0">
                <a:latin typeface="Verdana" panose="020B0604030504040204"/>
                <a:cs typeface="Verdana" panose="020B0604030504040204"/>
              </a:rPr>
              <a:t>e</a:t>
            </a:r>
            <a:r>
              <a:rPr sz="3500" spc="-470" dirty="0">
                <a:latin typeface="Verdana" panose="020B0604030504040204"/>
                <a:cs typeface="Verdana" panose="020B0604030504040204"/>
              </a:rPr>
              <a:t>r</a:t>
            </a:r>
            <a:r>
              <a:rPr sz="3500" spc="-445" dirty="0">
                <a:latin typeface="Verdana" panose="020B0604030504040204"/>
                <a:cs typeface="Verdana" panose="020B0604030504040204"/>
              </a:rPr>
              <a:t>n</a:t>
            </a:r>
            <a:r>
              <a:rPr sz="3500" spc="-425" dirty="0">
                <a:latin typeface="Verdana" panose="020B0604030504040204"/>
                <a:cs typeface="Verdana" panose="020B0604030504040204"/>
              </a:rPr>
              <a:t>s</a:t>
            </a:r>
            <a:r>
              <a:rPr sz="3500" spc="-315" dirty="0">
                <a:latin typeface="Verdana" panose="020B0604030504040204"/>
                <a:cs typeface="Verdana" panose="020B0604030504040204"/>
              </a:rPr>
              <a:t> </a:t>
            </a:r>
            <a:r>
              <a:rPr sz="3500" spc="-305" dirty="0">
                <a:latin typeface="Verdana" panose="020B0604030504040204"/>
                <a:cs typeface="Verdana" panose="020B0604030504040204"/>
              </a:rPr>
              <a:t>t</a:t>
            </a:r>
            <a:r>
              <a:rPr sz="3500" spc="-430" dirty="0">
                <a:latin typeface="Verdana" panose="020B0604030504040204"/>
                <a:cs typeface="Verdana" panose="020B0604030504040204"/>
              </a:rPr>
              <a:t>h</a:t>
            </a:r>
            <a:r>
              <a:rPr sz="3500" spc="-505" dirty="0">
                <a:latin typeface="Verdana" panose="020B0604030504040204"/>
                <a:cs typeface="Verdana" panose="020B0604030504040204"/>
              </a:rPr>
              <a:t>a</a:t>
            </a:r>
            <a:r>
              <a:rPr sz="3500" spc="-300" dirty="0">
                <a:latin typeface="Verdana" panose="020B0604030504040204"/>
                <a:cs typeface="Verdana" panose="020B0604030504040204"/>
              </a:rPr>
              <a:t>t</a:t>
            </a:r>
            <a:r>
              <a:rPr sz="3500" spc="-315" dirty="0">
                <a:latin typeface="Verdana" panose="020B0604030504040204"/>
                <a:cs typeface="Verdana" panose="020B0604030504040204"/>
              </a:rPr>
              <a:t> </a:t>
            </a:r>
            <a:r>
              <a:rPr sz="3500" spc="-780" dirty="0">
                <a:latin typeface="Verdana" panose="020B0604030504040204"/>
                <a:cs typeface="Verdana" panose="020B0604030504040204"/>
              </a:rPr>
              <a:t>m</a:t>
            </a:r>
            <a:r>
              <a:rPr sz="3500" spc="-505" dirty="0">
                <a:latin typeface="Verdana" panose="020B0604030504040204"/>
                <a:cs typeface="Verdana" panose="020B0604030504040204"/>
              </a:rPr>
              <a:t>a</a:t>
            </a:r>
            <a:r>
              <a:rPr sz="3500" spc="-470" dirty="0">
                <a:latin typeface="Verdana" panose="020B0604030504040204"/>
                <a:cs typeface="Verdana" panose="020B0604030504040204"/>
              </a:rPr>
              <a:t>y</a:t>
            </a:r>
            <a:r>
              <a:rPr sz="3500" spc="-315" dirty="0">
                <a:latin typeface="Verdana" panose="020B0604030504040204"/>
                <a:cs typeface="Verdana" panose="020B0604030504040204"/>
              </a:rPr>
              <a:t> </a:t>
            </a:r>
            <a:r>
              <a:rPr sz="3500" spc="-335" dirty="0">
                <a:latin typeface="Verdana" panose="020B0604030504040204"/>
                <a:cs typeface="Verdana" panose="020B0604030504040204"/>
              </a:rPr>
              <a:t>b</a:t>
            </a:r>
            <a:r>
              <a:rPr sz="3500" spc="-320" dirty="0">
                <a:latin typeface="Verdana" panose="020B0604030504040204"/>
                <a:cs typeface="Verdana" panose="020B0604030504040204"/>
              </a:rPr>
              <a:t>e</a:t>
            </a:r>
            <a:r>
              <a:rPr sz="3500" spc="-315" dirty="0">
                <a:latin typeface="Verdana" panose="020B0604030504040204"/>
                <a:cs typeface="Verdana" panose="020B0604030504040204"/>
              </a:rPr>
              <a:t> </a:t>
            </a:r>
            <a:r>
              <a:rPr sz="3500" spc="-780" dirty="0">
                <a:latin typeface="Verdana" panose="020B0604030504040204"/>
                <a:cs typeface="Verdana" panose="020B0604030504040204"/>
              </a:rPr>
              <a:t>m</a:t>
            </a:r>
            <a:r>
              <a:rPr sz="3500" spc="-315" dirty="0">
                <a:latin typeface="Verdana" panose="020B0604030504040204"/>
                <a:cs typeface="Verdana" panose="020B0604030504040204"/>
              </a:rPr>
              <a:t>i</a:t>
            </a:r>
            <a:r>
              <a:rPr sz="3500" spc="-430" dirty="0">
                <a:latin typeface="Verdana" panose="020B0604030504040204"/>
                <a:cs typeface="Verdana" panose="020B0604030504040204"/>
              </a:rPr>
              <a:t>ss</a:t>
            </a:r>
            <a:r>
              <a:rPr sz="3500" spc="-325" dirty="0">
                <a:latin typeface="Verdana" panose="020B0604030504040204"/>
                <a:cs typeface="Verdana" panose="020B0604030504040204"/>
              </a:rPr>
              <a:t>e</a:t>
            </a:r>
            <a:r>
              <a:rPr sz="3500" spc="-330" dirty="0">
                <a:latin typeface="Verdana" panose="020B0604030504040204"/>
                <a:cs typeface="Verdana" panose="020B0604030504040204"/>
              </a:rPr>
              <a:t>d</a:t>
            </a:r>
            <a:r>
              <a:rPr sz="3500" spc="-315" dirty="0">
                <a:latin typeface="Verdana" panose="020B0604030504040204"/>
                <a:cs typeface="Verdana" panose="020B0604030504040204"/>
              </a:rPr>
              <a:t> </a:t>
            </a:r>
            <a:r>
              <a:rPr sz="3500" spc="-335" dirty="0">
                <a:latin typeface="Verdana" panose="020B0604030504040204"/>
                <a:cs typeface="Verdana" panose="020B0604030504040204"/>
              </a:rPr>
              <a:t>b</a:t>
            </a:r>
            <a:r>
              <a:rPr sz="3500" spc="-470" dirty="0">
                <a:latin typeface="Verdana" panose="020B0604030504040204"/>
                <a:cs typeface="Verdana" panose="020B0604030504040204"/>
              </a:rPr>
              <a:t>y</a:t>
            </a:r>
            <a:r>
              <a:rPr sz="3500" spc="-315" dirty="0">
                <a:latin typeface="Verdana" panose="020B0604030504040204"/>
                <a:cs typeface="Verdana" panose="020B0604030504040204"/>
              </a:rPr>
              <a:t> </a:t>
            </a:r>
            <a:r>
              <a:rPr sz="3500" spc="-430" dirty="0">
                <a:latin typeface="Verdana" panose="020B0604030504040204"/>
                <a:cs typeface="Verdana" panose="020B0604030504040204"/>
              </a:rPr>
              <a:t>h</a:t>
            </a:r>
            <a:r>
              <a:rPr sz="3500" spc="-445" dirty="0">
                <a:latin typeface="Verdana" panose="020B0604030504040204"/>
                <a:cs typeface="Verdana" panose="020B0604030504040204"/>
              </a:rPr>
              <a:t>u</a:t>
            </a:r>
            <a:r>
              <a:rPr sz="3500" spc="-780" dirty="0">
                <a:latin typeface="Verdana" panose="020B0604030504040204"/>
                <a:cs typeface="Verdana" panose="020B0604030504040204"/>
              </a:rPr>
              <a:t>m</a:t>
            </a:r>
            <a:r>
              <a:rPr sz="3500" spc="-505" dirty="0">
                <a:latin typeface="Verdana" panose="020B0604030504040204"/>
                <a:cs typeface="Verdana" panose="020B0604030504040204"/>
              </a:rPr>
              <a:t>a</a:t>
            </a:r>
            <a:r>
              <a:rPr sz="3500" spc="-290" dirty="0">
                <a:latin typeface="Verdana" panose="020B0604030504040204"/>
                <a:cs typeface="Verdana" panose="020B0604030504040204"/>
              </a:rPr>
              <a:t>n  </a:t>
            </a:r>
            <a:r>
              <a:rPr sz="3500" spc="-505" dirty="0">
                <a:latin typeface="Verdana" panose="020B0604030504040204"/>
                <a:cs typeface="Verdana" panose="020B0604030504040204"/>
              </a:rPr>
              <a:t>a</a:t>
            </a:r>
            <a:r>
              <a:rPr sz="3500" spc="-445" dirty="0">
                <a:latin typeface="Verdana" panose="020B0604030504040204"/>
                <a:cs typeface="Verdana" panose="020B0604030504040204"/>
              </a:rPr>
              <a:t>n</a:t>
            </a:r>
            <a:r>
              <a:rPr sz="3500" spc="-505" dirty="0">
                <a:latin typeface="Verdana" panose="020B0604030504040204"/>
                <a:cs typeface="Verdana" panose="020B0604030504040204"/>
              </a:rPr>
              <a:t>a</a:t>
            </a:r>
            <a:r>
              <a:rPr sz="3500" spc="-280" dirty="0">
                <a:latin typeface="Verdana" panose="020B0604030504040204"/>
                <a:cs typeface="Verdana" panose="020B0604030504040204"/>
              </a:rPr>
              <a:t>l</a:t>
            </a:r>
            <a:r>
              <a:rPr sz="3500" spc="-475" dirty="0">
                <a:latin typeface="Verdana" panose="020B0604030504040204"/>
                <a:cs typeface="Verdana" panose="020B0604030504040204"/>
              </a:rPr>
              <a:t>y</a:t>
            </a:r>
            <a:r>
              <a:rPr sz="3500" spc="-430" dirty="0">
                <a:latin typeface="Verdana" panose="020B0604030504040204"/>
                <a:cs typeface="Verdana" panose="020B0604030504040204"/>
              </a:rPr>
              <a:t>s</a:t>
            </a:r>
            <a:r>
              <a:rPr sz="3500" spc="-305" dirty="0">
                <a:latin typeface="Verdana" panose="020B0604030504040204"/>
                <a:cs typeface="Verdana" panose="020B0604030504040204"/>
              </a:rPr>
              <a:t>t</a:t>
            </a:r>
            <a:r>
              <a:rPr sz="3500" spc="-430" dirty="0">
                <a:latin typeface="Verdana" panose="020B0604030504040204"/>
                <a:cs typeface="Verdana" panose="020B0604030504040204"/>
              </a:rPr>
              <a:t>s</a:t>
            </a:r>
            <a:r>
              <a:rPr sz="3500" spc="-459" dirty="0">
                <a:latin typeface="Verdana" panose="020B0604030504040204"/>
                <a:cs typeface="Verdana" panose="020B0604030504040204"/>
              </a:rPr>
              <a:t>.</a:t>
            </a:r>
            <a:r>
              <a:rPr sz="3500" spc="-315" dirty="0">
                <a:latin typeface="Verdana" panose="020B0604030504040204"/>
                <a:cs typeface="Verdana" panose="020B0604030504040204"/>
              </a:rPr>
              <a:t> </a:t>
            </a:r>
            <a:r>
              <a:rPr sz="3500" spc="-375" dirty="0">
                <a:latin typeface="Verdana" panose="020B0604030504040204"/>
                <a:cs typeface="Verdana" panose="020B0604030504040204"/>
              </a:rPr>
              <a:t>T</a:t>
            </a:r>
            <a:r>
              <a:rPr sz="3500" spc="-430" dirty="0">
                <a:latin typeface="Verdana" panose="020B0604030504040204"/>
                <a:cs typeface="Verdana" panose="020B0604030504040204"/>
              </a:rPr>
              <a:t>h</a:t>
            </a:r>
            <a:r>
              <a:rPr sz="3500" spc="-325" dirty="0">
                <a:latin typeface="Verdana" panose="020B0604030504040204"/>
                <a:cs typeface="Verdana" panose="020B0604030504040204"/>
              </a:rPr>
              <a:t>e</a:t>
            </a:r>
            <a:r>
              <a:rPr sz="3500" spc="-470" dirty="0">
                <a:latin typeface="Verdana" panose="020B0604030504040204"/>
                <a:cs typeface="Verdana" panose="020B0604030504040204"/>
              </a:rPr>
              <a:t>y</a:t>
            </a:r>
            <a:r>
              <a:rPr sz="3500" spc="-315" dirty="0">
                <a:latin typeface="Verdana" panose="020B0604030504040204"/>
                <a:cs typeface="Verdana" panose="020B0604030504040204"/>
              </a:rPr>
              <a:t> </a:t>
            </a:r>
            <a:r>
              <a:rPr sz="3500" spc="-95" dirty="0">
                <a:latin typeface="Verdana" panose="020B0604030504040204"/>
                <a:cs typeface="Verdana" panose="020B0604030504040204"/>
              </a:rPr>
              <a:t>c</a:t>
            </a:r>
            <a:r>
              <a:rPr sz="3500" spc="-505" dirty="0">
                <a:latin typeface="Verdana" panose="020B0604030504040204"/>
                <a:cs typeface="Verdana" panose="020B0604030504040204"/>
              </a:rPr>
              <a:t>a</a:t>
            </a:r>
            <a:r>
              <a:rPr sz="3500" spc="-440" dirty="0">
                <a:latin typeface="Verdana" panose="020B0604030504040204"/>
                <a:cs typeface="Verdana" panose="020B0604030504040204"/>
              </a:rPr>
              <a:t>n</a:t>
            </a:r>
            <a:r>
              <a:rPr sz="3500" spc="-315" dirty="0">
                <a:latin typeface="Verdana" panose="020B0604030504040204"/>
                <a:cs typeface="Verdana" panose="020B0604030504040204"/>
              </a:rPr>
              <a:t> </a:t>
            </a:r>
            <a:r>
              <a:rPr sz="3500" spc="-505" dirty="0">
                <a:latin typeface="Verdana" panose="020B0604030504040204"/>
                <a:cs typeface="Verdana" panose="020B0604030504040204"/>
              </a:rPr>
              <a:t>a</a:t>
            </a:r>
            <a:r>
              <a:rPr sz="3500" spc="-280" dirty="0">
                <a:latin typeface="Verdana" panose="020B0604030504040204"/>
                <a:cs typeface="Verdana" panose="020B0604030504040204"/>
              </a:rPr>
              <a:t>l</a:t>
            </a:r>
            <a:r>
              <a:rPr sz="3500" spc="-430" dirty="0">
                <a:latin typeface="Verdana" panose="020B0604030504040204"/>
                <a:cs typeface="Verdana" panose="020B0604030504040204"/>
              </a:rPr>
              <a:t>s</a:t>
            </a:r>
            <a:r>
              <a:rPr sz="3500" spc="-355" dirty="0">
                <a:latin typeface="Verdana" panose="020B0604030504040204"/>
                <a:cs typeface="Verdana" panose="020B0604030504040204"/>
              </a:rPr>
              <a:t>o</a:t>
            </a:r>
            <a:r>
              <a:rPr sz="3500" spc="-315" dirty="0">
                <a:latin typeface="Verdana" panose="020B0604030504040204"/>
                <a:cs typeface="Verdana" panose="020B0604030504040204"/>
              </a:rPr>
              <a:t> </a:t>
            </a:r>
            <a:r>
              <a:rPr sz="3500" spc="-280" dirty="0">
                <a:latin typeface="Verdana" panose="020B0604030504040204"/>
                <a:cs typeface="Verdana" panose="020B0604030504040204"/>
              </a:rPr>
              <a:t>l</a:t>
            </a:r>
            <a:r>
              <a:rPr sz="3500" spc="-325" dirty="0">
                <a:latin typeface="Verdana" panose="020B0604030504040204"/>
                <a:cs typeface="Verdana" panose="020B0604030504040204"/>
              </a:rPr>
              <a:t>e</a:t>
            </a:r>
            <a:r>
              <a:rPr sz="3500" spc="-505" dirty="0">
                <a:latin typeface="Verdana" panose="020B0604030504040204"/>
                <a:cs typeface="Verdana" panose="020B0604030504040204"/>
              </a:rPr>
              <a:t>a</a:t>
            </a:r>
            <a:r>
              <a:rPr sz="3500" spc="-470" dirty="0">
                <a:latin typeface="Verdana" panose="020B0604030504040204"/>
                <a:cs typeface="Verdana" panose="020B0604030504040204"/>
              </a:rPr>
              <a:t>r</a:t>
            </a:r>
            <a:r>
              <a:rPr sz="3500" spc="-440" dirty="0">
                <a:latin typeface="Verdana" panose="020B0604030504040204"/>
                <a:cs typeface="Verdana" panose="020B0604030504040204"/>
              </a:rPr>
              <a:t>n</a:t>
            </a:r>
            <a:r>
              <a:rPr sz="3500" spc="-315" dirty="0">
                <a:latin typeface="Verdana" panose="020B0604030504040204"/>
                <a:cs typeface="Verdana" panose="020B0604030504040204"/>
              </a:rPr>
              <a:t> </a:t>
            </a:r>
            <a:r>
              <a:rPr sz="3500" spc="-280" dirty="0">
                <a:latin typeface="Verdana" panose="020B0604030504040204"/>
                <a:cs typeface="Verdana" panose="020B0604030504040204"/>
              </a:rPr>
              <a:t>f</a:t>
            </a:r>
            <a:r>
              <a:rPr sz="3500" spc="-470" dirty="0">
                <a:latin typeface="Verdana" panose="020B0604030504040204"/>
                <a:cs typeface="Verdana" panose="020B0604030504040204"/>
              </a:rPr>
              <a:t>r</a:t>
            </a:r>
            <a:r>
              <a:rPr sz="3500" spc="-360" dirty="0">
                <a:latin typeface="Verdana" panose="020B0604030504040204"/>
                <a:cs typeface="Verdana" panose="020B0604030504040204"/>
              </a:rPr>
              <a:t>o</a:t>
            </a:r>
            <a:r>
              <a:rPr sz="3500" spc="-775" dirty="0">
                <a:latin typeface="Verdana" panose="020B0604030504040204"/>
                <a:cs typeface="Verdana" panose="020B0604030504040204"/>
              </a:rPr>
              <a:t>m</a:t>
            </a:r>
            <a:r>
              <a:rPr sz="3500" spc="-315" dirty="0">
                <a:latin typeface="Verdana" panose="020B0604030504040204"/>
                <a:cs typeface="Verdana" panose="020B0604030504040204"/>
              </a:rPr>
              <a:t> </a:t>
            </a:r>
            <a:r>
              <a:rPr sz="3500" spc="-445" dirty="0">
                <a:latin typeface="Verdana" panose="020B0604030504040204"/>
                <a:cs typeface="Verdana" panose="020B0604030504040204"/>
              </a:rPr>
              <a:t>n</a:t>
            </a:r>
            <a:r>
              <a:rPr sz="3500" spc="-325" dirty="0">
                <a:latin typeface="Verdana" panose="020B0604030504040204"/>
                <a:cs typeface="Verdana" panose="020B0604030504040204"/>
              </a:rPr>
              <a:t>e</a:t>
            </a:r>
            <a:r>
              <a:rPr sz="3500" spc="-450" dirty="0">
                <a:latin typeface="Verdana" panose="020B0604030504040204"/>
                <a:cs typeface="Verdana" panose="020B0604030504040204"/>
              </a:rPr>
              <a:t>w  </a:t>
            </a:r>
            <a:r>
              <a:rPr sz="3500" spc="-409" dirty="0">
                <a:latin typeface="Verdana" panose="020B0604030504040204"/>
                <a:cs typeface="Verdana" panose="020B0604030504040204"/>
              </a:rPr>
              <a:t>data</a:t>
            </a:r>
            <a:r>
              <a:rPr sz="3500" spc="-315" dirty="0">
                <a:latin typeface="Verdana" panose="020B0604030504040204"/>
                <a:cs typeface="Verdana" panose="020B0604030504040204"/>
              </a:rPr>
              <a:t> </a:t>
            </a:r>
            <a:r>
              <a:rPr sz="3500" spc="-425" dirty="0">
                <a:latin typeface="Verdana" panose="020B0604030504040204"/>
                <a:cs typeface="Verdana" panose="020B0604030504040204"/>
              </a:rPr>
              <a:t>and</a:t>
            </a:r>
            <a:r>
              <a:rPr sz="3500" spc="-315" dirty="0">
                <a:latin typeface="Verdana" panose="020B0604030504040204"/>
                <a:cs typeface="Verdana" panose="020B0604030504040204"/>
              </a:rPr>
              <a:t> </a:t>
            </a:r>
            <a:r>
              <a:rPr sz="3500" spc="-400" dirty="0">
                <a:latin typeface="Verdana" panose="020B0604030504040204"/>
                <a:cs typeface="Verdana" panose="020B0604030504040204"/>
              </a:rPr>
              <a:t>adapt</a:t>
            </a:r>
            <a:r>
              <a:rPr sz="3500" spc="-315" dirty="0">
                <a:latin typeface="Verdana" panose="020B0604030504040204"/>
                <a:cs typeface="Verdana" panose="020B0604030504040204"/>
              </a:rPr>
              <a:t> </a:t>
            </a:r>
            <a:r>
              <a:rPr sz="3500" spc="-330" dirty="0">
                <a:latin typeface="Verdana" panose="020B0604030504040204"/>
                <a:cs typeface="Verdana" panose="020B0604030504040204"/>
              </a:rPr>
              <a:t>to</a:t>
            </a:r>
            <a:r>
              <a:rPr sz="3500" spc="-315" dirty="0">
                <a:latin typeface="Verdana" panose="020B0604030504040204"/>
                <a:cs typeface="Verdana" panose="020B0604030504040204"/>
              </a:rPr>
              <a:t> </a:t>
            </a:r>
            <a:r>
              <a:rPr sz="3500" spc="-375" dirty="0">
                <a:latin typeface="Verdana" panose="020B0604030504040204"/>
                <a:cs typeface="Verdana" panose="020B0604030504040204"/>
              </a:rPr>
              <a:t>changing</a:t>
            </a:r>
            <a:r>
              <a:rPr sz="3500" spc="-315" dirty="0">
                <a:latin typeface="Verdana" panose="020B0604030504040204"/>
                <a:cs typeface="Verdana" panose="020B0604030504040204"/>
              </a:rPr>
              <a:t> </a:t>
            </a:r>
            <a:r>
              <a:rPr sz="3500" spc="-430" dirty="0">
                <a:latin typeface="Verdana" panose="020B0604030504040204"/>
                <a:cs typeface="Verdana" panose="020B0604030504040204"/>
              </a:rPr>
              <a:t>environments, </a:t>
            </a:r>
            <a:r>
              <a:rPr sz="3500" spc="-1185" dirty="0">
                <a:latin typeface="Verdana" panose="020B0604030504040204"/>
                <a:cs typeface="Verdana" panose="020B0604030504040204"/>
              </a:rPr>
              <a:t> </a:t>
            </a:r>
            <a:r>
              <a:rPr sz="3500" spc="-780" dirty="0">
                <a:latin typeface="Verdana" panose="020B0604030504040204"/>
                <a:cs typeface="Verdana" panose="020B0604030504040204"/>
              </a:rPr>
              <a:t>m</a:t>
            </a:r>
            <a:r>
              <a:rPr sz="3500" spc="-505" dirty="0">
                <a:latin typeface="Verdana" panose="020B0604030504040204"/>
                <a:cs typeface="Verdana" panose="020B0604030504040204"/>
              </a:rPr>
              <a:t>a</a:t>
            </a:r>
            <a:r>
              <a:rPr sz="3500" spc="-545" dirty="0">
                <a:latin typeface="Verdana" panose="020B0604030504040204"/>
                <a:cs typeface="Verdana" panose="020B0604030504040204"/>
              </a:rPr>
              <a:t>k</a:t>
            </a:r>
            <a:r>
              <a:rPr sz="3500" spc="-315" dirty="0">
                <a:latin typeface="Verdana" panose="020B0604030504040204"/>
                <a:cs typeface="Verdana" panose="020B0604030504040204"/>
              </a:rPr>
              <a:t>i</a:t>
            </a:r>
            <a:r>
              <a:rPr sz="3500" spc="-445" dirty="0">
                <a:latin typeface="Verdana" panose="020B0604030504040204"/>
                <a:cs typeface="Verdana" panose="020B0604030504040204"/>
              </a:rPr>
              <a:t>n</a:t>
            </a:r>
            <a:r>
              <a:rPr sz="3500" spc="-375" dirty="0">
                <a:latin typeface="Verdana" panose="020B0604030504040204"/>
                <a:cs typeface="Verdana" panose="020B0604030504040204"/>
              </a:rPr>
              <a:t>g</a:t>
            </a:r>
            <a:r>
              <a:rPr sz="3500" spc="-315" dirty="0">
                <a:latin typeface="Verdana" panose="020B0604030504040204"/>
                <a:cs typeface="Verdana" panose="020B0604030504040204"/>
              </a:rPr>
              <a:t> </a:t>
            </a:r>
            <a:r>
              <a:rPr sz="3500" spc="-305" dirty="0">
                <a:latin typeface="Verdana" panose="020B0604030504040204"/>
                <a:cs typeface="Verdana" panose="020B0604030504040204"/>
              </a:rPr>
              <a:t>t</a:t>
            </a:r>
            <a:r>
              <a:rPr sz="3500" spc="-430" dirty="0">
                <a:latin typeface="Verdana" panose="020B0604030504040204"/>
                <a:cs typeface="Verdana" panose="020B0604030504040204"/>
              </a:rPr>
              <a:t>h</a:t>
            </a:r>
            <a:r>
              <a:rPr sz="3500" spc="-325" dirty="0">
                <a:latin typeface="Verdana" panose="020B0604030504040204"/>
                <a:cs typeface="Verdana" panose="020B0604030504040204"/>
              </a:rPr>
              <a:t>e</a:t>
            </a:r>
            <a:r>
              <a:rPr sz="3500" spc="-775" dirty="0">
                <a:latin typeface="Verdana" panose="020B0604030504040204"/>
                <a:cs typeface="Verdana" panose="020B0604030504040204"/>
              </a:rPr>
              <a:t>m</a:t>
            </a:r>
            <a:r>
              <a:rPr sz="3500" spc="-315" dirty="0">
                <a:latin typeface="Verdana" panose="020B0604030504040204"/>
                <a:cs typeface="Verdana" panose="020B0604030504040204"/>
              </a:rPr>
              <a:t> </a:t>
            </a:r>
            <a:r>
              <a:rPr sz="3500" spc="-780" dirty="0">
                <a:latin typeface="Verdana" panose="020B0604030504040204"/>
                <a:cs typeface="Verdana" panose="020B0604030504040204"/>
              </a:rPr>
              <a:t>m</a:t>
            </a:r>
            <a:r>
              <a:rPr sz="3500" spc="-360" dirty="0">
                <a:latin typeface="Verdana" panose="020B0604030504040204"/>
                <a:cs typeface="Verdana" panose="020B0604030504040204"/>
              </a:rPr>
              <a:t>o</a:t>
            </a:r>
            <a:r>
              <a:rPr sz="3500" spc="-470" dirty="0">
                <a:latin typeface="Verdana" panose="020B0604030504040204"/>
                <a:cs typeface="Verdana" panose="020B0604030504040204"/>
              </a:rPr>
              <a:t>r</a:t>
            </a:r>
            <a:r>
              <a:rPr sz="3500" spc="-320" dirty="0">
                <a:latin typeface="Verdana" panose="020B0604030504040204"/>
                <a:cs typeface="Verdana" panose="020B0604030504040204"/>
              </a:rPr>
              <a:t>e</a:t>
            </a:r>
            <a:r>
              <a:rPr sz="3500" spc="-315" dirty="0">
                <a:latin typeface="Verdana" panose="020B0604030504040204"/>
                <a:cs typeface="Verdana" panose="020B0604030504040204"/>
              </a:rPr>
              <a:t> </a:t>
            </a:r>
            <a:r>
              <a:rPr sz="3500" spc="-325" dirty="0">
                <a:latin typeface="Verdana" panose="020B0604030504040204"/>
                <a:cs typeface="Verdana" panose="020B0604030504040204"/>
              </a:rPr>
              <a:t>e</a:t>
            </a:r>
            <a:r>
              <a:rPr sz="3500" spc="-280" dirty="0">
                <a:latin typeface="Verdana" panose="020B0604030504040204"/>
                <a:cs typeface="Verdana" panose="020B0604030504040204"/>
              </a:rPr>
              <a:t>ff</a:t>
            </a:r>
            <a:r>
              <a:rPr sz="3500" spc="-325" dirty="0">
                <a:latin typeface="Verdana" panose="020B0604030504040204"/>
                <a:cs typeface="Verdana" panose="020B0604030504040204"/>
              </a:rPr>
              <a:t>e</a:t>
            </a:r>
            <a:r>
              <a:rPr sz="3500" spc="-95" dirty="0">
                <a:latin typeface="Verdana" panose="020B0604030504040204"/>
                <a:cs typeface="Verdana" panose="020B0604030504040204"/>
              </a:rPr>
              <a:t>c</a:t>
            </a:r>
            <a:r>
              <a:rPr sz="3500" spc="-305" dirty="0">
                <a:latin typeface="Verdana" panose="020B0604030504040204"/>
                <a:cs typeface="Verdana" panose="020B0604030504040204"/>
              </a:rPr>
              <a:t>t</a:t>
            </a:r>
            <a:r>
              <a:rPr sz="3500" spc="-315" dirty="0">
                <a:latin typeface="Verdana" panose="020B0604030504040204"/>
                <a:cs typeface="Verdana" panose="020B0604030504040204"/>
              </a:rPr>
              <a:t>i</a:t>
            </a:r>
            <a:r>
              <a:rPr sz="3500" spc="-470" dirty="0">
                <a:latin typeface="Verdana" panose="020B0604030504040204"/>
                <a:cs typeface="Verdana" panose="020B0604030504040204"/>
              </a:rPr>
              <a:t>v</a:t>
            </a:r>
            <a:r>
              <a:rPr sz="3500" spc="-320" dirty="0">
                <a:latin typeface="Verdana" panose="020B0604030504040204"/>
                <a:cs typeface="Verdana" panose="020B0604030504040204"/>
              </a:rPr>
              <a:t>e</a:t>
            </a:r>
            <a:r>
              <a:rPr sz="3500" spc="-315" dirty="0">
                <a:latin typeface="Verdana" panose="020B0604030504040204"/>
                <a:cs typeface="Verdana" panose="020B0604030504040204"/>
              </a:rPr>
              <a:t> </a:t>
            </a:r>
            <a:r>
              <a:rPr sz="3500" spc="-505" dirty="0">
                <a:latin typeface="Verdana" panose="020B0604030504040204"/>
                <a:cs typeface="Verdana" panose="020B0604030504040204"/>
              </a:rPr>
              <a:t>a</a:t>
            </a:r>
            <a:r>
              <a:rPr sz="3500" spc="-300" dirty="0">
                <a:latin typeface="Verdana" panose="020B0604030504040204"/>
                <a:cs typeface="Verdana" panose="020B0604030504040204"/>
              </a:rPr>
              <a:t>t</a:t>
            </a:r>
            <a:r>
              <a:rPr sz="3500" spc="-315" dirty="0">
                <a:latin typeface="Verdana" panose="020B0604030504040204"/>
                <a:cs typeface="Verdana" panose="020B0604030504040204"/>
              </a:rPr>
              <a:t> </a:t>
            </a:r>
            <a:r>
              <a:rPr sz="3500" spc="-335" dirty="0">
                <a:latin typeface="Verdana" panose="020B0604030504040204"/>
                <a:cs typeface="Verdana" panose="020B0604030504040204"/>
              </a:rPr>
              <a:t>d</a:t>
            </a:r>
            <a:r>
              <a:rPr sz="3500" spc="-325" dirty="0">
                <a:latin typeface="Verdana" panose="020B0604030504040204"/>
                <a:cs typeface="Verdana" panose="020B0604030504040204"/>
              </a:rPr>
              <a:t>e</a:t>
            </a:r>
            <a:r>
              <a:rPr sz="3500" spc="-305" dirty="0">
                <a:latin typeface="Verdana" panose="020B0604030504040204"/>
                <a:cs typeface="Verdana" panose="020B0604030504040204"/>
              </a:rPr>
              <a:t>t</a:t>
            </a:r>
            <a:r>
              <a:rPr sz="3500" spc="-325" dirty="0">
                <a:latin typeface="Verdana" panose="020B0604030504040204"/>
                <a:cs typeface="Verdana" panose="020B0604030504040204"/>
              </a:rPr>
              <a:t>e</a:t>
            </a:r>
            <a:r>
              <a:rPr sz="3500" spc="-95" dirty="0">
                <a:latin typeface="Verdana" panose="020B0604030504040204"/>
                <a:cs typeface="Verdana" panose="020B0604030504040204"/>
              </a:rPr>
              <a:t>c</a:t>
            </a:r>
            <a:r>
              <a:rPr sz="3500" spc="-305" dirty="0">
                <a:latin typeface="Verdana" panose="020B0604030504040204"/>
                <a:cs typeface="Verdana" panose="020B0604030504040204"/>
              </a:rPr>
              <a:t>t</a:t>
            </a:r>
            <a:r>
              <a:rPr sz="3500" spc="-315" dirty="0">
                <a:latin typeface="Verdana" panose="020B0604030504040204"/>
                <a:cs typeface="Verdana" panose="020B0604030504040204"/>
              </a:rPr>
              <a:t>i</a:t>
            </a:r>
            <a:r>
              <a:rPr sz="3500" spc="-445" dirty="0">
                <a:latin typeface="Verdana" panose="020B0604030504040204"/>
                <a:cs typeface="Verdana" panose="020B0604030504040204"/>
              </a:rPr>
              <a:t>n</a:t>
            </a:r>
            <a:r>
              <a:rPr sz="3500" spc="-250" dirty="0">
                <a:latin typeface="Verdana" panose="020B0604030504040204"/>
                <a:cs typeface="Verdana" panose="020B0604030504040204"/>
              </a:rPr>
              <a:t>g  </a:t>
            </a:r>
            <a:r>
              <a:rPr sz="3500" spc="-445" dirty="0">
                <a:latin typeface="Verdana" panose="020B0604030504040204"/>
                <a:cs typeface="Verdana" panose="020B0604030504040204"/>
              </a:rPr>
              <a:t>un</a:t>
            </a:r>
            <a:r>
              <a:rPr sz="3500" spc="-545" dirty="0">
                <a:latin typeface="Verdana" panose="020B0604030504040204"/>
                <a:cs typeface="Verdana" panose="020B0604030504040204"/>
              </a:rPr>
              <a:t>k</a:t>
            </a:r>
            <a:r>
              <a:rPr sz="3500" spc="-445" dirty="0">
                <a:latin typeface="Verdana" panose="020B0604030504040204"/>
                <a:cs typeface="Verdana" panose="020B0604030504040204"/>
              </a:rPr>
              <a:t>n</a:t>
            </a:r>
            <a:r>
              <a:rPr sz="3500" spc="-360" dirty="0">
                <a:latin typeface="Verdana" panose="020B0604030504040204"/>
                <a:cs typeface="Verdana" panose="020B0604030504040204"/>
              </a:rPr>
              <a:t>o</a:t>
            </a:r>
            <a:r>
              <a:rPr sz="3500" spc="-800" dirty="0">
                <a:latin typeface="Verdana" panose="020B0604030504040204"/>
                <a:cs typeface="Verdana" panose="020B0604030504040204"/>
              </a:rPr>
              <a:t>w</a:t>
            </a:r>
            <a:r>
              <a:rPr sz="3500" spc="-440" dirty="0">
                <a:latin typeface="Verdana" panose="020B0604030504040204"/>
                <a:cs typeface="Verdana" panose="020B0604030504040204"/>
              </a:rPr>
              <a:t>n</a:t>
            </a:r>
            <a:r>
              <a:rPr sz="3500" spc="-315" dirty="0">
                <a:latin typeface="Verdana" panose="020B0604030504040204"/>
                <a:cs typeface="Verdana" panose="020B0604030504040204"/>
              </a:rPr>
              <a:t> </a:t>
            </a:r>
            <a:r>
              <a:rPr sz="3500" spc="-505" dirty="0">
                <a:latin typeface="Verdana" panose="020B0604030504040204"/>
                <a:cs typeface="Verdana" panose="020B0604030504040204"/>
              </a:rPr>
              <a:t>a</a:t>
            </a:r>
            <a:r>
              <a:rPr sz="3500" spc="-305" dirty="0">
                <a:latin typeface="Verdana" panose="020B0604030504040204"/>
                <a:cs typeface="Verdana" panose="020B0604030504040204"/>
              </a:rPr>
              <a:t>tt</a:t>
            </a:r>
            <a:r>
              <a:rPr sz="3500" spc="-505" dirty="0">
                <a:latin typeface="Verdana" panose="020B0604030504040204"/>
                <a:cs typeface="Verdana" panose="020B0604030504040204"/>
              </a:rPr>
              <a:t>a</a:t>
            </a:r>
            <a:r>
              <a:rPr sz="3500" spc="-95" dirty="0">
                <a:latin typeface="Verdana" panose="020B0604030504040204"/>
                <a:cs typeface="Verdana" panose="020B0604030504040204"/>
              </a:rPr>
              <a:t>c</a:t>
            </a:r>
            <a:r>
              <a:rPr sz="3500" spc="-545" dirty="0">
                <a:latin typeface="Verdana" panose="020B0604030504040204"/>
                <a:cs typeface="Verdana" panose="020B0604030504040204"/>
              </a:rPr>
              <a:t>k</a:t>
            </a:r>
            <a:r>
              <a:rPr sz="3500" spc="-430" dirty="0">
                <a:latin typeface="Verdana" panose="020B0604030504040204"/>
                <a:cs typeface="Verdana" panose="020B0604030504040204"/>
              </a:rPr>
              <a:t>s</a:t>
            </a:r>
            <a:r>
              <a:rPr sz="3500" spc="-459" dirty="0">
                <a:latin typeface="Verdana" panose="020B0604030504040204"/>
                <a:cs typeface="Verdana" panose="020B0604030504040204"/>
              </a:rPr>
              <a:t>.</a:t>
            </a:r>
            <a:endParaRPr sz="3500" dirty="0">
              <a:latin typeface="Verdana" panose="020B0604030504040204"/>
              <a:cs typeface="Verdana" panose="020B0604030504040204"/>
            </a:endParaRPr>
          </a:p>
        </p:txBody>
      </p:sp>
      <p:sp>
        <p:nvSpPr>
          <p:cNvPr id="3" name="object 3"/>
          <p:cNvSpPr txBox="1"/>
          <p:nvPr/>
        </p:nvSpPr>
        <p:spPr>
          <a:xfrm>
            <a:off x="9567373" y="3595037"/>
            <a:ext cx="8659495" cy="4586127"/>
          </a:xfrm>
          <a:prstGeom prst="rect">
            <a:avLst/>
          </a:prstGeom>
        </p:spPr>
        <p:txBody>
          <a:bodyPr vert="horz" wrap="square" lIns="0" tIns="12700" rIns="0" bIns="0" rtlCol="0">
            <a:spAutoFit/>
          </a:bodyPr>
          <a:lstStyle/>
          <a:p>
            <a:pPr marL="12700" marR="5080">
              <a:lnSpc>
                <a:spcPct val="133000"/>
              </a:lnSpc>
              <a:spcBef>
                <a:spcPts val="100"/>
              </a:spcBef>
            </a:pPr>
            <a:r>
              <a:rPr sz="3800" spc="-1005" dirty="0">
                <a:latin typeface="Verdana" panose="020B0604030504040204"/>
                <a:cs typeface="Verdana" panose="020B0604030504040204"/>
              </a:rPr>
              <a:t>I</a:t>
            </a:r>
            <a:r>
              <a:rPr sz="3800" spc="-480" dirty="0">
                <a:latin typeface="Verdana" panose="020B0604030504040204"/>
                <a:cs typeface="Verdana" panose="020B0604030504040204"/>
              </a:rPr>
              <a:t>n</a:t>
            </a:r>
            <a:r>
              <a:rPr sz="3800" spc="-345" dirty="0">
                <a:latin typeface="Verdana" panose="020B0604030504040204"/>
                <a:cs typeface="Verdana" panose="020B0604030504040204"/>
              </a:rPr>
              <a:t> </a:t>
            </a:r>
            <a:r>
              <a:rPr sz="3800" spc="-545" dirty="0">
                <a:latin typeface="Verdana" panose="020B0604030504040204"/>
                <a:cs typeface="Verdana" panose="020B0604030504040204"/>
              </a:rPr>
              <a:t>a</a:t>
            </a:r>
            <a:r>
              <a:rPr sz="3800" spc="-360" dirty="0">
                <a:latin typeface="Verdana" panose="020B0604030504040204"/>
                <a:cs typeface="Verdana" panose="020B0604030504040204"/>
              </a:rPr>
              <a:t>dd</a:t>
            </a:r>
            <a:r>
              <a:rPr sz="3800" spc="-340" dirty="0">
                <a:latin typeface="Verdana" panose="020B0604030504040204"/>
                <a:cs typeface="Verdana" panose="020B0604030504040204"/>
              </a:rPr>
              <a:t>i</a:t>
            </a:r>
            <a:r>
              <a:rPr sz="3800" spc="-335" dirty="0">
                <a:latin typeface="Verdana" panose="020B0604030504040204"/>
                <a:cs typeface="Verdana" panose="020B0604030504040204"/>
              </a:rPr>
              <a:t>t</a:t>
            </a:r>
            <a:r>
              <a:rPr sz="3800" spc="-340" dirty="0">
                <a:latin typeface="Verdana" panose="020B0604030504040204"/>
                <a:cs typeface="Verdana" panose="020B0604030504040204"/>
              </a:rPr>
              <a:t>i</a:t>
            </a:r>
            <a:r>
              <a:rPr sz="3800" spc="-390" dirty="0">
                <a:latin typeface="Verdana" panose="020B0604030504040204"/>
                <a:cs typeface="Verdana" panose="020B0604030504040204"/>
              </a:rPr>
              <a:t>o</a:t>
            </a:r>
            <a:r>
              <a:rPr sz="3800" spc="-484" dirty="0">
                <a:latin typeface="Verdana" panose="020B0604030504040204"/>
                <a:cs typeface="Verdana" panose="020B0604030504040204"/>
              </a:rPr>
              <a:t>n</a:t>
            </a:r>
            <a:r>
              <a:rPr sz="3800" spc="-500" dirty="0">
                <a:latin typeface="Verdana" panose="020B0604030504040204"/>
                <a:cs typeface="Verdana" panose="020B0604030504040204"/>
              </a:rPr>
              <a:t>,</a:t>
            </a:r>
            <a:r>
              <a:rPr sz="3800" spc="-345" dirty="0">
                <a:latin typeface="Verdana" panose="020B0604030504040204"/>
                <a:cs typeface="Verdana" panose="020B0604030504040204"/>
              </a:rPr>
              <a:t> </a:t>
            </a:r>
            <a:r>
              <a:rPr sz="3800" spc="-465" dirty="0">
                <a:latin typeface="Verdana" panose="020B0604030504040204"/>
                <a:cs typeface="Verdana" panose="020B0604030504040204"/>
              </a:rPr>
              <a:t>h</a:t>
            </a:r>
            <a:r>
              <a:rPr sz="3800" spc="-509" dirty="0">
                <a:latin typeface="Verdana" panose="020B0604030504040204"/>
                <a:cs typeface="Verdana" panose="020B0604030504040204"/>
              </a:rPr>
              <a:t>y</a:t>
            </a:r>
            <a:r>
              <a:rPr sz="3800" spc="-360" dirty="0">
                <a:latin typeface="Verdana" panose="020B0604030504040204"/>
                <a:cs typeface="Verdana" panose="020B0604030504040204"/>
              </a:rPr>
              <a:t>b</a:t>
            </a:r>
            <a:r>
              <a:rPr sz="3800" spc="-509" dirty="0">
                <a:latin typeface="Verdana" panose="020B0604030504040204"/>
                <a:cs typeface="Verdana" panose="020B0604030504040204"/>
              </a:rPr>
              <a:t>r</a:t>
            </a:r>
            <a:r>
              <a:rPr sz="3800" spc="-340" dirty="0">
                <a:latin typeface="Verdana" panose="020B0604030504040204"/>
                <a:cs typeface="Verdana" panose="020B0604030504040204"/>
              </a:rPr>
              <a:t>i</a:t>
            </a:r>
            <a:r>
              <a:rPr sz="3800" spc="-355" dirty="0">
                <a:latin typeface="Verdana" panose="020B0604030504040204"/>
                <a:cs typeface="Verdana" panose="020B0604030504040204"/>
              </a:rPr>
              <a:t>d</a:t>
            </a:r>
            <a:r>
              <a:rPr sz="3800" spc="-345" dirty="0">
                <a:latin typeface="Verdana" panose="020B0604030504040204"/>
                <a:cs typeface="Verdana" panose="020B0604030504040204"/>
              </a:rPr>
              <a:t> </a:t>
            </a:r>
            <a:r>
              <a:rPr sz="3800" spc="-484" dirty="0">
                <a:latin typeface="Verdana" panose="020B0604030504040204"/>
                <a:cs typeface="Verdana" panose="020B0604030504040204"/>
              </a:rPr>
              <a:t>n</a:t>
            </a:r>
            <a:r>
              <a:rPr sz="3800" spc="-350" dirty="0">
                <a:latin typeface="Verdana" panose="020B0604030504040204"/>
                <a:cs typeface="Verdana" panose="020B0604030504040204"/>
              </a:rPr>
              <a:t>e</a:t>
            </a:r>
            <a:r>
              <a:rPr sz="3800" spc="-484" dirty="0">
                <a:latin typeface="Verdana" panose="020B0604030504040204"/>
                <a:cs typeface="Verdana" panose="020B0604030504040204"/>
              </a:rPr>
              <a:t>u</a:t>
            </a:r>
            <a:r>
              <a:rPr sz="3800" spc="-509" dirty="0">
                <a:latin typeface="Verdana" panose="020B0604030504040204"/>
                <a:cs typeface="Verdana" panose="020B0604030504040204"/>
              </a:rPr>
              <a:t>r</a:t>
            </a:r>
            <a:r>
              <a:rPr sz="3800" spc="-545" dirty="0">
                <a:latin typeface="Verdana" panose="020B0604030504040204"/>
                <a:cs typeface="Verdana" panose="020B0604030504040204"/>
              </a:rPr>
              <a:t>a</a:t>
            </a:r>
            <a:r>
              <a:rPr sz="3800" spc="-300" dirty="0">
                <a:latin typeface="Verdana" panose="020B0604030504040204"/>
                <a:cs typeface="Verdana" panose="020B0604030504040204"/>
              </a:rPr>
              <a:t>l</a:t>
            </a:r>
            <a:r>
              <a:rPr sz="3800" spc="-345" dirty="0">
                <a:latin typeface="Verdana" panose="020B0604030504040204"/>
                <a:cs typeface="Verdana" panose="020B0604030504040204"/>
              </a:rPr>
              <a:t> </a:t>
            </a:r>
            <a:r>
              <a:rPr sz="3800" spc="-484" dirty="0">
                <a:latin typeface="Verdana" panose="020B0604030504040204"/>
                <a:cs typeface="Verdana" panose="020B0604030504040204"/>
              </a:rPr>
              <a:t>n</a:t>
            </a:r>
            <a:r>
              <a:rPr sz="3800" spc="-350" dirty="0">
                <a:latin typeface="Verdana" panose="020B0604030504040204"/>
                <a:cs typeface="Verdana" panose="020B0604030504040204"/>
              </a:rPr>
              <a:t>e</a:t>
            </a:r>
            <a:r>
              <a:rPr sz="3800" spc="-335" dirty="0">
                <a:latin typeface="Verdana" panose="020B0604030504040204"/>
                <a:cs typeface="Verdana" panose="020B0604030504040204"/>
              </a:rPr>
              <a:t>t</a:t>
            </a:r>
            <a:r>
              <a:rPr sz="3800" spc="-869" dirty="0">
                <a:latin typeface="Verdana" panose="020B0604030504040204"/>
                <a:cs typeface="Verdana" panose="020B0604030504040204"/>
              </a:rPr>
              <a:t>w</a:t>
            </a:r>
            <a:r>
              <a:rPr sz="3800" spc="-390" dirty="0">
                <a:latin typeface="Verdana" panose="020B0604030504040204"/>
                <a:cs typeface="Verdana" panose="020B0604030504040204"/>
              </a:rPr>
              <a:t>o</a:t>
            </a:r>
            <a:r>
              <a:rPr sz="3800" spc="-509" dirty="0">
                <a:latin typeface="Verdana" panose="020B0604030504040204"/>
                <a:cs typeface="Verdana" panose="020B0604030504040204"/>
              </a:rPr>
              <a:t>r</a:t>
            </a:r>
            <a:r>
              <a:rPr sz="3800" spc="-590" dirty="0">
                <a:latin typeface="Verdana" panose="020B0604030504040204"/>
                <a:cs typeface="Verdana" panose="020B0604030504040204"/>
              </a:rPr>
              <a:t>k</a:t>
            </a:r>
            <a:r>
              <a:rPr sz="3800" spc="-465" dirty="0">
                <a:latin typeface="Verdana" panose="020B0604030504040204"/>
                <a:cs typeface="Verdana" panose="020B0604030504040204"/>
              </a:rPr>
              <a:t>s</a:t>
            </a:r>
            <a:r>
              <a:rPr sz="3800" spc="-345" dirty="0">
                <a:latin typeface="Verdana" panose="020B0604030504040204"/>
                <a:cs typeface="Verdana" panose="020B0604030504040204"/>
              </a:rPr>
              <a:t> </a:t>
            </a:r>
            <a:r>
              <a:rPr sz="3800" spc="-105" dirty="0">
                <a:latin typeface="Verdana" panose="020B0604030504040204"/>
                <a:cs typeface="Verdana" panose="020B0604030504040204"/>
              </a:rPr>
              <a:t>c</a:t>
            </a:r>
            <a:r>
              <a:rPr sz="3800" spc="-545" dirty="0">
                <a:latin typeface="Verdana" panose="020B0604030504040204"/>
                <a:cs typeface="Verdana" panose="020B0604030504040204"/>
              </a:rPr>
              <a:t>a</a:t>
            </a:r>
            <a:r>
              <a:rPr sz="3800" spc="-315" dirty="0">
                <a:latin typeface="Verdana" panose="020B0604030504040204"/>
                <a:cs typeface="Verdana" panose="020B0604030504040204"/>
              </a:rPr>
              <a:t>n  </a:t>
            </a:r>
            <a:r>
              <a:rPr sz="3800" spc="-509" dirty="0">
                <a:latin typeface="Verdana" panose="020B0604030504040204"/>
                <a:cs typeface="Verdana" panose="020B0604030504040204"/>
              </a:rPr>
              <a:t>r</a:t>
            </a:r>
            <a:r>
              <a:rPr sz="3800" spc="-350" dirty="0">
                <a:latin typeface="Verdana" panose="020B0604030504040204"/>
                <a:cs typeface="Verdana" panose="020B0604030504040204"/>
              </a:rPr>
              <a:t>e</a:t>
            </a:r>
            <a:r>
              <a:rPr sz="3800" spc="-360" dirty="0">
                <a:latin typeface="Verdana" panose="020B0604030504040204"/>
                <a:cs typeface="Verdana" panose="020B0604030504040204"/>
              </a:rPr>
              <a:t>d</a:t>
            </a:r>
            <a:r>
              <a:rPr sz="3800" spc="-484" dirty="0">
                <a:latin typeface="Verdana" panose="020B0604030504040204"/>
                <a:cs typeface="Verdana" panose="020B0604030504040204"/>
              </a:rPr>
              <a:t>u</a:t>
            </a:r>
            <a:r>
              <a:rPr sz="3800" spc="-105" dirty="0">
                <a:latin typeface="Verdana" panose="020B0604030504040204"/>
                <a:cs typeface="Verdana" panose="020B0604030504040204"/>
              </a:rPr>
              <a:t>c</a:t>
            </a:r>
            <a:r>
              <a:rPr sz="3800" spc="-345" dirty="0">
                <a:latin typeface="Verdana" panose="020B0604030504040204"/>
                <a:cs typeface="Verdana" panose="020B0604030504040204"/>
              </a:rPr>
              <a:t>e </a:t>
            </a:r>
            <a:r>
              <a:rPr sz="3800" spc="-300" dirty="0">
                <a:latin typeface="Verdana" panose="020B0604030504040204"/>
                <a:cs typeface="Verdana" panose="020B0604030504040204"/>
              </a:rPr>
              <a:t>f</a:t>
            </a:r>
            <a:r>
              <a:rPr sz="3800" spc="-545" dirty="0">
                <a:latin typeface="Verdana" panose="020B0604030504040204"/>
                <a:cs typeface="Verdana" panose="020B0604030504040204"/>
              </a:rPr>
              <a:t>a</a:t>
            </a:r>
            <a:r>
              <a:rPr sz="3800" spc="-305" dirty="0">
                <a:latin typeface="Verdana" panose="020B0604030504040204"/>
                <a:cs typeface="Verdana" panose="020B0604030504040204"/>
              </a:rPr>
              <a:t>l</a:t>
            </a:r>
            <a:r>
              <a:rPr sz="3800" spc="-470" dirty="0">
                <a:latin typeface="Verdana" panose="020B0604030504040204"/>
                <a:cs typeface="Verdana" panose="020B0604030504040204"/>
              </a:rPr>
              <a:t>s</a:t>
            </a:r>
            <a:r>
              <a:rPr sz="3800" spc="-345" dirty="0">
                <a:latin typeface="Verdana" panose="020B0604030504040204"/>
                <a:cs typeface="Verdana" panose="020B0604030504040204"/>
              </a:rPr>
              <a:t>e </a:t>
            </a:r>
            <a:r>
              <a:rPr sz="3800" spc="-380" dirty="0">
                <a:latin typeface="Verdana" panose="020B0604030504040204"/>
                <a:cs typeface="Verdana" panose="020B0604030504040204"/>
              </a:rPr>
              <a:t>p</a:t>
            </a:r>
            <a:r>
              <a:rPr sz="3800" spc="-390" dirty="0">
                <a:latin typeface="Verdana" panose="020B0604030504040204"/>
                <a:cs typeface="Verdana" panose="020B0604030504040204"/>
              </a:rPr>
              <a:t>o</a:t>
            </a:r>
            <a:r>
              <a:rPr sz="3800" spc="-470" dirty="0">
                <a:latin typeface="Verdana" panose="020B0604030504040204"/>
                <a:cs typeface="Verdana" panose="020B0604030504040204"/>
              </a:rPr>
              <a:t>s</a:t>
            </a:r>
            <a:r>
              <a:rPr sz="3800" spc="-340" dirty="0">
                <a:latin typeface="Verdana" panose="020B0604030504040204"/>
                <a:cs typeface="Verdana" panose="020B0604030504040204"/>
              </a:rPr>
              <a:t>i</a:t>
            </a:r>
            <a:r>
              <a:rPr sz="3800" spc="-335" dirty="0">
                <a:latin typeface="Verdana" panose="020B0604030504040204"/>
                <a:cs typeface="Verdana" panose="020B0604030504040204"/>
              </a:rPr>
              <a:t>t</a:t>
            </a:r>
            <a:r>
              <a:rPr sz="3800" spc="-340" dirty="0">
                <a:latin typeface="Verdana" panose="020B0604030504040204"/>
                <a:cs typeface="Verdana" panose="020B0604030504040204"/>
              </a:rPr>
              <a:t>i</a:t>
            </a:r>
            <a:r>
              <a:rPr sz="3800" spc="-509" dirty="0">
                <a:latin typeface="Verdana" panose="020B0604030504040204"/>
                <a:cs typeface="Verdana" panose="020B0604030504040204"/>
              </a:rPr>
              <a:t>v</a:t>
            </a:r>
            <a:r>
              <a:rPr sz="3800" spc="-350" dirty="0">
                <a:latin typeface="Verdana" panose="020B0604030504040204"/>
                <a:cs typeface="Verdana" panose="020B0604030504040204"/>
              </a:rPr>
              <a:t>e</a:t>
            </a:r>
            <a:r>
              <a:rPr sz="3800" spc="-465" dirty="0">
                <a:latin typeface="Verdana" panose="020B0604030504040204"/>
                <a:cs typeface="Verdana" panose="020B0604030504040204"/>
              </a:rPr>
              <a:t>s</a:t>
            </a:r>
            <a:r>
              <a:rPr sz="3800" spc="-345" dirty="0">
                <a:latin typeface="Verdana" panose="020B0604030504040204"/>
                <a:cs typeface="Verdana" panose="020B0604030504040204"/>
              </a:rPr>
              <a:t> </a:t>
            </a:r>
            <a:r>
              <a:rPr sz="3800" spc="-360" dirty="0">
                <a:latin typeface="Verdana" panose="020B0604030504040204"/>
                <a:cs typeface="Verdana" panose="020B0604030504040204"/>
              </a:rPr>
              <a:t>b</a:t>
            </a:r>
            <a:r>
              <a:rPr sz="3800" spc="-505" dirty="0">
                <a:latin typeface="Verdana" panose="020B0604030504040204"/>
                <a:cs typeface="Verdana" panose="020B0604030504040204"/>
              </a:rPr>
              <a:t>y</a:t>
            </a:r>
            <a:r>
              <a:rPr sz="3800" spc="-345" dirty="0">
                <a:latin typeface="Verdana" panose="020B0604030504040204"/>
                <a:cs typeface="Verdana" panose="020B0604030504040204"/>
              </a:rPr>
              <a:t> </a:t>
            </a:r>
            <a:r>
              <a:rPr sz="3800" spc="-105" dirty="0">
                <a:latin typeface="Verdana" panose="020B0604030504040204"/>
                <a:cs typeface="Verdana" panose="020B0604030504040204"/>
              </a:rPr>
              <a:t>c</a:t>
            </a:r>
            <a:r>
              <a:rPr sz="3800" spc="-390" dirty="0">
                <a:latin typeface="Verdana" panose="020B0604030504040204"/>
                <a:cs typeface="Verdana" panose="020B0604030504040204"/>
              </a:rPr>
              <a:t>o</a:t>
            </a:r>
            <a:r>
              <a:rPr sz="3800" spc="-850" dirty="0">
                <a:latin typeface="Verdana" panose="020B0604030504040204"/>
                <a:cs typeface="Verdana" panose="020B0604030504040204"/>
              </a:rPr>
              <a:t>m</a:t>
            </a:r>
            <a:r>
              <a:rPr sz="3800" spc="-360" dirty="0">
                <a:latin typeface="Verdana" panose="020B0604030504040204"/>
                <a:cs typeface="Verdana" panose="020B0604030504040204"/>
              </a:rPr>
              <a:t>b</a:t>
            </a:r>
            <a:r>
              <a:rPr sz="3800" spc="-340" dirty="0">
                <a:latin typeface="Verdana" panose="020B0604030504040204"/>
                <a:cs typeface="Verdana" panose="020B0604030504040204"/>
              </a:rPr>
              <a:t>i</a:t>
            </a:r>
            <a:r>
              <a:rPr sz="3800" spc="-484" dirty="0">
                <a:latin typeface="Verdana" panose="020B0604030504040204"/>
                <a:cs typeface="Verdana" panose="020B0604030504040204"/>
              </a:rPr>
              <a:t>n</a:t>
            </a:r>
            <a:r>
              <a:rPr sz="3800" spc="-340" dirty="0">
                <a:latin typeface="Verdana" panose="020B0604030504040204"/>
                <a:cs typeface="Verdana" panose="020B0604030504040204"/>
              </a:rPr>
              <a:t>i</a:t>
            </a:r>
            <a:r>
              <a:rPr sz="3800" spc="-484" dirty="0">
                <a:latin typeface="Verdana" panose="020B0604030504040204"/>
                <a:cs typeface="Verdana" panose="020B0604030504040204"/>
              </a:rPr>
              <a:t>n</a:t>
            </a:r>
            <a:r>
              <a:rPr sz="3800" spc="-270" dirty="0">
                <a:latin typeface="Verdana" panose="020B0604030504040204"/>
                <a:cs typeface="Verdana" panose="020B0604030504040204"/>
              </a:rPr>
              <a:t>g  </a:t>
            </a:r>
            <a:r>
              <a:rPr sz="3800" spc="-380" dirty="0">
                <a:latin typeface="Verdana" panose="020B0604030504040204"/>
                <a:cs typeface="Verdana" panose="020B0604030504040204"/>
              </a:rPr>
              <a:t>the</a:t>
            </a:r>
            <a:r>
              <a:rPr sz="3800" spc="-345" dirty="0">
                <a:latin typeface="Verdana" panose="020B0604030504040204"/>
                <a:cs typeface="Verdana" panose="020B0604030504040204"/>
              </a:rPr>
              <a:t> </a:t>
            </a:r>
            <a:r>
              <a:rPr sz="3800" spc="-425" dirty="0">
                <a:latin typeface="Verdana" panose="020B0604030504040204"/>
                <a:cs typeface="Verdana" panose="020B0604030504040204"/>
              </a:rPr>
              <a:t>strengths</a:t>
            </a:r>
            <a:r>
              <a:rPr sz="3800" spc="-345" dirty="0">
                <a:latin typeface="Verdana" panose="020B0604030504040204"/>
                <a:cs typeface="Verdana" panose="020B0604030504040204"/>
              </a:rPr>
              <a:t> of </a:t>
            </a:r>
            <a:r>
              <a:rPr sz="3800" spc="-370" dirty="0">
                <a:latin typeface="Verdana" panose="020B0604030504040204"/>
                <a:cs typeface="Verdana" panose="020B0604030504040204"/>
              </a:rPr>
              <a:t>different</a:t>
            </a:r>
            <a:r>
              <a:rPr sz="3800" spc="-345" dirty="0">
                <a:latin typeface="Verdana" panose="020B0604030504040204"/>
                <a:cs typeface="Verdana" panose="020B0604030504040204"/>
              </a:rPr>
              <a:t> </a:t>
            </a:r>
            <a:r>
              <a:rPr sz="3800" spc="-409" dirty="0">
                <a:latin typeface="Verdana" panose="020B0604030504040204"/>
                <a:cs typeface="Verdana" panose="020B0604030504040204"/>
              </a:rPr>
              <a:t>types</a:t>
            </a:r>
            <a:r>
              <a:rPr sz="3800" spc="-345" dirty="0">
                <a:latin typeface="Verdana" panose="020B0604030504040204"/>
                <a:cs typeface="Verdana" panose="020B0604030504040204"/>
              </a:rPr>
              <a:t> of </a:t>
            </a:r>
            <a:r>
              <a:rPr sz="3800" spc="-340" dirty="0">
                <a:latin typeface="Verdana" panose="020B0604030504040204"/>
                <a:cs typeface="Verdana" panose="020B0604030504040204"/>
              </a:rPr>
              <a:t> </a:t>
            </a:r>
            <a:r>
              <a:rPr sz="3800" spc="-484" dirty="0">
                <a:latin typeface="Verdana" panose="020B0604030504040204"/>
                <a:cs typeface="Verdana" panose="020B0604030504040204"/>
              </a:rPr>
              <a:t>n</a:t>
            </a:r>
            <a:r>
              <a:rPr sz="3800" spc="-350" dirty="0">
                <a:latin typeface="Verdana" panose="020B0604030504040204"/>
                <a:cs typeface="Verdana" panose="020B0604030504040204"/>
              </a:rPr>
              <a:t>e</a:t>
            </a:r>
            <a:r>
              <a:rPr sz="3800" spc="-484" dirty="0">
                <a:latin typeface="Verdana" panose="020B0604030504040204"/>
                <a:cs typeface="Verdana" panose="020B0604030504040204"/>
              </a:rPr>
              <a:t>u</a:t>
            </a:r>
            <a:r>
              <a:rPr sz="3800" spc="-509" dirty="0">
                <a:latin typeface="Verdana" panose="020B0604030504040204"/>
                <a:cs typeface="Verdana" panose="020B0604030504040204"/>
              </a:rPr>
              <a:t>r</a:t>
            </a:r>
            <a:r>
              <a:rPr sz="3800" spc="-545" dirty="0">
                <a:latin typeface="Verdana" panose="020B0604030504040204"/>
                <a:cs typeface="Verdana" panose="020B0604030504040204"/>
              </a:rPr>
              <a:t>a</a:t>
            </a:r>
            <a:r>
              <a:rPr sz="3800" spc="-300" dirty="0">
                <a:latin typeface="Verdana" panose="020B0604030504040204"/>
                <a:cs typeface="Verdana" panose="020B0604030504040204"/>
              </a:rPr>
              <a:t>l</a:t>
            </a:r>
            <a:r>
              <a:rPr sz="3800" spc="-345" dirty="0">
                <a:latin typeface="Verdana" panose="020B0604030504040204"/>
                <a:cs typeface="Verdana" panose="020B0604030504040204"/>
              </a:rPr>
              <a:t> </a:t>
            </a:r>
            <a:r>
              <a:rPr sz="3800" spc="-484" dirty="0">
                <a:latin typeface="Verdana" panose="020B0604030504040204"/>
                <a:cs typeface="Verdana" panose="020B0604030504040204"/>
              </a:rPr>
              <a:t>n</a:t>
            </a:r>
            <a:r>
              <a:rPr sz="3800" spc="-350" dirty="0">
                <a:latin typeface="Verdana" panose="020B0604030504040204"/>
                <a:cs typeface="Verdana" panose="020B0604030504040204"/>
              </a:rPr>
              <a:t>e</a:t>
            </a:r>
            <a:r>
              <a:rPr sz="3800" spc="-335" dirty="0">
                <a:latin typeface="Verdana" panose="020B0604030504040204"/>
                <a:cs typeface="Verdana" panose="020B0604030504040204"/>
              </a:rPr>
              <a:t>t</a:t>
            </a:r>
            <a:r>
              <a:rPr sz="3800" spc="-869" dirty="0">
                <a:latin typeface="Verdana" panose="020B0604030504040204"/>
                <a:cs typeface="Verdana" panose="020B0604030504040204"/>
              </a:rPr>
              <a:t>w</a:t>
            </a:r>
            <a:r>
              <a:rPr sz="3800" spc="-390" dirty="0">
                <a:latin typeface="Verdana" panose="020B0604030504040204"/>
                <a:cs typeface="Verdana" panose="020B0604030504040204"/>
              </a:rPr>
              <a:t>o</a:t>
            </a:r>
            <a:r>
              <a:rPr sz="3800" spc="-509" dirty="0">
                <a:latin typeface="Verdana" panose="020B0604030504040204"/>
                <a:cs typeface="Verdana" panose="020B0604030504040204"/>
              </a:rPr>
              <a:t>r</a:t>
            </a:r>
            <a:r>
              <a:rPr sz="3800" spc="-590" dirty="0">
                <a:latin typeface="Verdana" panose="020B0604030504040204"/>
                <a:cs typeface="Verdana" panose="020B0604030504040204"/>
              </a:rPr>
              <a:t>k</a:t>
            </a:r>
            <a:r>
              <a:rPr sz="3800" spc="-470" dirty="0">
                <a:latin typeface="Verdana" panose="020B0604030504040204"/>
                <a:cs typeface="Verdana" panose="020B0604030504040204"/>
              </a:rPr>
              <a:t>s</a:t>
            </a:r>
            <a:r>
              <a:rPr sz="3800" spc="-500" dirty="0">
                <a:latin typeface="Verdana" panose="020B0604030504040204"/>
                <a:cs typeface="Verdana" panose="020B0604030504040204"/>
              </a:rPr>
              <a:t>.</a:t>
            </a:r>
            <a:r>
              <a:rPr sz="3800" spc="-345" dirty="0">
                <a:latin typeface="Verdana" panose="020B0604030504040204"/>
                <a:cs typeface="Verdana" panose="020B0604030504040204"/>
              </a:rPr>
              <a:t> </a:t>
            </a:r>
            <a:r>
              <a:rPr sz="3800" spc="-405" dirty="0">
                <a:latin typeface="Verdana" panose="020B0604030504040204"/>
                <a:cs typeface="Verdana" panose="020B0604030504040204"/>
              </a:rPr>
              <a:t>T</a:t>
            </a:r>
            <a:r>
              <a:rPr sz="3800" spc="-465" dirty="0">
                <a:latin typeface="Verdana" panose="020B0604030504040204"/>
                <a:cs typeface="Verdana" panose="020B0604030504040204"/>
              </a:rPr>
              <a:t>h</a:t>
            </a:r>
            <a:r>
              <a:rPr sz="3800" spc="-340" dirty="0">
                <a:latin typeface="Verdana" panose="020B0604030504040204"/>
                <a:cs typeface="Verdana" panose="020B0604030504040204"/>
              </a:rPr>
              <a:t>i</a:t>
            </a:r>
            <a:r>
              <a:rPr sz="3800" spc="-465" dirty="0">
                <a:latin typeface="Verdana" panose="020B0604030504040204"/>
                <a:cs typeface="Verdana" panose="020B0604030504040204"/>
              </a:rPr>
              <a:t>s</a:t>
            </a:r>
            <a:r>
              <a:rPr sz="3800" spc="-345" dirty="0">
                <a:latin typeface="Verdana" panose="020B0604030504040204"/>
                <a:cs typeface="Verdana" panose="020B0604030504040204"/>
              </a:rPr>
              <a:t> </a:t>
            </a:r>
            <a:r>
              <a:rPr sz="3800" spc="-509" dirty="0">
                <a:latin typeface="Verdana" panose="020B0604030504040204"/>
                <a:cs typeface="Verdana" panose="020B0604030504040204"/>
              </a:rPr>
              <a:t>r</a:t>
            </a:r>
            <a:r>
              <a:rPr sz="3800" spc="-350" dirty="0">
                <a:latin typeface="Verdana" panose="020B0604030504040204"/>
                <a:cs typeface="Verdana" panose="020B0604030504040204"/>
              </a:rPr>
              <a:t>e</a:t>
            </a:r>
            <a:r>
              <a:rPr sz="3800" spc="-360" dirty="0">
                <a:latin typeface="Verdana" panose="020B0604030504040204"/>
                <a:cs typeface="Verdana" panose="020B0604030504040204"/>
              </a:rPr>
              <a:t>d</a:t>
            </a:r>
            <a:r>
              <a:rPr sz="3800" spc="-484" dirty="0">
                <a:latin typeface="Verdana" panose="020B0604030504040204"/>
                <a:cs typeface="Verdana" panose="020B0604030504040204"/>
              </a:rPr>
              <a:t>u</a:t>
            </a:r>
            <a:r>
              <a:rPr sz="3800" spc="-105" dirty="0">
                <a:latin typeface="Verdana" panose="020B0604030504040204"/>
                <a:cs typeface="Verdana" panose="020B0604030504040204"/>
              </a:rPr>
              <a:t>c</a:t>
            </a:r>
            <a:r>
              <a:rPr sz="3800" spc="-350" dirty="0">
                <a:latin typeface="Verdana" panose="020B0604030504040204"/>
                <a:cs typeface="Verdana" panose="020B0604030504040204"/>
              </a:rPr>
              <a:t>e</a:t>
            </a:r>
            <a:r>
              <a:rPr sz="3800" spc="-465" dirty="0">
                <a:latin typeface="Verdana" panose="020B0604030504040204"/>
                <a:cs typeface="Verdana" panose="020B0604030504040204"/>
              </a:rPr>
              <a:t>s</a:t>
            </a:r>
            <a:r>
              <a:rPr sz="3800" spc="-345" dirty="0">
                <a:latin typeface="Verdana" panose="020B0604030504040204"/>
                <a:cs typeface="Verdana" panose="020B0604030504040204"/>
              </a:rPr>
              <a:t> </a:t>
            </a:r>
            <a:r>
              <a:rPr sz="3800" spc="-335" dirty="0">
                <a:latin typeface="Verdana" panose="020B0604030504040204"/>
                <a:cs typeface="Verdana" panose="020B0604030504040204"/>
              </a:rPr>
              <a:t>t</a:t>
            </a:r>
            <a:r>
              <a:rPr sz="3800" spc="-465" dirty="0">
                <a:latin typeface="Verdana" panose="020B0604030504040204"/>
                <a:cs typeface="Verdana" panose="020B0604030504040204"/>
              </a:rPr>
              <a:t>h</a:t>
            </a:r>
            <a:r>
              <a:rPr sz="3800" spc="-235" dirty="0">
                <a:latin typeface="Verdana" panose="020B0604030504040204"/>
                <a:cs typeface="Verdana" panose="020B0604030504040204"/>
              </a:rPr>
              <a:t>e  </a:t>
            </a:r>
            <a:r>
              <a:rPr sz="3800" spc="-869" dirty="0">
                <a:latin typeface="Verdana" panose="020B0604030504040204"/>
                <a:cs typeface="Verdana" panose="020B0604030504040204"/>
              </a:rPr>
              <a:t>w</a:t>
            </a:r>
            <a:r>
              <a:rPr sz="3800" spc="-390" dirty="0">
                <a:latin typeface="Verdana" panose="020B0604030504040204"/>
                <a:cs typeface="Verdana" panose="020B0604030504040204"/>
              </a:rPr>
              <a:t>o</a:t>
            </a:r>
            <a:r>
              <a:rPr sz="3800" spc="-509" dirty="0">
                <a:latin typeface="Verdana" panose="020B0604030504040204"/>
                <a:cs typeface="Verdana" panose="020B0604030504040204"/>
              </a:rPr>
              <a:t>r</a:t>
            </a:r>
            <a:r>
              <a:rPr sz="3800" spc="-590" dirty="0">
                <a:latin typeface="Verdana" panose="020B0604030504040204"/>
                <a:cs typeface="Verdana" panose="020B0604030504040204"/>
              </a:rPr>
              <a:t>k</a:t>
            </a:r>
            <a:r>
              <a:rPr sz="3800" spc="-305" dirty="0">
                <a:latin typeface="Verdana" panose="020B0604030504040204"/>
                <a:cs typeface="Verdana" panose="020B0604030504040204"/>
              </a:rPr>
              <a:t>l</a:t>
            </a:r>
            <a:r>
              <a:rPr sz="3800" spc="-390" dirty="0">
                <a:latin typeface="Verdana" panose="020B0604030504040204"/>
                <a:cs typeface="Verdana" panose="020B0604030504040204"/>
              </a:rPr>
              <a:t>o</a:t>
            </a:r>
            <a:r>
              <a:rPr sz="3800" spc="-545" dirty="0">
                <a:latin typeface="Verdana" panose="020B0604030504040204"/>
                <a:cs typeface="Verdana" panose="020B0604030504040204"/>
              </a:rPr>
              <a:t>a</a:t>
            </a:r>
            <a:r>
              <a:rPr sz="3800" spc="-355" dirty="0">
                <a:latin typeface="Verdana" panose="020B0604030504040204"/>
                <a:cs typeface="Verdana" panose="020B0604030504040204"/>
              </a:rPr>
              <a:t>d</a:t>
            </a:r>
            <a:r>
              <a:rPr sz="3800" spc="-345" dirty="0">
                <a:latin typeface="Verdana" panose="020B0604030504040204"/>
                <a:cs typeface="Verdana" panose="020B0604030504040204"/>
              </a:rPr>
              <a:t> </a:t>
            </a:r>
            <a:r>
              <a:rPr sz="3800" spc="-300" dirty="0">
                <a:latin typeface="Verdana" panose="020B0604030504040204"/>
                <a:cs typeface="Verdana" panose="020B0604030504040204"/>
              </a:rPr>
              <a:t>f</a:t>
            </a:r>
            <a:r>
              <a:rPr sz="3800" spc="-390" dirty="0">
                <a:latin typeface="Verdana" panose="020B0604030504040204"/>
                <a:cs typeface="Verdana" panose="020B0604030504040204"/>
              </a:rPr>
              <a:t>o</a:t>
            </a:r>
            <a:r>
              <a:rPr sz="3800" spc="-505" dirty="0">
                <a:latin typeface="Verdana" panose="020B0604030504040204"/>
                <a:cs typeface="Verdana" panose="020B0604030504040204"/>
              </a:rPr>
              <a:t>r</a:t>
            </a:r>
            <a:r>
              <a:rPr sz="3800" spc="-345" dirty="0">
                <a:latin typeface="Verdana" panose="020B0604030504040204"/>
                <a:cs typeface="Verdana" panose="020B0604030504040204"/>
              </a:rPr>
              <a:t> </a:t>
            </a:r>
            <a:r>
              <a:rPr sz="3800" spc="-465" dirty="0">
                <a:latin typeface="Verdana" panose="020B0604030504040204"/>
                <a:cs typeface="Verdana" panose="020B0604030504040204"/>
              </a:rPr>
              <a:t>h</a:t>
            </a:r>
            <a:r>
              <a:rPr sz="3800" spc="-484" dirty="0">
                <a:latin typeface="Verdana" panose="020B0604030504040204"/>
                <a:cs typeface="Verdana" panose="020B0604030504040204"/>
              </a:rPr>
              <a:t>u</a:t>
            </a:r>
            <a:r>
              <a:rPr sz="3800" spc="-850" dirty="0">
                <a:latin typeface="Verdana" panose="020B0604030504040204"/>
                <a:cs typeface="Verdana" panose="020B0604030504040204"/>
              </a:rPr>
              <a:t>m</a:t>
            </a:r>
            <a:r>
              <a:rPr sz="3800" spc="-545" dirty="0">
                <a:latin typeface="Verdana" panose="020B0604030504040204"/>
                <a:cs typeface="Verdana" panose="020B0604030504040204"/>
              </a:rPr>
              <a:t>a</a:t>
            </a:r>
            <a:r>
              <a:rPr sz="3800" spc="-480" dirty="0">
                <a:latin typeface="Verdana" panose="020B0604030504040204"/>
                <a:cs typeface="Verdana" panose="020B0604030504040204"/>
              </a:rPr>
              <a:t>n</a:t>
            </a:r>
            <a:r>
              <a:rPr sz="3800" spc="-345" dirty="0">
                <a:latin typeface="Verdana" panose="020B0604030504040204"/>
                <a:cs typeface="Verdana" panose="020B0604030504040204"/>
              </a:rPr>
              <a:t> </a:t>
            </a:r>
            <a:r>
              <a:rPr sz="3800" spc="-545" dirty="0">
                <a:latin typeface="Verdana" panose="020B0604030504040204"/>
                <a:cs typeface="Verdana" panose="020B0604030504040204"/>
              </a:rPr>
              <a:t>a</a:t>
            </a:r>
            <a:r>
              <a:rPr sz="3800" spc="-484" dirty="0">
                <a:latin typeface="Verdana" panose="020B0604030504040204"/>
                <a:cs typeface="Verdana" panose="020B0604030504040204"/>
              </a:rPr>
              <a:t>n</a:t>
            </a:r>
            <a:r>
              <a:rPr sz="3800" spc="-545" dirty="0">
                <a:latin typeface="Verdana" panose="020B0604030504040204"/>
                <a:cs typeface="Verdana" panose="020B0604030504040204"/>
              </a:rPr>
              <a:t>a</a:t>
            </a:r>
            <a:r>
              <a:rPr sz="3800" spc="-305" dirty="0">
                <a:latin typeface="Verdana" panose="020B0604030504040204"/>
                <a:cs typeface="Verdana" panose="020B0604030504040204"/>
              </a:rPr>
              <a:t>l</a:t>
            </a:r>
            <a:r>
              <a:rPr sz="3800" spc="-509" dirty="0">
                <a:latin typeface="Verdana" panose="020B0604030504040204"/>
                <a:cs typeface="Verdana" panose="020B0604030504040204"/>
              </a:rPr>
              <a:t>y</a:t>
            </a:r>
            <a:r>
              <a:rPr sz="3800" spc="-470" dirty="0">
                <a:latin typeface="Verdana" panose="020B0604030504040204"/>
                <a:cs typeface="Verdana" panose="020B0604030504040204"/>
              </a:rPr>
              <a:t>s</a:t>
            </a:r>
            <a:r>
              <a:rPr sz="3800" spc="-335" dirty="0">
                <a:latin typeface="Verdana" panose="020B0604030504040204"/>
                <a:cs typeface="Verdana" panose="020B0604030504040204"/>
              </a:rPr>
              <a:t>t</a:t>
            </a:r>
            <a:r>
              <a:rPr sz="3800" spc="-465" dirty="0">
                <a:latin typeface="Verdana" panose="020B0604030504040204"/>
                <a:cs typeface="Verdana" panose="020B0604030504040204"/>
              </a:rPr>
              <a:t>s</a:t>
            </a:r>
            <a:r>
              <a:rPr sz="3800" spc="-345" dirty="0">
                <a:latin typeface="Verdana" panose="020B0604030504040204"/>
                <a:cs typeface="Verdana" panose="020B0604030504040204"/>
              </a:rPr>
              <a:t> </a:t>
            </a:r>
            <a:r>
              <a:rPr sz="3800" spc="-545" dirty="0">
                <a:latin typeface="Verdana" panose="020B0604030504040204"/>
                <a:cs typeface="Verdana" panose="020B0604030504040204"/>
              </a:rPr>
              <a:t>a</a:t>
            </a:r>
            <a:r>
              <a:rPr sz="3800" spc="-484" dirty="0">
                <a:latin typeface="Verdana" panose="020B0604030504040204"/>
                <a:cs typeface="Verdana" panose="020B0604030504040204"/>
              </a:rPr>
              <a:t>n</a:t>
            </a:r>
            <a:r>
              <a:rPr sz="3800" spc="-235" dirty="0">
                <a:latin typeface="Verdana" panose="020B0604030504040204"/>
                <a:cs typeface="Verdana" panose="020B0604030504040204"/>
              </a:rPr>
              <a:t>d  </a:t>
            </a:r>
            <a:r>
              <a:rPr sz="3800" spc="-545" dirty="0">
                <a:latin typeface="Verdana" panose="020B0604030504040204"/>
                <a:cs typeface="Verdana" panose="020B0604030504040204"/>
              </a:rPr>
              <a:t>a</a:t>
            </a:r>
            <a:r>
              <a:rPr sz="3800" spc="-305" dirty="0">
                <a:latin typeface="Verdana" panose="020B0604030504040204"/>
                <a:cs typeface="Verdana" panose="020B0604030504040204"/>
              </a:rPr>
              <a:t>ll</a:t>
            </a:r>
            <a:r>
              <a:rPr sz="3800" spc="-390" dirty="0">
                <a:latin typeface="Verdana" panose="020B0604030504040204"/>
                <a:cs typeface="Verdana" panose="020B0604030504040204"/>
              </a:rPr>
              <a:t>o</a:t>
            </a:r>
            <a:r>
              <a:rPr sz="3800" spc="-869" dirty="0">
                <a:latin typeface="Verdana" panose="020B0604030504040204"/>
                <a:cs typeface="Verdana" panose="020B0604030504040204"/>
              </a:rPr>
              <a:t>w</a:t>
            </a:r>
            <a:r>
              <a:rPr sz="3800" spc="-465" dirty="0">
                <a:latin typeface="Verdana" panose="020B0604030504040204"/>
                <a:cs typeface="Verdana" panose="020B0604030504040204"/>
              </a:rPr>
              <a:t>s</a:t>
            </a:r>
            <a:r>
              <a:rPr sz="3800" spc="-345" dirty="0">
                <a:latin typeface="Verdana" panose="020B0604030504040204"/>
                <a:cs typeface="Verdana" panose="020B0604030504040204"/>
              </a:rPr>
              <a:t> </a:t>
            </a:r>
            <a:r>
              <a:rPr sz="3800" spc="-335" dirty="0">
                <a:latin typeface="Verdana" panose="020B0604030504040204"/>
                <a:cs typeface="Verdana" panose="020B0604030504040204"/>
              </a:rPr>
              <a:t>t</a:t>
            </a:r>
            <a:r>
              <a:rPr sz="3800" spc="-465" dirty="0">
                <a:latin typeface="Verdana" panose="020B0604030504040204"/>
                <a:cs typeface="Verdana" panose="020B0604030504040204"/>
              </a:rPr>
              <a:t>h</a:t>
            </a:r>
            <a:r>
              <a:rPr sz="3800" spc="-350" dirty="0">
                <a:latin typeface="Verdana" panose="020B0604030504040204"/>
                <a:cs typeface="Verdana" panose="020B0604030504040204"/>
              </a:rPr>
              <a:t>e</a:t>
            </a:r>
            <a:r>
              <a:rPr sz="3800" spc="-844" dirty="0">
                <a:latin typeface="Verdana" panose="020B0604030504040204"/>
                <a:cs typeface="Verdana" panose="020B0604030504040204"/>
              </a:rPr>
              <a:t>m</a:t>
            </a:r>
            <a:r>
              <a:rPr sz="3800" spc="-345" dirty="0">
                <a:latin typeface="Verdana" panose="020B0604030504040204"/>
                <a:cs typeface="Verdana" panose="020B0604030504040204"/>
              </a:rPr>
              <a:t> </a:t>
            </a:r>
            <a:r>
              <a:rPr sz="3800" spc="-335" dirty="0">
                <a:latin typeface="Verdana" panose="020B0604030504040204"/>
                <a:cs typeface="Verdana" panose="020B0604030504040204"/>
              </a:rPr>
              <a:t>t</a:t>
            </a:r>
            <a:r>
              <a:rPr sz="3800" spc="-385" dirty="0">
                <a:latin typeface="Verdana" panose="020B0604030504040204"/>
                <a:cs typeface="Verdana" panose="020B0604030504040204"/>
              </a:rPr>
              <a:t>o</a:t>
            </a:r>
            <a:r>
              <a:rPr sz="3800" spc="-345" dirty="0">
                <a:latin typeface="Verdana" panose="020B0604030504040204"/>
                <a:cs typeface="Verdana" panose="020B0604030504040204"/>
              </a:rPr>
              <a:t> </a:t>
            </a:r>
            <a:r>
              <a:rPr sz="3800" spc="-300" dirty="0">
                <a:latin typeface="Verdana" panose="020B0604030504040204"/>
                <a:cs typeface="Verdana" panose="020B0604030504040204"/>
              </a:rPr>
              <a:t>f</a:t>
            </a:r>
            <a:r>
              <a:rPr sz="3800" spc="-390" dirty="0">
                <a:latin typeface="Verdana" panose="020B0604030504040204"/>
                <a:cs typeface="Verdana" panose="020B0604030504040204"/>
              </a:rPr>
              <a:t>o</a:t>
            </a:r>
            <a:r>
              <a:rPr sz="3800" spc="-105" dirty="0">
                <a:latin typeface="Verdana" panose="020B0604030504040204"/>
                <a:cs typeface="Verdana" panose="020B0604030504040204"/>
              </a:rPr>
              <a:t>c</a:t>
            </a:r>
            <a:r>
              <a:rPr sz="3800" spc="-484" dirty="0">
                <a:latin typeface="Verdana" panose="020B0604030504040204"/>
                <a:cs typeface="Verdana" panose="020B0604030504040204"/>
              </a:rPr>
              <a:t>u</a:t>
            </a:r>
            <a:r>
              <a:rPr sz="3800" spc="-465" dirty="0">
                <a:latin typeface="Verdana" panose="020B0604030504040204"/>
                <a:cs typeface="Verdana" panose="020B0604030504040204"/>
              </a:rPr>
              <a:t>s</a:t>
            </a:r>
            <a:r>
              <a:rPr sz="3800" spc="-345" dirty="0">
                <a:latin typeface="Verdana" panose="020B0604030504040204"/>
                <a:cs typeface="Verdana" panose="020B0604030504040204"/>
              </a:rPr>
              <a:t> </a:t>
            </a:r>
            <a:r>
              <a:rPr sz="3800" spc="-390" dirty="0">
                <a:latin typeface="Verdana" panose="020B0604030504040204"/>
                <a:cs typeface="Verdana" panose="020B0604030504040204"/>
              </a:rPr>
              <a:t>o</a:t>
            </a:r>
            <a:r>
              <a:rPr sz="3800" spc="-480" dirty="0">
                <a:latin typeface="Verdana" panose="020B0604030504040204"/>
                <a:cs typeface="Verdana" panose="020B0604030504040204"/>
              </a:rPr>
              <a:t>n</a:t>
            </a:r>
            <a:r>
              <a:rPr sz="3800" spc="-345" dirty="0">
                <a:latin typeface="Verdana" panose="020B0604030504040204"/>
                <a:cs typeface="Verdana" panose="020B0604030504040204"/>
              </a:rPr>
              <a:t> </a:t>
            </a:r>
            <a:r>
              <a:rPr sz="3800" spc="-340" dirty="0">
                <a:latin typeface="Verdana" panose="020B0604030504040204"/>
                <a:cs typeface="Verdana" panose="020B0604030504040204"/>
              </a:rPr>
              <a:t>i</a:t>
            </a:r>
            <a:r>
              <a:rPr sz="3800" spc="-484" dirty="0">
                <a:latin typeface="Verdana" panose="020B0604030504040204"/>
                <a:cs typeface="Verdana" panose="020B0604030504040204"/>
              </a:rPr>
              <a:t>n</a:t>
            </a:r>
            <a:r>
              <a:rPr sz="3800" spc="-509" dirty="0">
                <a:latin typeface="Verdana" panose="020B0604030504040204"/>
                <a:cs typeface="Verdana" panose="020B0604030504040204"/>
              </a:rPr>
              <a:t>v</a:t>
            </a:r>
            <a:r>
              <a:rPr sz="3800" spc="-350" dirty="0">
                <a:latin typeface="Verdana" panose="020B0604030504040204"/>
                <a:cs typeface="Verdana" panose="020B0604030504040204"/>
              </a:rPr>
              <a:t>e</a:t>
            </a:r>
            <a:r>
              <a:rPr sz="3800" spc="-470" dirty="0">
                <a:latin typeface="Verdana" panose="020B0604030504040204"/>
                <a:cs typeface="Verdana" panose="020B0604030504040204"/>
              </a:rPr>
              <a:t>s</a:t>
            </a:r>
            <a:r>
              <a:rPr sz="3800" spc="-335" dirty="0">
                <a:latin typeface="Verdana" panose="020B0604030504040204"/>
                <a:cs typeface="Verdana" panose="020B0604030504040204"/>
              </a:rPr>
              <a:t>t</a:t>
            </a:r>
            <a:r>
              <a:rPr sz="3800" spc="-340" dirty="0">
                <a:latin typeface="Verdana" panose="020B0604030504040204"/>
                <a:cs typeface="Verdana" panose="020B0604030504040204"/>
              </a:rPr>
              <a:t>i</a:t>
            </a:r>
            <a:r>
              <a:rPr sz="3800" spc="-409" dirty="0">
                <a:latin typeface="Verdana" panose="020B0604030504040204"/>
                <a:cs typeface="Verdana" panose="020B0604030504040204"/>
              </a:rPr>
              <a:t>g</a:t>
            </a:r>
            <a:r>
              <a:rPr sz="3800" spc="-545" dirty="0">
                <a:latin typeface="Verdana" panose="020B0604030504040204"/>
                <a:cs typeface="Verdana" panose="020B0604030504040204"/>
              </a:rPr>
              <a:t>a</a:t>
            </a:r>
            <a:r>
              <a:rPr sz="3800" spc="-335" dirty="0">
                <a:latin typeface="Verdana" panose="020B0604030504040204"/>
                <a:cs typeface="Verdana" panose="020B0604030504040204"/>
              </a:rPr>
              <a:t>t</a:t>
            </a:r>
            <a:r>
              <a:rPr sz="3800" spc="-340" dirty="0">
                <a:latin typeface="Verdana" panose="020B0604030504040204"/>
                <a:cs typeface="Verdana" panose="020B0604030504040204"/>
              </a:rPr>
              <a:t>i</a:t>
            </a:r>
            <a:r>
              <a:rPr sz="3800" spc="-484" dirty="0">
                <a:latin typeface="Verdana" panose="020B0604030504040204"/>
                <a:cs typeface="Verdana" panose="020B0604030504040204"/>
              </a:rPr>
              <a:t>n</a:t>
            </a:r>
            <a:r>
              <a:rPr sz="3800" spc="-270" dirty="0">
                <a:latin typeface="Verdana" panose="020B0604030504040204"/>
                <a:cs typeface="Verdana" panose="020B0604030504040204"/>
              </a:rPr>
              <a:t>g  </a:t>
            </a:r>
            <a:r>
              <a:rPr sz="3800" spc="-545" dirty="0">
                <a:latin typeface="Verdana" panose="020B0604030504040204"/>
                <a:cs typeface="Verdana" panose="020B0604030504040204"/>
              </a:rPr>
              <a:t>a</a:t>
            </a:r>
            <a:r>
              <a:rPr sz="3800" spc="-105" dirty="0">
                <a:latin typeface="Verdana" panose="020B0604030504040204"/>
                <a:cs typeface="Verdana" panose="020B0604030504040204"/>
              </a:rPr>
              <a:t>c</a:t>
            </a:r>
            <a:r>
              <a:rPr sz="3800" spc="-335" dirty="0">
                <a:latin typeface="Verdana" panose="020B0604030504040204"/>
                <a:cs typeface="Verdana" panose="020B0604030504040204"/>
              </a:rPr>
              <a:t>t</a:t>
            </a:r>
            <a:r>
              <a:rPr sz="3800" spc="-484" dirty="0">
                <a:latin typeface="Verdana" panose="020B0604030504040204"/>
                <a:cs typeface="Verdana" panose="020B0604030504040204"/>
              </a:rPr>
              <a:t>u</a:t>
            </a:r>
            <a:r>
              <a:rPr sz="3800" spc="-545" dirty="0">
                <a:latin typeface="Verdana" panose="020B0604030504040204"/>
                <a:cs typeface="Verdana" panose="020B0604030504040204"/>
              </a:rPr>
              <a:t>a</a:t>
            </a:r>
            <a:r>
              <a:rPr sz="3800" spc="-300" dirty="0">
                <a:latin typeface="Verdana" panose="020B0604030504040204"/>
                <a:cs typeface="Verdana" panose="020B0604030504040204"/>
              </a:rPr>
              <a:t>l</a:t>
            </a:r>
            <a:r>
              <a:rPr sz="3800" spc="-345" dirty="0">
                <a:latin typeface="Verdana" panose="020B0604030504040204"/>
                <a:cs typeface="Verdana" panose="020B0604030504040204"/>
              </a:rPr>
              <a:t> </a:t>
            </a:r>
            <a:r>
              <a:rPr sz="3800" spc="-340" dirty="0">
                <a:latin typeface="Verdana" panose="020B0604030504040204"/>
                <a:cs typeface="Verdana" panose="020B0604030504040204"/>
              </a:rPr>
              <a:t>i</a:t>
            </a:r>
            <a:r>
              <a:rPr sz="3800" spc="-484" dirty="0">
                <a:latin typeface="Verdana" panose="020B0604030504040204"/>
                <a:cs typeface="Verdana" panose="020B0604030504040204"/>
              </a:rPr>
              <a:t>n</a:t>
            </a:r>
            <a:r>
              <a:rPr sz="3800" spc="-335" dirty="0">
                <a:latin typeface="Verdana" panose="020B0604030504040204"/>
                <a:cs typeface="Verdana" panose="020B0604030504040204"/>
              </a:rPr>
              <a:t>t</a:t>
            </a:r>
            <a:r>
              <a:rPr sz="3800" spc="-509" dirty="0">
                <a:latin typeface="Verdana" panose="020B0604030504040204"/>
                <a:cs typeface="Verdana" panose="020B0604030504040204"/>
              </a:rPr>
              <a:t>r</a:t>
            </a:r>
            <a:r>
              <a:rPr sz="3800" spc="-484" dirty="0">
                <a:latin typeface="Verdana" panose="020B0604030504040204"/>
                <a:cs typeface="Verdana" panose="020B0604030504040204"/>
              </a:rPr>
              <a:t>u</a:t>
            </a:r>
            <a:r>
              <a:rPr sz="3800" spc="-470" dirty="0">
                <a:latin typeface="Verdana" panose="020B0604030504040204"/>
                <a:cs typeface="Verdana" panose="020B0604030504040204"/>
              </a:rPr>
              <a:t>s</a:t>
            </a:r>
            <a:r>
              <a:rPr sz="3800" spc="-340" dirty="0">
                <a:latin typeface="Verdana" panose="020B0604030504040204"/>
                <a:cs typeface="Verdana" panose="020B0604030504040204"/>
              </a:rPr>
              <a:t>i</a:t>
            </a:r>
            <a:r>
              <a:rPr sz="3800" spc="-390" dirty="0">
                <a:latin typeface="Verdana" panose="020B0604030504040204"/>
                <a:cs typeface="Verdana" panose="020B0604030504040204"/>
              </a:rPr>
              <a:t>o</a:t>
            </a:r>
            <a:r>
              <a:rPr sz="3800" spc="-484" dirty="0">
                <a:latin typeface="Verdana" panose="020B0604030504040204"/>
                <a:cs typeface="Verdana" panose="020B0604030504040204"/>
              </a:rPr>
              <a:t>n</a:t>
            </a:r>
            <a:r>
              <a:rPr sz="3800" spc="-470" dirty="0">
                <a:latin typeface="Verdana" panose="020B0604030504040204"/>
                <a:cs typeface="Verdana" panose="020B0604030504040204"/>
              </a:rPr>
              <a:t>s</a:t>
            </a:r>
            <a:r>
              <a:rPr sz="3800" spc="-500" dirty="0">
                <a:latin typeface="Verdana" panose="020B0604030504040204"/>
                <a:cs typeface="Verdana" panose="020B0604030504040204"/>
              </a:rPr>
              <a:t>.</a:t>
            </a:r>
            <a:endParaRPr sz="3800" dirty="0">
              <a:latin typeface="Verdana" panose="020B0604030504040204"/>
              <a:cs typeface="Verdana" panose="020B0604030504040204"/>
            </a:endParaRPr>
          </a:p>
        </p:txBody>
      </p:sp>
      <p:sp>
        <p:nvSpPr>
          <p:cNvPr id="4" name="object 4"/>
          <p:cNvSpPr txBox="1">
            <a:spLocks noGrp="1"/>
          </p:cNvSpPr>
          <p:nvPr>
            <p:ph type="title"/>
          </p:nvPr>
        </p:nvSpPr>
        <p:spPr>
          <a:xfrm>
            <a:off x="378046" y="982936"/>
            <a:ext cx="11638280" cy="2411730"/>
          </a:xfrm>
          <a:prstGeom prst="rect">
            <a:avLst/>
          </a:prstGeom>
        </p:spPr>
        <p:txBody>
          <a:bodyPr vert="horz" wrap="square" lIns="0" tIns="180340" rIns="0" bIns="0" rtlCol="0">
            <a:spAutoFit/>
          </a:bodyPr>
          <a:lstStyle/>
          <a:p>
            <a:pPr marL="12700" marR="5080">
              <a:lnSpc>
                <a:spcPts val="8780"/>
              </a:lnSpc>
              <a:spcBef>
                <a:spcPts val="1420"/>
              </a:spcBef>
            </a:pPr>
            <a:r>
              <a:rPr sz="8350" spc="-1035" dirty="0"/>
              <a:t>B</a:t>
            </a:r>
            <a:r>
              <a:rPr sz="8350" spc="-765" dirty="0"/>
              <a:t>e</a:t>
            </a:r>
            <a:r>
              <a:rPr sz="8350" spc="-1060" dirty="0"/>
              <a:t>n</a:t>
            </a:r>
            <a:r>
              <a:rPr sz="8350" spc="-765" dirty="0"/>
              <a:t>e</a:t>
            </a:r>
            <a:r>
              <a:rPr sz="8350" spc="-655" dirty="0"/>
              <a:t>f</a:t>
            </a:r>
            <a:r>
              <a:rPr sz="8350" spc="-740" dirty="0"/>
              <a:t>i</a:t>
            </a:r>
            <a:r>
              <a:rPr sz="8350" spc="-725" dirty="0"/>
              <a:t>t</a:t>
            </a:r>
            <a:r>
              <a:rPr sz="8350" spc="-1019" dirty="0"/>
              <a:t>s</a:t>
            </a:r>
            <a:r>
              <a:rPr sz="8350" spc="-755" dirty="0"/>
              <a:t> </a:t>
            </a:r>
            <a:r>
              <a:rPr sz="8350" spc="-850" dirty="0"/>
              <a:t>o</a:t>
            </a:r>
            <a:r>
              <a:rPr sz="8350" spc="-650" dirty="0"/>
              <a:t>f</a:t>
            </a:r>
            <a:r>
              <a:rPr sz="8350" spc="-755" dirty="0"/>
              <a:t> </a:t>
            </a:r>
            <a:r>
              <a:rPr sz="8350" spc="-994" dirty="0"/>
              <a:t>U</a:t>
            </a:r>
            <a:r>
              <a:rPr sz="8350" spc="-1025" dirty="0"/>
              <a:t>s</a:t>
            </a:r>
            <a:r>
              <a:rPr sz="8350" spc="-740" dirty="0"/>
              <a:t>i</a:t>
            </a:r>
            <a:r>
              <a:rPr sz="8350" spc="-1060" dirty="0"/>
              <a:t>n</a:t>
            </a:r>
            <a:r>
              <a:rPr sz="8350" spc="-590" dirty="0"/>
              <a:t>g  </a:t>
            </a:r>
            <a:r>
              <a:rPr sz="8350" spc="-1060" dirty="0"/>
              <a:t>H</a:t>
            </a:r>
            <a:r>
              <a:rPr sz="8350" spc="-1120" dirty="0"/>
              <a:t>y</a:t>
            </a:r>
            <a:r>
              <a:rPr sz="8350" spc="-790" dirty="0"/>
              <a:t>b</a:t>
            </a:r>
            <a:r>
              <a:rPr sz="8350" spc="-1110" dirty="0"/>
              <a:t>r</a:t>
            </a:r>
            <a:r>
              <a:rPr sz="8350" spc="-740" dirty="0"/>
              <a:t>i</a:t>
            </a:r>
            <a:r>
              <a:rPr sz="8350" spc="-785" dirty="0"/>
              <a:t>d</a:t>
            </a:r>
            <a:r>
              <a:rPr sz="8350" spc="-755" dirty="0"/>
              <a:t> </a:t>
            </a:r>
            <a:r>
              <a:rPr sz="8350" spc="-1070" dirty="0"/>
              <a:t>N</a:t>
            </a:r>
            <a:r>
              <a:rPr sz="8350" spc="-765" dirty="0"/>
              <a:t>e</a:t>
            </a:r>
            <a:r>
              <a:rPr sz="8350" spc="-1060" dirty="0"/>
              <a:t>u</a:t>
            </a:r>
            <a:r>
              <a:rPr sz="8350" spc="-1110" dirty="0"/>
              <a:t>r</a:t>
            </a:r>
            <a:r>
              <a:rPr sz="8350" spc="-1195" dirty="0"/>
              <a:t>a</a:t>
            </a:r>
            <a:r>
              <a:rPr sz="8350" spc="-655" dirty="0"/>
              <a:t>l</a:t>
            </a:r>
            <a:r>
              <a:rPr sz="8350" spc="-755" dirty="0"/>
              <a:t> </a:t>
            </a:r>
            <a:r>
              <a:rPr sz="8350" spc="-1070" dirty="0"/>
              <a:t>N</a:t>
            </a:r>
            <a:r>
              <a:rPr sz="8350" spc="-765" dirty="0"/>
              <a:t>e</a:t>
            </a:r>
            <a:r>
              <a:rPr sz="8350" spc="-725" dirty="0"/>
              <a:t>t</a:t>
            </a:r>
            <a:r>
              <a:rPr sz="8350" spc="-1905" dirty="0"/>
              <a:t>w</a:t>
            </a:r>
            <a:r>
              <a:rPr sz="8350" spc="-850" dirty="0"/>
              <a:t>o</a:t>
            </a:r>
            <a:r>
              <a:rPr sz="8350" spc="-1110" dirty="0"/>
              <a:t>r</a:t>
            </a:r>
            <a:r>
              <a:rPr sz="8350" spc="-1285" dirty="0"/>
              <a:t>k</a:t>
            </a:r>
            <a:r>
              <a:rPr sz="8350" spc="-1019" dirty="0"/>
              <a:t>s</a:t>
            </a:r>
            <a:endParaRPr sz="835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32" y="8616175"/>
            <a:ext cx="6600190" cy="1671320"/>
          </a:xfrm>
          <a:custGeom>
            <a:avLst/>
            <a:gdLst/>
            <a:ahLst/>
            <a:cxnLst/>
            <a:rect l="l" t="t" r="r" b="b"/>
            <a:pathLst>
              <a:path w="6600190" h="1671320">
                <a:moveTo>
                  <a:pt x="6600067" y="1670824"/>
                </a:moveTo>
                <a:lnTo>
                  <a:pt x="0" y="1670824"/>
                </a:lnTo>
                <a:lnTo>
                  <a:pt x="1695664" y="715675"/>
                </a:lnTo>
                <a:lnTo>
                  <a:pt x="1733423" y="694934"/>
                </a:lnTo>
                <a:lnTo>
                  <a:pt x="1772936" y="674293"/>
                </a:lnTo>
                <a:lnTo>
                  <a:pt x="1814090" y="653787"/>
                </a:lnTo>
                <a:lnTo>
                  <a:pt x="1856773" y="633449"/>
                </a:lnTo>
                <a:lnTo>
                  <a:pt x="1900873" y="613314"/>
                </a:lnTo>
                <a:lnTo>
                  <a:pt x="1946276" y="593417"/>
                </a:lnTo>
                <a:lnTo>
                  <a:pt x="1992870" y="573791"/>
                </a:lnTo>
                <a:lnTo>
                  <a:pt x="2040542" y="554472"/>
                </a:lnTo>
                <a:lnTo>
                  <a:pt x="2089180" y="535493"/>
                </a:lnTo>
                <a:lnTo>
                  <a:pt x="2138671" y="516890"/>
                </a:lnTo>
                <a:lnTo>
                  <a:pt x="2188903" y="498695"/>
                </a:lnTo>
                <a:lnTo>
                  <a:pt x="2239763" y="480944"/>
                </a:lnTo>
                <a:lnTo>
                  <a:pt x="2291138" y="463672"/>
                </a:lnTo>
                <a:lnTo>
                  <a:pt x="2342915" y="446912"/>
                </a:lnTo>
                <a:lnTo>
                  <a:pt x="2394952" y="430708"/>
                </a:lnTo>
                <a:lnTo>
                  <a:pt x="2447228" y="415067"/>
                </a:lnTo>
                <a:lnTo>
                  <a:pt x="2499538" y="400050"/>
                </a:lnTo>
                <a:lnTo>
                  <a:pt x="2551800" y="385684"/>
                </a:lnTo>
                <a:lnTo>
                  <a:pt x="2603902" y="372002"/>
                </a:lnTo>
                <a:lnTo>
                  <a:pt x="2655730" y="359039"/>
                </a:lnTo>
                <a:lnTo>
                  <a:pt x="2707173" y="346829"/>
                </a:lnTo>
                <a:lnTo>
                  <a:pt x="2758118" y="335406"/>
                </a:lnTo>
                <a:lnTo>
                  <a:pt x="2808452" y="324805"/>
                </a:lnTo>
                <a:lnTo>
                  <a:pt x="2858063" y="315061"/>
                </a:lnTo>
                <a:lnTo>
                  <a:pt x="2906837" y="306207"/>
                </a:lnTo>
                <a:lnTo>
                  <a:pt x="2954663" y="298278"/>
                </a:lnTo>
                <a:lnTo>
                  <a:pt x="3001427" y="291309"/>
                </a:lnTo>
                <a:lnTo>
                  <a:pt x="3047018" y="285334"/>
                </a:lnTo>
                <a:lnTo>
                  <a:pt x="3091321" y="280386"/>
                </a:lnTo>
                <a:lnTo>
                  <a:pt x="3134226" y="276502"/>
                </a:lnTo>
                <a:lnTo>
                  <a:pt x="6600067" y="0"/>
                </a:lnTo>
                <a:lnTo>
                  <a:pt x="6600067" y="1670824"/>
                </a:lnTo>
                <a:close/>
              </a:path>
            </a:pathLst>
          </a:custGeom>
          <a:solidFill>
            <a:srgbClr val="006F73"/>
          </a:solidFill>
        </p:spPr>
        <p:txBody>
          <a:bodyPr wrap="square" lIns="0" tIns="0" rIns="0" bIns="0" rtlCol="0"/>
          <a:lstStyle/>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15900" marR="142875">
              <a:lnSpc>
                <a:spcPct val="133000"/>
              </a:lnSpc>
              <a:spcBef>
                <a:spcPts val="100"/>
              </a:spcBef>
            </a:pPr>
            <a:r>
              <a:rPr b="0" spc="-535" dirty="0"/>
              <a:t>Implementing</a:t>
            </a:r>
            <a:r>
              <a:rPr b="0" spc="-355" dirty="0"/>
              <a:t> </a:t>
            </a:r>
            <a:r>
              <a:rPr b="0" spc="-445" dirty="0"/>
              <a:t>hybrid</a:t>
            </a:r>
            <a:r>
              <a:rPr b="0" spc="-355" dirty="0"/>
              <a:t> </a:t>
            </a:r>
            <a:r>
              <a:rPr b="0" spc="-470" dirty="0"/>
              <a:t>neural</a:t>
            </a:r>
            <a:r>
              <a:rPr b="0" spc="-355" dirty="0"/>
              <a:t> </a:t>
            </a:r>
            <a:r>
              <a:rPr b="0" spc="-525" dirty="0"/>
              <a:t>networks</a:t>
            </a:r>
            <a:r>
              <a:rPr b="0" spc="-355" dirty="0"/>
              <a:t> </a:t>
            </a:r>
            <a:r>
              <a:rPr b="0" spc="-415" dirty="0"/>
              <a:t>for</a:t>
            </a:r>
            <a:r>
              <a:rPr b="0" spc="-355" dirty="0"/>
              <a:t> </a:t>
            </a:r>
            <a:r>
              <a:rPr b="0" spc="-530" dirty="0"/>
              <a:t>network</a:t>
            </a:r>
            <a:r>
              <a:rPr b="0" spc="-355" dirty="0"/>
              <a:t> </a:t>
            </a:r>
            <a:r>
              <a:rPr b="0" spc="-445" dirty="0"/>
              <a:t>intrusion</a:t>
            </a:r>
            <a:r>
              <a:rPr b="0" spc="-355" dirty="0"/>
              <a:t> detection </a:t>
            </a:r>
            <a:r>
              <a:rPr b="0" spc="-395" dirty="0"/>
              <a:t>can </a:t>
            </a:r>
            <a:r>
              <a:rPr b="0" spc="-1350" dirty="0"/>
              <a:t> </a:t>
            </a:r>
            <a:r>
              <a:rPr b="0" spc="-380" dirty="0"/>
              <a:t>b</a:t>
            </a:r>
            <a:r>
              <a:rPr b="0" spc="-365" dirty="0"/>
              <a:t>e</a:t>
            </a:r>
            <a:r>
              <a:rPr b="0" spc="-360" dirty="0"/>
              <a:t> </a:t>
            </a:r>
            <a:r>
              <a:rPr b="0" spc="-110" dirty="0"/>
              <a:t>c</a:t>
            </a:r>
            <a:r>
              <a:rPr b="0" spc="-490" dirty="0"/>
              <a:t>h</a:t>
            </a:r>
            <a:r>
              <a:rPr b="0" spc="-575" dirty="0"/>
              <a:t>a</a:t>
            </a:r>
            <a:r>
              <a:rPr b="0" spc="-315" dirty="0"/>
              <a:t>ll</a:t>
            </a:r>
            <a:r>
              <a:rPr b="0" spc="-370" dirty="0"/>
              <a:t>e</a:t>
            </a:r>
            <a:r>
              <a:rPr b="0" spc="-509" dirty="0"/>
              <a:t>n</a:t>
            </a:r>
            <a:r>
              <a:rPr b="0" spc="-430" dirty="0"/>
              <a:t>g</a:t>
            </a:r>
            <a:r>
              <a:rPr b="0" spc="-355" dirty="0"/>
              <a:t>i</a:t>
            </a:r>
            <a:r>
              <a:rPr b="0" spc="-509" dirty="0"/>
              <a:t>n</a:t>
            </a:r>
            <a:r>
              <a:rPr b="0" spc="-430" dirty="0"/>
              <a:t>g</a:t>
            </a:r>
            <a:r>
              <a:rPr b="0" spc="-530" dirty="0"/>
              <a:t>.</a:t>
            </a:r>
            <a:r>
              <a:rPr b="0" spc="-360" dirty="0"/>
              <a:t> </a:t>
            </a:r>
            <a:r>
              <a:rPr b="0" spc="-390" dirty="0"/>
              <a:t>O</a:t>
            </a:r>
            <a:r>
              <a:rPr b="0" spc="-509" dirty="0"/>
              <a:t>n</a:t>
            </a:r>
            <a:r>
              <a:rPr b="0" spc="-365" dirty="0"/>
              <a:t>e</a:t>
            </a:r>
            <a:r>
              <a:rPr b="0" spc="-360" dirty="0"/>
              <a:t> </a:t>
            </a:r>
            <a:r>
              <a:rPr b="0" spc="-409" dirty="0"/>
              <a:t>o</a:t>
            </a:r>
            <a:r>
              <a:rPr b="0" spc="-310" dirty="0"/>
              <a:t>f</a:t>
            </a:r>
            <a:r>
              <a:rPr b="0" spc="-360" dirty="0"/>
              <a:t> </a:t>
            </a:r>
            <a:r>
              <a:rPr b="0" spc="-350" dirty="0"/>
              <a:t>t</a:t>
            </a:r>
            <a:r>
              <a:rPr b="0" spc="-490" dirty="0"/>
              <a:t>h</a:t>
            </a:r>
            <a:r>
              <a:rPr b="0" spc="-365" dirty="0"/>
              <a:t>e</a:t>
            </a:r>
            <a:r>
              <a:rPr b="0" spc="-360" dirty="0"/>
              <a:t> </a:t>
            </a:r>
            <a:r>
              <a:rPr b="0" spc="-890" dirty="0"/>
              <a:t>m</a:t>
            </a:r>
            <a:r>
              <a:rPr b="0" spc="-575" dirty="0"/>
              <a:t>a</a:t>
            </a:r>
            <a:r>
              <a:rPr b="0" spc="-355" dirty="0"/>
              <a:t>i</a:t>
            </a:r>
            <a:r>
              <a:rPr b="0" spc="-505" dirty="0"/>
              <a:t>n</a:t>
            </a:r>
            <a:r>
              <a:rPr b="0" spc="-360" dirty="0"/>
              <a:t> </a:t>
            </a:r>
            <a:r>
              <a:rPr b="0" spc="-110" dirty="0"/>
              <a:t>c</a:t>
            </a:r>
            <a:r>
              <a:rPr b="0" spc="-490" dirty="0"/>
              <a:t>h</a:t>
            </a:r>
            <a:r>
              <a:rPr b="0" spc="-575" dirty="0"/>
              <a:t>a</a:t>
            </a:r>
            <a:r>
              <a:rPr b="0" spc="-315" dirty="0"/>
              <a:t>ll</a:t>
            </a:r>
            <a:r>
              <a:rPr b="0" spc="-370" dirty="0"/>
              <a:t>e</a:t>
            </a:r>
            <a:r>
              <a:rPr b="0" spc="-509" dirty="0"/>
              <a:t>n</a:t>
            </a:r>
            <a:r>
              <a:rPr b="0" spc="-430" dirty="0"/>
              <a:t>g</a:t>
            </a:r>
            <a:r>
              <a:rPr b="0" spc="-370" dirty="0"/>
              <a:t>e</a:t>
            </a:r>
            <a:r>
              <a:rPr b="0" spc="-490" dirty="0"/>
              <a:t>s</a:t>
            </a:r>
            <a:r>
              <a:rPr b="0" spc="-360" dirty="0"/>
              <a:t> </a:t>
            </a:r>
            <a:r>
              <a:rPr b="0" spc="-355" dirty="0"/>
              <a:t>i</a:t>
            </a:r>
            <a:r>
              <a:rPr b="0" spc="-490" dirty="0"/>
              <a:t>s</a:t>
            </a:r>
            <a:r>
              <a:rPr b="0" spc="-360" dirty="0"/>
              <a:t> </a:t>
            </a:r>
            <a:r>
              <a:rPr b="0" u="sng" spc="-409" dirty="0"/>
              <a:t>o</a:t>
            </a:r>
            <a:r>
              <a:rPr b="0" u="sng" spc="-380" dirty="0"/>
              <a:t>b</a:t>
            </a:r>
            <a:r>
              <a:rPr b="0" u="sng" spc="-350" dirty="0"/>
              <a:t>t</a:t>
            </a:r>
            <a:r>
              <a:rPr b="0" u="sng" spc="-575" dirty="0"/>
              <a:t>a</a:t>
            </a:r>
            <a:r>
              <a:rPr b="0" u="sng" spc="-355" dirty="0"/>
              <a:t>i</a:t>
            </a:r>
            <a:r>
              <a:rPr b="0" u="sng" spc="-509" dirty="0"/>
              <a:t>n</a:t>
            </a:r>
            <a:r>
              <a:rPr b="0" u="sng" spc="-355" dirty="0"/>
              <a:t>i</a:t>
            </a:r>
            <a:r>
              <a:rPr b="0" u="sng" spc="-509" dirty="0"/>
              <a:t>n</a:t>
            </a:r>
            <a:r>
              <a:rPr b="0" u="sng" spc="-425" dirty="0"/>
              <a:t>g</a:t>
            </a:r>
            <a:r>
              <a:rPr b="0" u="sng" spc="-360" dirty="0"/>
              <a:t> </a:t>
            </a:r>
            <a:r>
              <a:rPr b="0" u="sng" spc="-490" dirty="0"/>
              <a:t>h</a:t>
            </a:r>
            <a:r>
              <a:rPr b="0" u="sng" spc="-355" dirty="0"/>
              <a:t>i</a:t>
            </a:r>
            <a:r>
              <a:rPr b="0" u="sng" spc="-430" dirty="0"/>
              <a:t>g</a:t>
            </a:r>
            <a:r>
              <a:rPr b="0" u="sng" spc="-490" dirty="0"/>
              <a:t>h</a:t>
            </a:r>
            <a:r>
              <a:rPr b="0" u="sng" spc="-245" dirty="0"/>
              <a:t>-</a:t>
            </a:r>
            <a:r>
              <a:rPr b="0" u="sng" spc="-400" dirty="0"/>
              <a:t>q</a:t>
            </a:r>
            <a:r>
              <a:rPr b="0" u="sng" spc="-509" dirty="0"/>
              <a:t>u</a:t>
            </a:r>
            <a:r>
              <a:rPr b="0" u="sng" spc="-575" dirty="0"/>
              <a:t>a</a:t>
            </a:r>
            <a:r>
              <a:rPr b="0" u="sng" spc="-315" dirty="0"/>
              <a:t>l</a:t>
            </a:r>
            <a:r>
              <a:rPr b="0" u="sng" spc="-355" dirty="0"/>
              <a:t>i</a:t>
            </a:r>
            <a:r>
              <a:rPr b="0" u="sng" spc="-350" dirty="0"/>
              <a:t>t</a:t>
            </a:r>
            <a:r>
              <a:rPr b="0" u="sng" spc="-365" dirty="0"/>
              <a:t>y  </a:t>
            </a:r>
            <a:r>
              <a:rPr b="0" u="sng" spc="-450" dirty="0"/>
              <a:t>training</a:t>
            </a:r>
            <a:r>
              <a:rPr b="0" u="sng" spc="-360" dirty="0"/>
              <a:t> </a:t>
            </a:r>
            <a:r>
              <a:rPr b="0" u="sng" spc="-480" dirty="0"/>
              <a:t>data.</a:t>
            </a:r>
            <a:r>
              <a:rPr b="0" spc="-355" dirty="0"/>
              <a:t> </a:t>
            </a:r>
            <a:r>
              <a:rPr b="0" spc="-425" dirty="0"/>
              <a:t>The</a:t>
            </a:r>
            <a:r>
              <a:rPr b="0" spc="-360" dirty="0"/>
              <a:t> </a:t>
            </a:r>
            <a:r>
              <a:rPr b="0" spc="-530" dirty="0"/>
              <a:t>network</a:t>
            </a:r>
            <a:r>
              <a:rPr b="0" spc="-355" dirty="0"/>
              <a:t> </a:t>
            </a:r>
            <a:r>
              <a:rPr b="0" spc="-560" dirty="0"/>
              <a:t>must</a:t>
            </a:r>
            <a:r>
              <a:rPr b="0" spc="-355" dirty="0"/>
              <a:t> </a:t>
            </a:r>
            <a:r>
              <a:rPr b="0" spc="-370" dirty="0"/>
              <a:t>be</a:t>
            </a:r>
            <a:r>
              <a:rPr b="0" spc="-360" dirty="0"/>
              <a:t> </a:t>
            </a:r>
            <a:r>
              <a:rPr b="0" spc="-440" dirty="0"/>
              <a:t>trained</a:t>
            </a:r>
            <a:r>
              <a:rPr b="0" spc="-355" dirty="0"/>
              <a:t> </a:t>
            </a:r>
            <a:r>
              <a:rPr b="0" spc="-455" dirty="0"/>
              <a:t>on</a:t>
            </a:r>
            <a:r>
              <a:rPr b="0" spc="-355" dirty="0"/>
              <a:t> </a:t>
            </a:r>
            <a:r>
              <a:rPr b="0" spc="-570" dirty="0"/>
              <a:t>a</a:t>
            </a:r>
            <a:r>
              <a:rPr b="0" spc="-360" dirty="0"/>
              <a:t> </a:t>
            </a:r>
            <a:r>
              <a:rPr b="0" spc="-434" dirty="0"/>
              <a:t>diverse</a:t>
            </a:r>
            <a:r>
              <a:rPr b="0" spc="-355" dirty="0"/>
              <a:t> </a:t>
            </a:r>
            <a:r>
              <a:rPr b="0" spc="-400" dirty="0"/>
              <a:t>set</a:t>
            </a:r>
            <a:r>
              <a:rPr b="0" spc="-360" dirty="0"/>
              <a:t> of</a:t>
            </a:r>
            <a:r>
              <a:rPr b="0" spc="-355" dirty="0"/>
              <a:t> </a:t>
            </a:r>
            <a:r>
              <a:rPr b="0" spc="-470" dirty="0"/>
              <a:t>data</a:t>
            </a:r>
            <a:r>
              <a:rPr b="0" spc="-355" dirty="0"/>
              <a:t> </a:t>
            </a:r>
            <a:r>
              <a:rPr b="0" spc="-440" dirty="0"/>
              <a:t>that </a:t>
            </a:r>
            <a:r>
              <a:rPr b="0" spc="-434" dirty="0"/>
              <a:t> </a:t>
            </a:r>
            <a:r>
              <a:rPr b="0" spc="-405" dirty="0"/>
              <a:t>covers</a:t>
            </a:r>
            <a:r>
              <a:rPr b="0" spc="-360" dirty="0"/>
              <a:t> </a:t>
            </a:r>
            <a:r>
              <a:rPr b="0" spc="-570" dirty="0"/>
              <a:t>a</a:t>
            </a:r>
            <a:r>
              <a:rPr b="0" spc="-360" dirty="0"/>
              <a:t> </a:t>
            </a:r>
            <a:r>
              <a:rPr b="0" spc="-505" dirty="0"/>
              <a:t>wide</a:t>
            </a:r>
            <a:r>
              <a:rPr b="0" spc="-360" dirty="0"/>
              <a:t> </a:t>
            </a:r>
            <a:r>
              <a:rPr b="0" spc="-484" dirty="0"/>
              <a:t>range</a:t>
            </a:r>
            <a:r>
              <a:rPr b="0" spc="-360" dirty="0"/>
              <a:t> of</a:t>
            </a:r>
            <a:r>
              <a:rPr b="0" spc="-355" dirty="0"/>
              <a:t> </a:t>
            </a:r>
            <a:r>
              <a:rPr b="0" spc="-430" dirty="0"/>
              <a:t>attack</a:t>
            </a:r>
            <a:r>
              <a:rPr b="0" spc="-360" dirty="0"/>
              <a:t> </a:t>
            </a:r>
            <a:r>
              <a:rPr b="0" spc="-425" dirty="0"/>
              <a:t>scenarios</a:t>
            </a:r>
            <a:r>
              <a:rPr b="0" spc="-360" dirty="0"/>
              <a:t> </a:t>
            </a:r>
            <a:r>
              <a:rPr b="0" spc="-484" dirty="0"/>
              <a:t>and</a:t>
            </a:r>
            <a:r>
              <a:rPr b="0" spc="-360" dirty="0"/>
              <a:t> </a:t>
            </a:r>
            <a:r>
              <a:rPr b="0" spc="-540" dirty="0"/>
              <a:t>normal</a:t>
            </a:r>
            <a:r>
              <a:rPr b="0" spc="-360" dirty="0"/>
              <a:t> </a:t>
            </a:r>
            <a:r>
              <a:rPr b="0" spc="-465" dirty="0"/>
              <a:t>behavior.</a:t>
            </a:r>
            <a:endParaRPr b="0" spc="-465" dirty="0"/>
          </a:p>
          <a:p>
            <a:pPr marL="203200">
              <a:lnSpc>
                <a:spcPct val="100000"/>
              </a:lnSpc>
              <a:spcBef>
                <a:spcPts val="55"/>
              </a:spcBef>
            </a:pPr>
            <a:endParaRPr sz="5200" b="0" dirty="0"/>
          </a:p>
          <a:p>
            <a:pPr marL="215900" marR="5080">
              <a:lnSpc>
                <a:spcPct val="133000"/>
              </a:lnSpc>
            </a:pPr>
            <a:r>
              <a:rPr b="0" spc="-455" dirty="0"/>
              <a:t>Another</a:t>
            </a:r>
            <a:r>
              <a:rPr b="0" spc="-355" dirty="0"/>
              <a:t> </a:t>
            </a:r>
            <a:r>
              <a:rPr b="0" spc="-385" dirty="0"/>
              <a:t>challenge</a:t>
            </a:r>
            <a:r>
              <a:rPr b="0" spc="-355" dirty="0"/>
              <a:t> </a:t>
            </a:r>
            <a:r>
              <a:rPr b="0" spc="-420" dirty="0"/>
              <a:t>is</a:t>
            </a:r>
            <a:r>
              <a:rPr b="0" spc="-350" dirty="0"/>
              <a:t> </a:t>
            </a:r>
            <a:r>
              <a:rPr b="0" u="sng" spc="-465" dirty="0"/>
              <a:t>ensuring</a:t>
            </a:r>
            <a:r>
              <a:rPr b="0" u="sng" spc="-355" dirty="0"/>
              <a:t> </a:t>
            </a:r>
            <a:r>
              <a:rPr b="0" u="sng" spc="-440" dirty="0"/>
              <a:t>that</a:t>
            </a:r>
            <a:r>
              <a:rPr b="0" u="sng" spc="-350" dirty="0"/>
              <a:t> </a:t>
            </a:r>
            <a:r>
              <a:rPr b="0" u="sng" spc="-400" dirty="0"/>
              <a:t>the</a:t>
            </a:r>
            <a:r>
              <a:rPr b="0" u="sng" spc="-355" dirty="0"/>
              <a:t> </a:t>
            </a:r>
            <a:r>
              <a:rPr b="0" u="sng" spc="-530" dirty="0"/>
              <a:t>network</a:t>
            </a:r>
            <a:r>
              <a:rPr b="0" u="sng" spc="-350" dirty="0"/>
              <a:t> </a:t>
            </a:r>
            <a:r>
              <a:rPr b="0" u="sng" spc="-420" dirty="0"/>
              <a:t>is</a:t>
            </a:r>
            <a:r>
              <a:rPr b="0" u="sng" spc="-355" dirty="0"/>
              <a:t> </a:t>
            </a:r>
            <a:r>
              <a:rPr b="0" u="sng" spc="-390" dirty="0"/>
              <a:t>scalable</a:t>
            </a:r>
            <a:r>
              <a:rPr b="0" u="sng" spc="-355" dirty="0"/>
              <a:t> </a:t>
            </a:r>
            <a:r>
              <a:rPr b="0" u="sng" spc="-484" dirty="0"/>
              <a:t>and</a:t>
            </a:r>
            <a:r>
              <a:rPr b="0" u="sng" spc="-350" dirty="0"/>
              <a:t> </a:t>
            </a:r>
            <a:r>
              <a:rPr b="0" u="sng" spc="-395" dirty="0"/>
              <a:t>can</a:t>
            </a:r>
            <a:r>
              <a:rPr b="0" u="sng" spc="-355" dirty="0"/>
              <a:t> </a:t>
            </a:r>
            <a:r>
              <a:rPr b="0" u="sng" spc="-440" dirty="0"/>
              <a:t>handle </a:t>
            </a:r>
            <a:r>
              <a:rPr b="0" u="sng" spc="-1350" dirty="0"/>
              <a:t> </a:t>
            </a:r>
            <a:r>
              <a:rPr b="0" u="sng" spc="-445" dirty="0"/>
              <a:t>large</a:t>
            </a:r>
            <a:r>
              <a:rPr b="0" u="sng" spc="-355" dirty="0"/>
              <a:t> </a:t>
            </a:r>
            <a:r>
              <a:rPr b="0" u="sng" spc="-535" dirty="0"/>
              <a:t>amounts</a:t>
            </a:r>
            <a:r>
              <a:rPr b="0" u="sng" spc="-350" dirty="0"/>
              <a:t> </a:t>
            </a:r>
            <a:r>
              <a:rPr b="0" u="sng" spc="-360" dirty="0"/>
              <a:t>of</a:t>
            </a:r>
            <a:r>
              <a:rPr b="0" u="sng" spc="-350" dirty="0"/>
              <a:t> </a:t>
            </a:r>
            <a:r>
              <a:rPr b="0" u="sng" spc="-470" dirty="0"/>
              <a:t>data</a:t>
            </a:r>
            <a:r>
              <a:rPr b="0" u="sng" spc="-350" dirty="0"/>
              <a:t> </a:t>
            </a:r>
            <a:r>
              <a:rPr b="0" u="sng" spc="-430" dirty="0"/>
              <a:t>in</a:t>
            </a:r>
            <a:r>
              <a:rPr b="0" u="sng" spc="-350" dirty="0"/>
              <a:t> </a:t>
            </a:r>
            <a:r>
              <a:rPr b="0" u="sng" spc="-455" dirty="0"/>
              <a:t>real-time</a:t>
            </a:r>
            <a:r>
              <a:rPr b="0" spc="-455" dirty="0"/>
              <a:t>.</a:t>
            </a:r>
            <a:r>
              <a:rPr b="0" spc="-350" dirty="0"/>
              <a:t> </a:t>
            </a:r>
            <a:r>
              <a:rPr b="0" spc="-440" dirty="0"/>
              <a:t>This</a:t>
            </a:r>
            <a:r>
              <a:rPr b="0" spc="-350" dirty="0"/>
              <a:t> </a:t>
            </a:r>
            <a:r>
              <a:rPr b="0" spc="-445" dirty="0"/>
              <a:t>requires</a:t>
            </a:r>
            <a:r>
              <a:rPr b="0" spc="-350" dirty="0"/>
              <a:t> </a:t>
            </a:r>
            <a:r>
              <a:rPr b="0" spc="-390" dirty="0"/>
              <a:t>careful</a:t>
            </a:r>
            <a:r>
              <a:rPr b="0" spc="-350" dirty="0"/>
              <a:t> </a:t>
            </a:r>
            <a:r>
              <a:rPr b="0" spc="-459" dirty="0"/>
              <a:t>optimization</a:t>
            </a:r>
            <a:r>
              <a:rPr b="0" spc="-350" dirty="0"/>
              <a:t> </a:t>
            </a:r>
            <a:r>
              <a:rPr b="0" spc="-360" dirty="0"/>
              <a:t>of </a:t>
            </a:r>
            <a:r>
              <a:rPr b="0" spc="-355" dirty="0"/>
              <a:t> </a:t>
            </a:r>
            <a:r>
              <a:rPr b="0" spc="-350" dirty="0"/>
              <a:t>t</a:t>
            </a:r>
            <a:r>
              <a:rPr b="0" spc="-490" dirty="0"/>
              <a:t>h</a:t>
            </a:r>
            <a:r>
              <a:rPr b="0" spc="-365" dirty="0"/>
              <a:t>e</a:t>
            </a:r>
            <a:r>
              <a:rPr b="0" spc="-360" dirty="0"/>
              <a:t> </a:t>
            </a:r>
            <a:r>
              <a:rPr b="0" spc="-509" dirty="0"/>
              <a:t>n</a:t>
            </a:r>
            <a:r>
              <a:rPr b="0" spc="-370" dirty="0"/>
              <a:t>e</a:t>
            </a:r>
            <a:r>
              <a:rPr b="0" spc="-350" dirty="0"/>
              <a:t>t</a:t>
            </a:r>
            <a:r>
              <a:rPr b="0" spc="-915" dirty="0"/>
              <a:t>w</a:t>
            </a:r>
            <a:r>
              <a:rPr b="0" spc="-409" dirty="0"/>
              <a:t>o</a:t>
            </a:r>
            <a:r>
              <a:rPr b="0" spc="-535" dirty="0"/>
              <a:t>r</a:t>
            </a:r>
            <a:r>
              <a:rPr b="0" spc="-615" dirty="0"/>
              <a:t>k</a:t>
            </a:r>
            <a:r>
              <a:rPr b="0" spc="-360" dirty="0"/>
              <a:t> </a:t>
            </a:r>
            <a:r>
              <a:rPr b="0" spc="-575" dirty="0"/>
              <a:t>a</a:t>
            </a:r>
            <a:r>
              <a:rPr b="0" spc="-535" dirty="0"/>
              <a:t>r</a:t>
            </a:r>
            <a:r>
              <a:rPr b="0" spc="-110" dirty="0"/>
              <a:t>c</a:t>
            </a:r>
            <a:r>
              <a:rPr b="0" spc="-490" dirty="0"/>
              <a:t>h</a:t>
            </a:r>
            <a:r>
              <a:rPr b="0" spc="-355" dirty="0"/>
              <a:t>i</a:t>
            </a:r>
            <a:r>
              <a:rPr b="0" spc="-350" dirty="0"/>
              <a:t>t</a:t>
            </a:r>
            <a:r>
              <a:rPr b="0" spc="-370" dirty="0"/>
              <a:t>e</a:t>
            </a:r>
            <a:r>
              <a:rPr b="0" spc="-110" dirty="0"/>
              <a:t>c</a:t>
            </a:r>
            <a:r>
              <a:rPr b="0" spc="-350" dirty="0"/>
              <a:t>t</a:t>
            </a:r>
            <a:r>
              <a:rPr b="0" spc="-509" dirty="0"/>
              <a:t>u</a:t>
            </a:r>
            <a:r>
              <a:rPr b="0" spc="-535" dirty="0"/>
              <a:t>r</a:t>
            </a:r>
            <a:r>
              <a:rPr b="0" spc="-365" dirty="0"/>
              <a:t>e</a:t>
            </a:r>
            <a:r>
              <a:rPr b="0" spc="-360" dirty="0"/>
              <a:t> </a:t>
            </a:r>
            <a:r>
              <a:rPr b="0" spc="-575" dirty="0"/>
              <a:t>a</a:t>
            </a:r>
            <a:r>
              <a:rPr b="0" spc="-509" dirty="0"/>
              <a:t>n</a:t>
            </a:r>
            <a:r>
              <a:rPr b="0" spc="-375" dirty="0"/>
              <a:t>d</a:t>
            </a:r>
            <a:r>
              <a:rPr b="0" spc="-360" dirty="0"/>
              <a:t> </a:t>
            </a:r>
            <a:r>
              <a:rPr b="0" spc="-490" dirty="0"/>
              <a:t>h</a:t>
            </a:r>
            <a:r>
              <a:rPr b="0" spc="-575" dirty="0"/>
              <a:t>a</a:t>
            </a:r>
            <a:r>
              <a:rPr b="0" spc="-535" dirty="0"/>
              <a:t>r</a:t>
            </a:r>
            <a:r>
              <a:rPr b="0" spc="-380" dirty="0"/>
              <a:t>d</a:t>
            </a:r>
            <a:r>
              <a:rPr b="0" spc="-915" dirty="0"/>
              <a:t>w</a:t>
            </a:r>
            <a:r>
              <a:rPr b="0" spc="-575" dirty="0"/>
              <a:t>a</a:t>
            </a:r>
            <a:r>
              <a:rPr b="0" spc="-535" dirty="0"/>
              <a:t>r</a:t>
            </a:r>
            <a:r>
              <a:rPr b="0" spc="-365" dirty="0"/>
              <a:t>e</a:t>
            </a:r>
            <a:r>
              <a:rPr b="0" spc="-360" dirty="0"/>
              <a:t> </a:t>
            </a:r>
            <a:r>
              <a:rPr b="0" spc="-535" dirty="0"/>
              <a:t>r</a:t>
            </a:r>
            <a:r>
              <a:rPr b="0" spc="-370" dirty="0"/>
              <a:t>e</a:t>
            </a:r>
            <a:r>
              <a:rPr b="0" spc="-495" dirty="0"/>
              <a:t>s</a:t>
            </a:r>
            <a:r>
              <a:rPr b="0" spc="-409" dirty="0"/>
              <a:t>o</a:t>
            </a:r>
            <a:r>
              <a:rPr b="0" spc="-509" dirty="0"/>
              <a:t>u</a:t>
            </a:r>
            <a:r>
              <a:rPr b="0" spc="-535" dirty="0"/>
              <a:t>r</a:t>
            </a:r>
            <a:r>
              <a:rPr b="0" spc="-110" dirty="0"/>
              <a:t>c</a:t>
            </a:r>
            <a:r>
              <a:rPr b="0" spc="-370" dirty="0"/>
              <a:t>e</a:t>
            </a:r>
            <a:r>
              <a:rPr b="0" spc="-495" dirty="0"/>
              <a:t>s</a:t>
            </a:r>
            <a:r>
              <a:rPr b="0" spc="-530" dirty="0"/>
              <a:t>.</a:t>
            </a:r>
            <a:endParaRPr b="0" spc="-530" dirty="0"/>
          </a:p>
        </p:txBody>
      </p:sp>
      <p:sp>
        <p:nvSpPr>
          <p:cNvPr id="4" name="object 4"/>
          <p:cNvSpPr txBox="1">
            <a:spLocks noGrp="1"/>
          </p:cNvSpPr>
          <p:nvPr>
            <p:ph type="title"/>
          </p:nvPr>
        </p:nvSpPr>
        <p:spPr>
          <a:xfrm>
            <a:off x="532385" y="266700"/>
            <a:ext cx="15774415" cy="2598147"/>
          </a:xfrm>
          <a:prstGeom prst="rect">
            <a:avLst/>
          </a:prstGeom>
        </p:spPr>
        <p:txBody>
          <a:bodyPr vert="horz" wrap="square" lIns="0" tIns="185420" rIns="0" bIns="0" rtlCol="0">
            <a:spAutoFit/>
          </a:bodyPr>
          <a:lstStyle/>
          <a:p>
            <a:pPr marL="12700" marR="5080">
              <a:lnSpc>
                <a:spcPts val="9350"/>
              </a:lnSpc>
              <a:spcBef>
                <a:spcPts val="1460"/>
              </a:spcBef>
            </a:pPr>
            <a:r>
              <a:rPr sz="8850" spc="20" dirty="0"/>
              <a:t>C</a:t>
            </a:r>
            <a:r>
              <a:rPr sz="8850" spc="-1075" dirty="0"/>
              <a:t>h</a:t>
            </a:r>
            <a:r>
              <a:rPr sz="8850" spc="-1265" dirty="0"/>
              <a:t>a</a:t>
            </a:r>
            <a:r>
              <a:rPr sz="8850" spc="-690" dirty="0"/>
              <a:t>ll</a:t>
            </a:r>
            <a:r>
              <a:rPr sz="8850" spc="-810" dirty="0"/>
              <a:t>e</a:t>
            </a:r>
            <a:r>
              <a:rPr sz="8850" spc="-1120" dirty="0"/>
              <a:t>n</a:t>
            </a:r>
            <a:r>
              <a:rPr sz="8850" spc="-950" dirty="0"/>
              <a:t>g</a:t>
            </a:r>
            <a:r>
              <a:rPr sz="8850" spc="-810" dirty="0"/>
              <a:t>e</a:t>
            </a:r>
            <a:r>
              <a:rPr sz="8850" spc="-1080" dirty="0"/>
              <a:t>s</a:t>
            </a:r>
            <a:r>
              <a:rPr sz="8850" spc="-800" dirty="0"/>
              <a:t> </a:t>
            </a:r>
            <a:r>
              <a:rPr sz="8850" spc="-780" dirty="0"/>
              <a:t>i</a:t>
            </a:r>
            <a:r>
              <a:rPr sz="8850" spc="-1115" dirty="0"/>
              <a:t>n</a:t>
            </a:r>
            <a:r>
              <a:rPr sz="8850" spc="-800" dirty="0"/>
              <a:t> </a:t>
            </a:r>
            <a:r>
              <a:rPr sz="8850" spc="-2330" dirty="0" smtClean="0"/>
              <a:t>I</a:t>
            </a:r>
            <a:r>
              <a:rPr lang="en-IN" sz="8850" spc="-2330" dirty="0" smtClean="0"/>
              <a:t> </a:t>
            </a:r>
            <a:r>
              <a:rPr sz="8850" spc="-1970" dirty="0" err="1" smtClean="0"/>
              <a:t>m</a:t>
            </a:r>
            <a:r>
              <a:rPr sz="8850" spc="-880" dirty="0" err="1" smtClean="0"/>
              <a:t>p</a:t>
            </a:r>
            <a:r>
              <a:rPr sz="8850" spc="-690" dirty="0" err="1" smtClean="0"/>
              <a:t>l</a:t>
            </a:r>
            <a:r>
              <a:rPr sz="8850" spc="-810" dirty="0" err="1" smtClean="0"/>
              <a:t>e</a:t>
            </a:r>
            <a:r>
              <a:rPr sz="8850" spc="-1970" dirty="0" err="1" smtClean="0"/>
              <a:t>m</a:t>
            </a:r>
            <a:r>
              <a:rPr sz="8850" spc="-810" dirty="0" err="1" smtClean="0"/>
              <a:t>e</a:t>
            </a:r>
            <a:r>
              <a:rPr sz="8850" spc="-1120" dirty="0" err="1" smtClean="0"/>
              <a:t>n</a:t>
            </a:r>
            <a:r>
              <a:rPr sz="8850" spc="-765" dirty="0" err="1" smtClean="0"/>
              <a:t>t</a:t>
            </a:r>
            <a:r>
              <a:rPr sz="8850" spc="-780" dirty="0" err="1" smtClean="0"/>
              <a:t>i</a:t>
            </a:r>
            <a:r>
              <a:rPr sz="8850" spc="-1120" dirty="0" err="1" smtClean="0"/>
              <a:t>n</a:t>
            </a:r>
            <a:r>
              <a:rPr sz="8850" spc="-625" dirty="0" err="1" smtClean="0"/>
              <a:t>g</a:t>
            </a:r>
            <a:r>
              <a:rPr sz="8850" spc="-625" dirty="0" smtClean="0"/>
              <a:t>  </a:t>
            </a:r>
            <a:r>
              <a:rPr sz="8850" spc="-1120" dirty="0"/>
              <a:t>H</a:t>
            </a:r>
            <a:r>
              <a:rPr sz="8850" spc="-1185" dirty="0"/>
              <a:t>y</a:t>
            </a:r>
            <a:r>
              <a:rPr sz="8850" spc="-835" dirty="0"/>
              <a:t>b</a:t>
            </a:r>
            <a:r>
              <a:rPr sz="8850" spc="-1175" dirty="0"/>
              <a:t>r</a:t>
            </a:r>
            <a:r>
              <a:rPr sz="8850" spc="-780" dirty="0"/>
              <a:t>i</a:t>
            </a:r>
            <a:r>
              <a:rPr sz="8850" spc="-830" dirty="0"/>
              <a:t>d</a:t>
            </a:r>
            <a:r>
              <a:rPr sz="8850" spc="-800" dirty="0"/>
              <a:t> </a:t>
            </a:r>
            <a:r>
              <a:rPr sz="8850" spc="-1130" dirty="0"/>
              <a:t>N</a:t>
            </a:r>
            <a:r>
              <a:rPr sz="8850" spc="-810" dirty="0"/>
              <a:t>e</a:t>
            </a:r>
            <a:r>
              <a:rPr sz="8850" spc="-1120" dirty="0"/>
              <a:t>u</a:t>
            </a:r>
            <a:r>
              <a:rPr sz="8850" spc="-1180" dirty="0"/>
              <a:t>r</a:t>
            </a:r>
            <a:r>
              <a:rPr sz="8850" spc="-1265" dirty="0"/>
              <a:t>a</a:t>
            </a:r>
            <a:r>
              <a:rPr sz="8850" spc="-690" dirty="0"/>
              <a:t>l</a:t>
            </a:r>
            <a:r>
              <a:rPr sz="8850" spc="-800" dirty="0"/>
              <a:t> </a:t>
            </a:r>
            <a:r>
              <a:rPr sz="8850" spc="-1130" dirty="0"/>
              <a:t>N</a:t>
            </a:r>
            <a:r>
              <a:rPr sz="8850" spc="-810" dirty="0"/>
              <a:t>e</a:t>
            </a:r>
            <a:r>
              <a:rPr sz="8850" spc="-765" dirty="0"/>
              <a:t>t</a:t>
            </a:r>
            <a:r>
              <a:rPr sz="8850" spc="-2014" dirty="0"/>
              <a:t>w</a:t>
            </a:r>
            <a:r>
              <a:rPr sz="8850" spc="-900" dirty="0"/>
              <a:t>o</a:t>
            </a:r>
            <a:r>
              <a:rPr sz="8850" spc="-1175" dirty="0"/>
              <a:t>r</a:t>
            </a:r>
            <a:r>
              <a:rPr sz="8850" spc="-1365" dirty="0"/>
              <a:t>k</a:t>
            </a:r>
            <a:r>
              <a:rPr sz="8850" spc="-1080" dirty="0"/>
              <a:t>s</a:t>
            </a:r>
            <a:endParaRPr sz="88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8287999" cy="10286999"/>
          </a:xfrm>
          <a:prstGeom prst="rect">
            <a:avLst/>
          </a:prstGeom>
        </p:spPr>
      </p:pic>
      <p:sp>
        <p:nvSpPr>
          <p:cNvPr id="3" name="object 3"/>
          <p:cNvSpPr/>
          <p:nvPr/>
        </p:nvSpPr>
        <p:spPr>
          <a:xfrm>
            <a:off x="0" y="14288"/>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p:txBody>
      </p:sp>
      <p:sp>
        <p:nvSpPr>
          <p:cNvPr id="4" name="object 4"/>
          <p:cNvSpPr/>
          <p:nvPr/>
        </p:nvSpPr>
        <p:spPr>
          <a:xfrm>
            <a:off x="12652929" y="8966961"/>
            <a:ext cx="5635625" cy="1320165"/>
          </a:xfrm>
          <a:custGeom>
            <a:avLst/>
            <a:gdLst/>
            <a:ahLst/>
            <a:cxnLst/>
            <a:rect l="l" t="t" r="r" b="b"/>
            <a:pathLst>
              <a:path w="5635625" h="1320165">
                <a:moveTo>
                  <a:pt x="5635070" y="1320037"/>
                </a:moveTo>
                <a:lnTo>
                  <a:pt x="0" y="1320037"/>
                </a:lnTo>
                <a:lnTo>
                  <a:pt x="1129388" y="683865"/>
                </a:lnTo>
                <a:lnTo>
                  <a:pt x="1167146" y="663124"/>
                </a:lnTo>
                <a:lnTo>
                  <a:pt x="1206659" y="642483"/>
                </a:lnTo>
                <a:lnTo>
                  <a:pt x="1247814" y="621977"/>
                </a:lnTo>
                <a:lnTo>
                  <a:pt x="1290497" y="601639"/>
                </a:lnTo>
                <a:lnTo>
                  <a:pt x="1334596" y="581504"/>
                </a:lnTo>
                <a:lnTo>
                  <a:pt x="1379999" y="561607"/>
                </a:lnTo>
                <a:lnTo>
                  <a:pt x="1426593" y="541982"/>
                </a:lnTo>
                <a:lnTo>
                  <a:pt x="1474266" y="522662"/>
                </a:lnTo>
                <a:lnTo>
                  <a:pt x="1522904" y="503684"/>
                </a:lnTo>
                <a:lnTo>
                  <a:pt x="1572395" y="485080"/>
                </a:lnTo>
                <a:lnTo>
                  <a:pt x="1622627" y="466885"/>
                </a:lnTo>
                <a:lnTo>
                  <a:pt x="1673486" y="449135"/>
                </a:lnTo>
                <a:lnTo>
                  <a:pt x="1724861" y="431862"/>
                </a:lnTo>
                <a:lnTo>
                  <a:pt x="1776639" y="415102"/>
                </a:lnTo>
                <a:lnTo>
                  <a:pt x="1828649" y="398907"/>
                </a:lnTo>
                <a:lnTo>
                  <a:pt x="1880952" y="383257"/>
                </a:lnTo>
                <a:lnTo>
                  <a:pt x="1933261" y="368240"/>
                </a:lnTo>
                <a:lnTo>
                  <a:pt x="1985524" y="353874"/>
                </a:lnTo>
                <a:lnTo>
                  <a:pt x="2037625" y="340192"/>
                </a:lnTo>
                <a:lnTo>
                  <a:pt x="2089454" y="327229"/>
                </a:lnTo>
                <a:lnTo>
                  <a:pt x="2140897" y="315019"/>
                </a:lnTo>
                <a:lnTo>
                  <a:pt x="2191842" y="303596"/>
                </a:lnTo>
                <a:lnTo>
                  <a:pt x="2242176" y="292995"/>
                </a:lnTo>
                <a:lnTo>
                  <a:pt x="2291786" y="283251"/>
                </a:lnTo>
                <a:lnTo>
                  <a:pt x="2340561" y="274397"/>
                </a:lnTo>
                <a:lnTo>
                  <a:pt x="2388386" y="266469"/>
                </a:lnTo>
                <a:lnTo>
                  <a:pt x="2435151" y="259499"/>
                </a:lnTo>
                <a:lnTo>
                  <a:pt x="2480741" y="253524"/>
                </a:lnTo>
                <a:lnTo>
                  <a:pt x="2525045" y="248576"/>
                </a:lnTo>
                <a:lnTo>
                  <a:pt x="2567950" y="244692"/>
                </a:lnTo>
                <a:lnTo>
                  <a:pt x="5635070" y="0"/>
                </a:lnTo>
                <a:lnTo>
                  <a:pt x="5635070" y="1320037"/>
                </a:lnTo>
                <a:close/>
              </a:path>
            </a:pathLst>
          </a:custGeom>
          <a:solidFill>
            <a:srgbClr val="006F73"/>
          </a:solidFill>
        </p:spPr>
        <p:txBody>
          <a:bodyPr wrap="square" lIns="0" tIns="0" rIns="0" bIns="0" rtlCol="0"/>
          <a:lstStyle/>
          <a:p/>
        </p:txBody>
      </p:sp>
      <p:sp>
        <p:nvSpPr>
          <p:cNvPr id="5" name="object 5"/>
          <p:cNvSpPr txBox="1"/>
          <p:nvPr/>
        </p:nvSpPr>
        <p:spPr>
          <a:xfrm>
            <a:off x="156889" y="352764"/>
            <a:ext cx="17415510" cy="9812302"/>
          </a:xfrm>
          <a:prstGeom prst="rect">
            <a:avLst/>
          </a:prstGeom>
        </p:spPr>
        <p:txBody>
          <a:bodyPr vert="horz" wrap="square" lIns="0" tIns="116205" rIns="0" bIns="0" rtlCol="0">
            <a:spAutoFit/>
          </a:bodyPr>
          <a:lstStyle/>
          <a:p>
            <a:pPr marL="12700" marR="31115">
              <a:lnSpc>
                <a:spcPts val="4050"/>
              </a:lnSpc>
              <a:spcBef>
                <a:spcPts val="915"/>
              </a:spcBef>
            </a:pPr>
            <a:r>
              <a:rPr sz="4050" spc="-505" dirty="0">
                <a:latin typeface="Verdana" panose="020B0604030504040204"/>
                <a:cs typeface="Verdana" panose="020B0604030504040204"/>
              </a:rPr>
              <a:t>This </a:t>
            </a:r>
            <a:r>
              <a:rPr sz="4050" spc="-520" dirty="0">
                <a:latin typeface="Verdana" panose="020B0604030504040204"/>
                <a:cs typeface="Verdana" panose="020B0604030504040204"/>
              </a:rPr>
              <a:t>paper </a:t>
            </a:r>
            <a:r>
              <a:rPr sz="4050" spc="-509" dirty="0">
                <a:latin typeface="Verdana" panose="020B0604030504040204"/>
                <a:cs typeface="Verdana" panose="020B0604030504040204"/>
              </a:rPr>
              <a:t>presents </a:t>
            </a:r>
            <a:r>
              <a:rPr sz="4050" spc="-575" dirty="0">
                <a:latin typeface="Verdana" panose="020B0604030504040204"/>
                <a:cs typeface="Verdana" panose="020B0604030504040204"/>
              </a:rPr>
              <a:t>a </a:t>
            </a:r>
            <a:r>
              <a:rPr sz="4050" spc="-495" dirty="0">
                <a:latin typeface="Verdana" panose="020B0604030504040204"/>
                <a:cs typeface="Verdana" panose="020B0604030504040204"/>
              </a:rPr>
              <a:t>novel </a:t>
            </a:r>
            <a:r>
              <a:rPr sz="4050" spc="-520" dirty="0">
                <a:latin typeface="Verdana" panose="020B0604030504040204"/>
                <a:cs typeface="Verdana" panose="020B0604030504040204"/>
              </a:rPr>
              <a:t>intrusion </a:t>
            </a:r>
            <a:r>
              <a:rPr sz="4050" spc="-430" dirty="0">
                <a:latin typeface="Verdana" panose="020B0604030504040204"/>
                <a:cs typeface="Verdana" panose="020B0604030504040204"/>
              </a:rPr>
              <a:t>detection </a:t>
            </a:r>
            <a:r>
              <a:rPr sz="4050" spc="-590" dirty="0">
                <a:latin typeface="Verdana" panose="020B0604030504040204"/>
                <a:cs typeface="Verdana" panose="020B0604030504040204"/>
              </a:rPr>
              <a:t>system </a:t>
            </a:r>
            <a:r>
              <a:rPr sz="4050" spc="-505" dirty="0">
                <a:latin typeface="Verdana" panose="020B0604030504040204"/>
                <a:cs typeface="Verdana" panose="020B0604030504040204"/>
              </a:rPr>
              <a:t>based </a:t>
            </a:r>
            <a:r>
              <a:rPr sz="4050" spc="-500" dirty="0">
                <a:latin typeface="Verdana" panose="020B0604030504040204"/>
                <a:cs typeface="Verdana" panose="020B0604030504040204"/>
              </a:rPr>
              <a:t>on </a:t>
            </a:r>
            <a:r>
              <a:rPr sz="4050" spc="-515" dirty="0">
                <a:latin typeface="Verdana" panose="020B0604030504040204"/>
                <a:cs typeface="Verdana" panose="020B0604030504040204"/>
              </a:rPr>
              <a:t>combining </a:t>
            </a:r>
            <a:r>
              <a:rPr sz="4050" spc="-509" dirty="0">
                <a:latin typeface="Verdana" panose="020B0604030504040204"/>
                <a:cs typeface="Verdana" panose="020B0604030504040204"/>
              </a:rPr>
              <a:t> </a:t>
            </a:r>
            <a:r>
              <a:rPr sz="4050" spc="-615" dirty="0">
                <a:latin typeface="Verdana" panose="020B0604030504040204"/>
                <a:cs typeface="Verdana" panose="020B0604030504040204"/>
              </a:rPr>
              <a:t>two</a:t>
            </a:r>
            <a:r>
              <a:rPr sz="4050" spc="-525" dirty="0">
                <a:latin typeface="Verdana" panose="020B0604030504040204"/>
                <a:cs typeface="Verdana" panose="020B0604030504040204"/>
              </a:rPr>
              <a:t> </a:t>
            </a:r>
            <a:r>
              <a:rPr sz="4050" spc="-545" dirty="0">
                <a:latin typeface="Verdana" panose="020B0604030504040204"/>
                <a:cs typeface="Verdana" panose="020B0604030504040204"/>
              </a:rPr>
              <a:t>powerful</a:t>
            </a:r>
            <a:r>
              <a:rPr sz="4050" spc="-520" dirty="0">
                <a:latin typeface="Verdana" panose="020B0604030504040204"/>
                <a:cs typeface="Verdana" panose="020B0604030504040204"/>
              </a:rPr>
              <a:t> </a:t>
            </a:r>
            <a:r>
              <a:rPr sz="4050" spc="-540" dirty="0">
                <a:latin typeface="Verdana" panose="020B0604030504040204"/>
                <a:cs typeface="Verdana" panose="020B0604030504040204"/>
              </a:rPr>
              <a:t>machine</a:t>
            </a:r>
            <a:r>
              <a:rPr sz="4050" spc="-520" dirty="0">
                <a:latin typeface="Verdana" panose="020B0604030504040204"/>
                <a:cs typeface="Verdana" panose="020B0604030504040204"/>
              </a:rPr>
              <a:t> </a:t>
            </a:r>
            <a:r>
              <a:rPr sz="4050" spc="-525" dirty="0">
                <a:latin typeface="Verdana" panose="020B0604030504040204"/>
                <a:cs typeface="Verdana" panose="020B0604030504040204"/>
              </a:rPr>
              <a:t>learning</a:t>
            </a:r>
            <a:r>
              <a:rPr sz="4050" spc="-520" dirty="0">
                <a:latin typeface="Verdana" panose="020B0604030504040204"/>
                <a:cs typeface="Verdana" panose="020B0604030504040204"/>
              </a:rPr>
              <a:t> </a:t>
            </a:r>
            <a:r>
              <a:rPr sz="4050" spc="-495" dirty="0">
                <a:latin typeface="Verdana" panose="020B0604030504040204"/>
                <a:cs typeface="Verdana" panose="020B0604030504040204"/>
              </a:rPr>
              <a:t>techniques:</a:t>
            </a:r>
            <a:r>
              <a:rPr sz="4050" spc="-530" dirty="0">
                <a:latin typeface="Verdana" panose="020B0604030504040204"/>
                <a:cs typeface="Verdana" panose="020B0604030504040204"/>
              </a:rPr>
              <a:t> </a:t>
            </a:r>
            <a:r>
              <a:rPr sz="4050" b="1" spc="-505" dirty="0">
                <a:solidFill>
                  <a:srgbClr val="006F73"/>
                </a:solidFill>
                <a:latin typeface="Verdana" panose="020B0604030504040204"/>
                <a:cs typeface="Verdana" panose="020B0604030504040204"/>
              </a:rPr>
              <a:t>Self-Organizing</a:t>
            </a:r>
            <a:r>
              <a:rPr sz="4050" b="1" spc="-520" dirty="0">
                <a:solidFill>
                  <a:srgbClr val="006F73"/>
                </a:solidFill>
                <a:latin typeface="Verdana" panose="020B0604030504040204"/>
                <a:cs typeface="Verdana" panose="020B0604030504040204"/>
              </a:rPr>
              <a:t> </a:t>
            </a:r>
            <a:r>
              <a:rPr sz="4050" b="1" spc="-515" dirty="0">
                <a:solidFill>
                  <a:srgbClr val="006F73"/>
                </a:solidFill>
                <a:latin typeface="Verdana" panose="020B0604030504040204"/>
                <a:cs typeface="Verdana" panose="020B0604030504040204"/>
              </a:rPr>
              <a:t>Maps</a:t>
            </a:r>
            <a:r>
              <a:rPr sz="4050" b="1" spc="-520" dirty="0">
                <a:solidFill>
                  <a:srgbClr val="006F73"/>
                </a:solidFill>
                <a:latin typeface="Verdana" panose="020B0604030504040204"/>
                <a:cs typeface="Verdana" panose="020B0604030504040204"/>
              </a:rPr>
              <a:t> </a:t>
            </a:r>
            <a:r>
              <a:rPr sz="4050" b="1" spc="-625" dirty="0">
                <a:solidFill>
                  <a:srgbClr val="006F73"/>
                </a:solidFill>
                <a:latin typeface="Verdana" panose="020B0604030504040204"/>
                <a:cs typeface="Verdana" panose="020B0604030504040204"/>
              </a:rPr>
              <a:t>(SOM)</a:t>
            </a:r>
            <a:r>
              <a:rPr sz="4050" b="1" spc="-520" dirty="0">
                <a:solidFill>
                  <a:srgbClr val="006F73"/>
                </a:solidFill>
                <a:latin typeface="Verdana" panose="020B0604030504040204"/>
                <a:cs typeface="Verdana" panose="020B0604030504040204"/>
              </a:rPr>
              <a:t> </a:t>
            </a:r>
            <a:r>
              <a:rPr sz="4050" b="1" spc="-540" dirty="0">
                <a:solidFill>
                  <a:srgbClr val="006F73"/>
                </a:solidFill>
                <a:latin typeface="Verdana" panose="020B0604030504040204"/>
                <a:cs typeface="Verdana" panose="020B0604030504040204"/>
              </a:rPr>
              <a:t>and </a:t>
            </a:r>
            <a:r>
              <a:rPr sz="4050" b="1" spc="-1370" dirty="0">
                <a:solidFill>
                  <a:srgbClr val="006F73"/>
                </a:solidFill>
                <a:latin typeface="Verdana" panose="020B0604030504040204"/>
                <a:cs typeface="Verdana" panose="020B0604030504040204"/>
              </a:rPr>
              <a:t> </a:t>
            </a:r>
            <a:r>
              <a:rPr sz="4050" b="1" spc="-509" dirty="0">
                <a:solidFill>
                  <a:srgbClr val="006F73"/>
                </a:solidFill>
                <a:latin typeface="Verdana" panose="020B0604030504040204"/>
                <a:cs typeface="Verdana" panose="020B0604030504040204"/>
              </a:rPr>
              <a:t>Back</a:t>
            </a:r>
            <a:r>
              <a:rPr sz="4050" b="1" spc="-525" dirty="0">
                <a:solidFill>
                  <a:srgbClr val="006F73"/>
                </a:solidFill>
                <a:latin typeface="Verdana" panose="020B0604030504040204"/>
                <a:cs typeface="Verdana" panose="020B0604030504040204"/>
              </a:rPr>
              <a:t> </a:t>
            </a:r>
            <a:r>
              <a:rPr sz="4050" b="1" spc="-535" dirty="0">
                <a:solidFill>
                  <a:srgbClr val="006F73"/>
                </a:solidFill>
                <a:latin typeface="Verdana" panose="020B0604030504040204"/>
                <a:cs typeface="Verdana" panose="020B0604030504040204"/>
              </a:rPr>
              <a:t>Propagation</a:t>
            </a:r>
            <a:r>
              <a:rPr sz="4050" b="1" spc="-525" dirty="0">
                <a:solidFill>
                  <a:srgbClr val="006F73"/>
                </a:solidFill>
                <a:latin typeface="Verdana" panose="020B0604030504040204"/>
                <a:cs typeface="Verdana" panose="020B0604030504040204"/>
              </a:rPr>
              <a:t> </a:t>
            </a:r>
            <a:r>
              <a:rPr sz="4050" b="1" spc="-600" dirty="0">
                <a:solidFill>
                  <a:srgbClr val="006F73"/>
                </a:solidFill>
                <a:latin typeface="Verdana" panose="020B0604030504040204"/>
                <a:cs typeface="Verdana" panose="020B0604030504040204"/>
              </a:rPr>
              <a:t>Network</a:t>
            </a:r>
            <a:r>
              <a:rPr sz="4050" b="1" spc="-520" dirty="0">
                <a:solidFill>
                  <a:srgbClr val="006F73"/>
                </a:solidFill>
                <a:latin typeface="Verdana" panose="020B0604030504040204"/>
                <a:cs typeface="Verdana" panose="020B0604030504040204"/>
              </a:rPr>
              <a:t> </a:t>
            </a:r>
            <a:r>
              <a:rPr sz="4050" b="1" spc="-665" dirty="0">
                <a:solidFill>
                  <a:srgbClr val="006F73"/>
                </a:solidFill>
                <a:latin typeface="Verdana" panose="020B0604030504040204"/>
                <a:cs typeface="Verdana" panose="020B0604030504040204"/>
              </a:rPr>
              <a:t>(BPN).</a:t>
            </a:r>
            <a:r>
              <a:rPr sz="4050" b="1" spc="-530" dirty="0">
                <a:solidFill>
                  <a:srgbClr val="006F73"/>
                </a:solidFill>
                <a:latin typeface="Verdana" panose="020B0604030504040204"/>
                <a:cs typeface="Verdana" panose="020B0604030504040204"/>
              </a:rPr>
              <a:t> </a:t>
            </a:r>
            <a:r>
              <a:rPr sz="4050" spc="-480" dirty="0">
                <a:latin typeface="Verdana" panose="020B0604030504040204"/>
                <a:cs typeface="Verdana" panose="020B0604030504040204"/>
              </a:rPr>
              <a:t>The</a:t>
            </a:r>
            <a:r>
              <a:rPr sz="4050" spc="-520" dirty="0">
                <a:latin typeface="Verdana" panose="020B0604030504040204"/>
                <a:cs typeface="Verdana" panose="020B0604030504040204"/>
              </a:rPr>
              <a:t> </a:t>
            </a:r>
            <a:r>
              <a:rPr sz="4050" spc="-495" dirty="0">
                <a:latin typeface="Verdana" panose="020B0604030504040204"/>
                <a:cs typeface="Verdana" panose="020B0604030504040204"/>
              </a:rPr>
              <a:t>proposed</a:t>
            </a:r>
            <a:r>
              <a:rPr sz="4050" spc="-525" dirty="0">
                <a:latin typeface="Verdana" panose="020B0604030504040204"/>
                <a:cs typeface="Verdana" panose="020B0604030504040204"/>
              </a:rPr>
              <a:t> </a:t>
            </a:r>
            <a:r>
              <a:rPr sz="4050" spc="-515" dirty="0">
                <a:latin typeface="Verdana" panose="020B0604030504040204"/>
                <a:cs typeface="Verdana" panose="020B0604030504040204"/>
              </a:rPr>
              <a:t>hybrid</a:t>
            </a:r>
            <a:r>
              <a:rPr sz="4050" spc="-525" dirty="0">
                <a:latin typeface="Verdana" panose="020B0604030504040204"/>
                <a:cs typeface="Verdana" panose="020B0604030504040204"/>
              </a:rPr>
              <a:t> </a:t>
            </a:r>
            <a:r>
              <a:rPr sz="4050" spc="-540" dirty="0">
                <a:latin typeface="Verdana" panose="020B0604030504040204"/>
                <a:cs typeface="Verdana" panose="020B0604030504040204"/>
              </a:rPr>
              <a:t>neural</a:t>
            </a:r>
            <a:r>
              <a:rPr sz="4050" spc="-520" dirty="0">
                <a:latin typeface="Verdana" panose="020B0604030504040204"/>
                <a:cs typeface="Verdana" panose="020B0604030504040204"/>
              </a:rPr>
              <a:t> </a:t>
            </a:r>
            <a:r>
              <a:rPr sz="4050" spc="-600" dirty="0">
                <a:latin typeface="Verdana" panose="020B0604030504040204"/>
                <a:cs typeface="Verdana" panose="020B0604030504040204"/>
              </a:rPr>
              <a:t>network </a:t>
            </a:r>
            <a:r>
              <a:rPr sz="4050" spc="-595" dirty="0">
                <a:latin typeface="Verdana" panose="020B0604030504040204"/>
                <a:cs typeface="Verdana" panose="020B0604030504040204"/>
              </a:rPr>
              <a:t> </a:t>
            </a:r>
            <a:r>
              <a:rPr sz="4050" spc="-509" dirty="0">
                <a:latin typeface="Verdana" panose="020B0604030504040204"/>
                <a:cs typeface="Verdana" panose="020B0604030504040204"/>
              </a:rPr>
              <a:t>approach</a:t>
            </a:r>
            <a:r>
              <a:rPr sz="4050" spc="-525" dirty="0">
                <a:latin typeface="Verdana" panose="020B0604030504040204"/>
                <a:cs typeface="Verdana" panose="020B0604030504040204"/>
              </a:rPr>
              <a:t> </a:t>
            </a:r>
            <a:r>
              <a:rPr sz="4050" spc="-465" dirty="0">
                <a:latin typeface="Verdana" panose="020B0604030504040204"/>
                <a:cs typeface="Verdana" panose="020B0604030504040204"/>
              </a:rPr>
              <a:t>is</a:t>
            </a:r>
            <a:r>
              <a:rPr sz="4050" spc="-525" dirty="0">
                <a:latin typeface="Verdana" panose="020B0604030504040204"/>
                <a:cs typeface="Verdana" panose="020B0604030504040204"/>
              </a:rPr>
              <a:t> </a:t>
            </a:r>
            <a:r>
              <a:rPr sz="4050" spc="-515" dirty="0">
                <a:latin typeface="Verdana" panose="020B0604030504040204"/>
                <a:cs typeface="Verdana" panose="020B0604030504040204"/>
              </a:rPr>
              <a:t>evaluated</a:t>
            </a:r>
            <a:r>
              <a:rPr sz="4050" spc="-520" dirty="0">
                <a:latin typeface="Verdana" panose="020B0604030504040204"/>
                <a:cs typeface="Verdana" panose="020B0604030504040204"/>
              </a:rPr>
              <a:t> </a:t>
            </a:r>
            <a:r>
              <a:rPr sz="4050" spc="-500" dirty="0">
                <a:latin typeface="Verdana" panose="020B0604030504040204"/>
                <a:cs typeface="Verdana" panose="020B0604030504040204"/>
              </a:rPr>
              <a:t>on</a:t>
            </a:r>
            <a:r>
              <a:rPr sz="4050" spc="-525" dirty="0">
                <a:latin typeface="Verdana" panose="020B0604030504040204"/>
                <a:cs typeface="Verdana" panose="020B0604030504040204"/>
              </a:rPr>
              <a:t> </a:t>
            </a:r>
            <a:r>
              <a:rPr sz="4050" spc="-455" dirty="0">
                <a:latin typeface="Verdana" panose="020B0604030504040204"/>
                <a:cs typeface="Verdana" panose="020B0604030504040204"/>
              </a:rPr>
              <a:t>the</a:t>
            </a:r>
            <a:r>
              <a:rPr sz="4050" spc="-520" dirty="0">
                <a:latin typeface="Verdana" panose="020B0604030504040204"/>
                <a:cs typeface="Verdana" panose="020B0604030504040204"/>
              </a:rPr>
              <a:t> </a:t>
            </a:r>
            <a:r>
              <a:rPr sz="4050" spc="-675" dirty="0">
                <a:latin typeface="Verdana" panose="020B0604030504040204"/>
                <a:cs typeface="Verdana" panose="020B0604030504040204"/>
              </a:rPr>
              <a:t>KDD</a:t>
            </a:r>
            <a:r>
              <a:rPr sz="4050" spc="-525" dirty="0">
                <a:latin typeface="Verdana" panose="020B0604030504040204"/>
                <a:cs typeface="Verdana" panose="020B0604030504040204"/>
              </a:rPr>
              <a:t> </a:t>
            </a:r>
            <a:r>
              <a:rPr sz="4050" spc="-440" dirty="0">
                <a:latin typeface="Verdana" panose="020B0604030504040204"/>
                <a:cs typeface="Verdana" panose="020B0604030504040204"/>
              </a:rPr>
              <a:t>cup'</a:t>
            </a:r>
            <a:r>
              <a:rPr sz="4050" spc="-520" dirty="0">
                <a:latin typeface="Verdana" panose="020B0604030504040204"/>
                <a:cs typeface="Verdana" panose="020B0604030504040204"/>
              </a:rPr>
              <a:t> </a:t>
            </a:r>
            <a:r>
              <a:rPr sz="4050" spc="-545" dirty="0">
                <a:latin typeface="Verdana" panose="020B0604030504040204"/>
                <a:cs typeface="Verdana" panose="020B0604030504040204"/>
              </a:rPr>
              <a:t>99</a:t>
            </a:r>
            <a:r>
              <a:rPr sz="4050" spc="-525" dirty="0">
                <a:latin typeface="Verdana" panose="020B0604030504040204"/>
                <a:cs typeface="Verdana" panose="020B0604030504040204"/>
              </a:rPr>
              <a:t> </a:t>
            </a:r>
            <a:r>
              <a:rPr sz="4050" spc="-509" dirty="0">
                <a:latin typeface="Verdana" panose="020B0604030504040204"/>
                <a:cs typeface="Verdana" panose="020B0604030504040204"/>
              </a:rPr>
              <a:t>dataset</a:t>
            </a:r>
            <a:r>
              <a:rPr sz="4050" spc="-520" dirty="0">
                <a:latin typeface="Verdana" panose="020B0604030504040204"/>
                <a:cs typeface="Verdana" panose="020B0604030504040204"/>
              </a:rPr>
              <a:t> </a:t>
            </a:r>
            <a:r>
              <a:rPr sz="4050" spc="-600" dirty="0">
                <a:latin typeface="Verdana" panose="020B0604030504040204"/>
                <a:cs typeface="Verdana" panose="020B0604030504040204"/>
              </a:rPr>
              <a:t>from</a:t>
            </a:r>
            <a:r>
              <a:rPr sz="4050" spc="-525" dirty="0">
                <a:latin typeface="Verdana" panose="020B0604030504040204"/>
                <a:cs typeface="Verdana" panose="020B0604030504040204"/>
              </a:rPr>
              <a:t> </a:t>
            </a:r>
            <a:r>
              <a:rPr sz="4050" spc="-455" dirty="0">
                <a:latin typeface="Verdana" panose="020B0604030504040204"/>
                <a:cs typeface="Verdana" panose="020B0604030504040204"/>
              </a:rPr>
              <a:t>the</a:t>
            </a:r>
            <a:r>
              <a:rPr sz="4050" spc="-520" dirty="0">
                <a:latin typeface="Verdana" panose="020B0604030504040204"/>
                <a:cs typeface="Verdana" panose="020B0604030504040204"/>
              </a:rPr>
              <a:t> </a:t>
            </a:r>
            <a:r>
              <a:rPr sz="4050" spc="-565" dirty="0">
                <a:latin typeface="Verdana" panose="020B0604030504040204"/>
                <a:cs typeface="Verdana" panose="020B0604030504040204"/>
              </a:rPr>
              <a:t>UCI</a:t>
            </a:r>
            <a:r>
              <a:rPr sz="4050" spc="-525" dirty="0">
                <a:latin typeface="Verdana" panose="020B0604030504040204"/>
                <a:cs typeface="Verdana" panose="020B0604030504040204"/>
              </a:rPr>
              <a:t> </a:t>
            </a:r>
            <a:r>
              <a:rPr sz="4050" spc="-675" dirty="0">
                <a:latin typeface="Verdana" panose="020B0604030504040204"/>
                <a:cs typeface="Verdana" panose="020B0604030504040204"/>
              </a:rPr>
              <a:t>KDD</a:t>
            </a:r>
            <a:r>
              <a:rPr sz="4050" spc="-520" dirty="0">
                <a:latin typeface="Verdana" panose="020B0604030504040204"/>
                <a:cs typeface="Verdana" panose="020B0604030504040204"/>
              </a:rPr>
              <a:t> </a:t>
            </a:r>
            <a:r>
              <a:rPr sz="4050" spc="-509" dirty="0">
                <a:latin typeface="Verdana" panose="020B0604030504040204"/>
                <a:cs typeface="Verdana" panose="020B0604030504040204"/>
              </a:rPr>
              <a:t>archive. </a:t>
            </a:r>
            <a:endParaRPr lang="en-IN" sz="4050" spc="-509" dirty="0" smtClean="0">
              <a:latin typeface="Verdana" panose="020B0604030504040204"/>
              <a:cs typeface="Verdana" panose="020B0604030504040204"/>
            </a:endParaRPr>
          </a:p>
          <a:p>
            <a:pPr marL="12700" marR="31115">
              <a:lnSpc>
                <a:spcPts val="4050"/>
              </a:lnSpc>
              <a:spcBef>
                <a:spcPts val="915"/>
              </a:spcBef>
            </a:pPr>
            <a:r>
              <a:rPr sz="4050" spc="-1370" dirty="0" smtClean="0">
                <a:latin typeface="Verdana" panose="020B0604030504040204"/>
                <a:cs typeface="Verdana" panose="020B0604030504040204"/>
              </a:rPr>
              <a:t> </a:t>
            </a:r>
            <a:r>
              <a:rPr sz="4050" spc="-505" dirty="0">
                <a:latin typeface="Verdana" panose="020B0604030504040204"/>
                <a:cs typeface="Verdana" panose="020B0604030504040204"/>
              </a:rPr>
              <a:t>This </a:t>
            </a:r>
            <a:r>
              <a:rPr sz="4050" spc="-509" dirty="0">
                <a:latin typeface="Verdana" panose="020B0604030504040204"/>
                <a:cs typeface="Verdana" panose="020B0604030504040204"/>
              </a:rPr>
              <a:t>dataset </a:t>
            </a:r>
            <a:r>
              <a:rPr sz="4050" spc="-450" dirty="0">
                <a:latin typeface="Verdana" panose="020B0604030504040204"/>
                <a:cs typeface="Verdana" panose="020B0604030504040204"/>
              </a:rPr>
              <a:t>includes </a:t>
            </a:r>
            <a:r>
              <a:rPr sz="4050" spc="-459" dirty="0">
                <a:latin typeface="Verdana" panose="020B0604030504040204"/>
                <a:cs typeface="Verdana" panose="020B0604030504040204"/>
              </a:rPr>
              <a:t>all </a:t>
            </a:r>
            <a:r>
              <a:rPr sz="4050" spc="-540" dirty="0">
                <a:latin typeface="Verdana" panose="020B0604030504040204"/>
                <a:cs typeface="Verdana" panose="020B0604030504040204"/>
              </a:rPr>
              <a:t>kinds </a:t>
            </a:r>
            <a:r>
              <a:rPr sz="4050" spc="-400" dirty="0">
                <a:latin typeface="Verdana" panose="020B0604030504040204"/>
                <a:cs typeface="Verdana" panose="020B0604030504040204"/>
              </a:rPr>
              <a:t>of </a:t>
            </a:r>
            <a:r>
              <a:rPr sz="4050" spc="-525" dirty="0">
                <a:latin typeface="Verdana" panose="020B0604030504040204"/>
                <a:cs typeface="Verdana" panose="020B0604030504040204"/>
              </a:rPr>
              <a:t>attacks, </a:t>
            </a:r>
            <a:r>
              <a:rPr sz="4050" spc="-535" dirty="0">
                <a:latin typeface="Verdana" panose="020B0604030504040204"/>
                <a:cs typeface="Verdana" panose="020B0604030504040204"/>
              </a:rPr>
              <a:t>which </a:t>
            </a:r>
            <a:r>
              <a:rPr sz="4050" spc="-550" dirty="0">
                <a:latin typeface="Verdana" panose="020B0604030504040204"/>
                <a:cs typeface="Verdana" panose="020B0604030504040204"/>
              </a:rPr>
              <a:t>are </a:t>
            </a:r>
            <a:r>
              <a:rPr sz="4050" spc="-465" dirty="0">
                <a:latin typeface="Verdana" panose="020B0604030504040204"/>
                <a:cs typeface="Verdana" panose="020B0604030504040204"/>
              </a:rPr>
              <a:t>divided </a:t>
            </a:r>
            <a:r>
              <a:rPr sz="4050" spc="-470" dirty="0">
                <a:latin typeface="Verdana" panose="020B0604030504040204"/>
                <a:cs typeface="Verdana" panose="020B0604030504040204"/>
              </a:rPr>
              <a:t>into </a:t>
            </a:r>
            <a:r>
              <a:rPr sz="4050" spc="-455" dirty="0">
                <a:latin typeface="Verdana" panose="020B0604030504040204"/>
                <a:cs typeface="Verdana" panose="020B0604030504040204"/>
              </a:rPr>
              <a:t>five </a:t>
            </a:r>
            <a:r>
              <a:rPr sz="4050" spc="-670" dirty="0">
                <a:latin typeface="Verdana" panose="020B0604030504040204"/>
                <a:cs typeface="Verdana" panose="020B0604030504040204"/>
              </a:rPr>
              <a:t>major </a:t>
            </a:r>
            <a:r>
              <a:rPr sz="4050" spc="-665" dirty="0">
                <a:latin typeface="Verdana" panose="020B0604030504040204"/>
                <a:cs typeface="Verdana" panose="020B0604030504040204"/>
              </a:rPr>
              <a:t> </a:t>
            </a:r>
            <a:r>
              <a:rPr sz="4050" spc="-500" dirty="0">
                <a:latin typeface="Verdana" panose="020B0604030504040204"/>
                <a:cs typeface="Verdana" panose="020B0604030504040204"/>
              </a:rPr>
              <a:t>categories:</a:t>
            </a:r>
            <a:r>
              <a:rPr sz="4050" spc="-520" dirty="0">
                <a:latin typeface="Verdana" panose="020B0604030504040204"/>
                <a:cs typeface="Verdana" panose="020B0604030504040204"/>
              </a:rPr>
              <a:t> </a:t>
            </a:r>
            <a:r>
              <a:rPr sz="4050" spc="-610" dirty="0">
                <a:latin typeface="Verdana" panose="020B0604030504040204"/>
                <a:cs typeface="Verdana" panose="020B0604030504040204"/>
              </a:rPr>
              <a:t>Normal,</a:t>
            </a:r>
            <a:r>
              <a:rPr sz="4050" spc="-515" dirty="0">
                <a:latin typeface="Verdana" panose="020B0604030504040204"/>
                <a:cs typeface="Verdana" panose="020B0604030504040204"/>
              </a:rPr>
              <a:t> </a:t>
            </a:r>
            <a:r>
              <a:rPr sz="4050" spc="-475" dirty="0">
                <a:latin typeface="Verdana" panose="020B0604030504040204"/>
                <a:cs typeface="Verdana" panose="020B0604030504040204"/>
              </a:rPr>
              <a:t>Denial-of-Service</a:t>
            </a:r>
            <a:r>
              <a:rPr sz="4050" spc="-515" dirty="0">
                <a:latin typeface="Verdana" panose="020B0604030504040204"/>
                <a:cs typeface="Verdana" panose="020B0604030504040204"/>
              </a:rPr>
              <a:t> </a:t>
            </a:r>
            <a:r>
              <a:rPr sz="4050" spc="-670" dirty="0">
                <a:latin typeface="Verdana" panose="020B0604030504040204"/>
                <a:cs typeface="Verdana" panose="020B0604030504040204"/>
              </a:rPr>
              <a:t>(DOS),</a:t>
            </a:r>
            <a:r>
              <a:rPr sz="4050" spc="-515" dirty="0">
                <a:latin typeface="Verdana" panose="020B0604030504040204"/>
                <a:cs typeface="Verdana" panose="020B0604030504040204"/>
              </a:rPr>
              <a:t> </a:t>
            </a:r>
            <a:r>
              <a:rPr sz="4050" spc="-520" dirty="0">
                <a:latin typeface="Verdana" panose="020B0604030504040204"/>
                <a:cs typeface="Verdana" panose="020B0604030504040204"/>
              </a:rPr>
              <a:t>Probe, </a:t>
            </a:r>
            <a:r>
              <a:rPr sz="4050" spc="-480" dirty="0">
                <a:latin typeface="Verdana" panose="020B0604030504040204"/>
                <a:cs typeface="Verdana" panose="020B0604030504040204"/>
              </a:rPr>
              <a:t>User-to-Root</a:t>
            </a:r>
            <a:r>
              <a:rPr sz="4050" spc="-515" dirty="0">
                <a:latin typeface="Verdana" panose="020B0604030504040204"/>
                <a:cs typeface="Verdana" panose="020B0604030504040204"/>
              </a:rPr>
              <a:t> </a:t>
            </a:r>
            <a:r>
              <a:rPr sz="4050" spc="-710" dirty="0">
                <a:latin typeface="Verdana" panose="020B0604030504040204"/>
                <a:cs typeface="Verdana" panose="020B0604030504040204"/>
              </a:rPr>
              <a:t>(U2R),</a:t>
            </a:r>
            <a:r>
              <a:rPr sz="4050" spc="-515" dirty="0">
                <a:latin typeface="Verdana" panose="020B0604030504040204"/>
                <a:cs typeface="Verdana" panose="020B0604030504040204"/>
              </a:rPr>
              <a:t> </a:t>
            </a:r>
            <a:r>
              <a:rPr sz="4050" spc="-540" dirty="0">
                <a:latin typeface="Verdana" panose="020B0604030504040204"/>
                <a:cs typeface="Verdana" panose="020B0604030504040204"/>
              </a:rPr>
              <a:t>and </a:t>
            </a:r>
            <a:r>
              <a:rPr sz="4050" spc="-535" dirty="0">
                <a:latin typeface="Verdana" panose="020B0604030504040204"/>
                <a:cs typeface="Verdana" panose="020B0604030504040204"/>
              </a:rPr>
              <a:t> </a:t>
            </a:r>
            <a:r>
              <a:rPr sz="4050" spc="-675" dirty="0">
                <a:latin typeface="Verdana" panose="020B0604030504040204"/>
                <a:cs typeface="Verdana" panose="020B0604030504040204"/>
              </a:rPr>
              <a:t>R</a:t>
            </a:r>
            <a:r>
              <a:rPr sz="4050" spc="-450" dirty="0">
                <a:latin typeface="Verdana" panose="020B0604030504040204"/>
                <a:cs typeface="Verdana" panose="020B0604030504040204"/>
              </a:rPr>
              <a:t>e</a:t>
            </a:r>
            <a:r>
              <a:rPr sz="4050" spc="-980" dirty="0">
                <a:latin typeface="Verdana" panose="020B0604030504040204"/>
                <a:cs typeface="Verdana" panose="020B0604030504040204"/>
              </a:rPr>
              <a:t>m</a:t>
            </a:r>
            <a:r>
              <a:rPr sz="4050" spc="-490" dirty="0">
                <a:latin typeface="Verdana" panose="020B0604030504040204"/>
                <a:cs typeface="Verdana" panose="020B0604030504040204"/>
              </a:rPr>
              <a:t>o</a:t>
            </a:r>
            <a:r>
              <a:rPr sz="4050" spc="-430" dirty="0">
                <a:latin typeface="Verdana" panose="020B0604030504040204"/>
                <a:cs typeface="Verdana" panose="020B0604030504040204"/>
              </a:rPr>
              <a:t>t</a:t>
            </a:r>
            <a:r>
              <a:rPr sz="4050" spc="-450" dirty="0">
                <a:latin typeface="Verdana" panose="020B0604030504040204"/>
                <a:cs typeface="Verdana" panose="020B0604030504040204"/>
              </a:rPr>
              <a:t>e</a:t>
            </a:r>
            <a:r>
              <a:rPr sz="4050" spc="-330" dirty="0">
                <a:latin typeface="Verdana" panose="020B0604030504040204"/>
                <a:cs typeface="Verdana" panose="020B0604030504040204"/>
              </a:rPr>
              <a:t>-</a:t>
            </a:r>
            <a:r>
              <a:rPr sz="4050" spc="-430" dirty="0">
                <a:latin typeface="Verdana" panose="020B0604030504040204"/>
                <a:cs typeface="Verdana" panose="020B0604030504040204"/>
              </a:rPr>
              <a:t>t</a:t>
            </a:r>
            <a:r>
              <a:rPr sz="4050" spc="-490" dirty="0">
                <a:latin typeface="Verdana" panose="020B0604030504040204"/>
                <a:cs typeface="Verdana" panose="020B0604030504040204"/>
              </a:rPr>
              <a:t>o</a:t>
            </a:r>
            <a:r>
              <a:rPr sz="4050" spc="-330" dirty="0">
                <a:latin typeface="Verdana" panose="020B0604030504040204"/>
                <a:cs typeface="Verdana" panose="020B0604030504040204"/>
              </a:rPr>
              <a:t>-</a:t>
            </a:r>
            <a:r>
              <a:rPr sz="4050" spc="-445" dirty="0">
                <a:latin typeface="Verdana" panose="020B0604030504040204"/>
                <a:cs typeface="Verdana" panose="020B0604030504040204"/>
              </a:rPr>
              <a:t>L</a:t>
            </a:r>
            <a:r>
              <a:rPr sz="4050" spc="-490" dirty="0">
                <a:latin typeface="Verdana" panose="020B0604030504040204"/>
                <a:cs typeface="Verdana" panose="020B0604030504040204"/>
              </a:rPr>
              <a:t>o</a:t>
            </a:r>
            <a:r>
              <a:rPr sz="4050" spc="-185" dirty="0">
                <a:latin typeface="Verdana" panose="020B0604030504040204"/>
                <a:cs typeface="Verdana" panose="020B0604030504040204"/>
              </a:rPr>
              <a:t>c</a:t>
            </a:r>
            <a:r>
              <a:rPr sz="4050" spc="-660" dirty="0">
                <a:latin typeface="Verdana" panose="020B0604030504040204"/>
                <a:cs typeface="Verdana" panose="020B0604030504040204"/>
              </a:rPr>
              <a:t>a</a:t>
            </a:r>
            <a:r>
              <a:rPr sz="4050" spc="-315" dirty="0">
                <a:latin typeface="Verdana" panose="020B0604030504040204"/>
                <a:cs typeface="Verdana" panose="020B0604030504040204"/>
              </a:rPr>
              <a:t>l</a:t>
            </a:r>
            <a:r>
              <a:rPr sz="4050" spc="-525" dirty="0">
                <a:latin typeface="Verdana" panose="020B0604030504040204"/>
                <a:cs typeface="Verdana" panose="020B0604030504040204"/>
              </a:rPr>
              <a:t> </a:t>
            </a:r>
            <a:r>
              <a:rPr sz="4050" spc="-865" dirty="0">
                <a:latin typeface="Verdana" panose="020B0604030504040204"/>
                <a:cs typeface="Verdana" panose="020B0604030504040204"/>
              </a:rPr>
              <a:t>(</a:t>
            </a:r>
            <a:r>
              <a:rPr sz="4050" spc="-675" dirty="0">
                <a:latin typeface="Verdana" panose="020B0604030504040204"/>
                <a:cs typeface="Verdana" panose="020B0604030504040204"/>
              </a:rPr>
              <a:t>R</a:t>
            </a:r>
            <a:r>
              <a:rPr sz="4050" spc="-750" dirty="0">
                <a:latin typeface="Verdana" panose="020B0604030504040204"/>
                <a:cs typeface="Verdana" panose="020B0604030504040204"/>
              </a:rPr>
              <a:t>2</a:t>
            </a:r>
            <a:r>
              <a:rPr sz="4050" spc="-445" dirty="0">
                <a:latin typeface="Verdana" panose="020B0604030504040204"/>
                <a:cs typeface="Verdana" panose="020B0604030504040204"/>
              </a:rPr>
              <a:t>L</a:t>
            </a:r>
            <a:r>
              <a:rPr sz="4050" spc="-865" dirty="0">
                <a:latin typeface="Verdana" panose="020B0604030504040204"/>
                <a:cs typeface="Verdana" panose="020B0604030504040204"/>
              </a:rPr>
              <a:t>)</a:t>
            </a:r>
            <a:r>
              <a:rPr sz="4050" spc="-535" dirty="0">
                <a:latin typeface="Verdana" panose="020B0604030504040204"/>
                <a:cs typeface="Verdana" panose="020B0604030504040204"/>
              </a:rPr>
              <a:t>.</a:t>
            </a:r>
            <a:r>
              <a:rPr sz="4050" spc="-525" dirty="0">
                <a:latin typeface="Verdana" panose="020B0604030504040204"/>
                <a:cs typeface="Verdana" panose="020B0604030504040204"/>
              </a:rPr>
              <a:t> </a:t>
            </a:r>
            <a:r>
              <a:rPr sz="4050" spc="-509" dirty="0">
                <a:latin typeface="Verdana" panose="020B0604030504040204"/>
                <a:cs typeface="Verdana" panose="020B0604030504040204"/>
              </a:rPr>
              <a:t>T</a:t>
            </a:r>
            <a:r>
              <a:rPr sz="4050" spc="-570" dirty="0">
                <a:latin typeface="Verdana" panose="020B0604030504040204"/>
                <a:cs typeface="Verdana" panose="020B0604030504040204"/>
              </a:rPr>
              <a:t>h</a:t>
            </a:r>
            <a:r>
              <a:rPr sz="4050" spc="-365" dirty="0">
                <a:latin typeface="Verdana" panose="020B0604030504040204"/>
                <a:cs typeface="Verdana" panose="020B0604030504040204"/>
              </a:rPr>
              <a:t>e</a:t>
            </a:r>
            <a:r>
              <a:rPr sz="4050" spc="-525" dirty="0">
                <a:latin typeface="Verdana" panose="020B0604030504040204"/>
                <a:cs typeface="Verdana" panose="020B0604030504040204"/>
              </a:rPr>
              <a:t> </a:t>
            </a:r>
            <a:r>
              <a:rPr sz="4050" spc="-480" dirty="0">
                <a:latin typeface="Verdana" panose="020B0604030504040204"/>
                <a:cs typeface="Verdana" panose="020B0604030504040204"/>
              </a:rPr>
              <a:t>p</a:t>
            </a:r>
            <a:r>
              <a:rPr sz="4050" spc="-620" dirty="0">
                <a:latin typeface="Verdana" panose="020B0604030504040204"/>
                <a:cs typeface="Verdana" panose="020B0604030504040204"/>
              </a:rPr>
              <a:t>r</a:t>
            </a:r>
            <a:r>
              <a:rPr sz="4050" spc="-490" dirty="0">
                <a:latin typeface="Verdana" panose="020B0604030504040204"/>
                <a:cs typeface="Verdana" panose="020B0604030504040204"/>
              </a:rPr>
              <a:t>o</a:t>
            </a:r>
            <a:r>
              <a:rPr sz="4050" spc="-480" dirty="0">
                <a:latin typeface="Verdana" panose="020B0604030504040204"/>
                <a:cs typeface="Verdana" panose="020B0604030504040204"/>
              </a:rPr>
              <a:t>p</a:t>
            </a:r>
            <a:r>
              <a:rPr sz="4050" spc="-490" dirty="0">
                <a:latin typeface="Verdana" panose="020B0604030504040204"/>
                <a:cs typeface="Verdana" panose="020B0604030504040204"/>
              </a:rPr>
              <a:t>o</a:t>
            </a:r>
            <a:r>
              <a:rPr sz="4050" spc="-575" dirty="0">
                <a:latin typeface="Verdana" panose="020B0604030504040204"/>
                <a:cs typeface="Verdana" panose="020B0604030504040204"/>
              </a:rPr>
              <a:t>s</a:t>
            </a:r>
            <a:r>
              <a:rPr sz="4050" spc="-450" dirty="0">
                <a:latin typeface="Verdana" panose="020B0604030504040204"/>
                <a:cs typeface="Verdana" panose="020B0604030504040204"/>
              </a:rPr>
              <a:t>e</a:t>
            </a:r>
            <a:r>
              <a:rPr sz="4050" spc="-375" dirty="0">
                <a:latin typeface="Verdana" panose="020B0604030504040204"/>
                <a:cs typeface="Verdana" panose="020B0604030504040204"/>
              </a:rPr>
              <a:t>d</a:t>
            </a:r>
            <a:r>
              <a:rPr sz="4050" spc="-525" dirty="0">
                <a:latin typeface="Verdana" panose="020B0604030504040204"/>
                <a:cs typeface="Verdana" panose="020B0604030504040204"/>
              </a:rPr>
              <a:t> </a:t>
            </a:r>
            <a:r>
              <a:rPr sz="4050" spc="-660" dirty="0">
                <a:latin typeface="Verdana" panose="020B0604030504040204"/>
                <a:cs typeface="Verdana" panose="020B0604030504040204"/>
              </a:rPr>
              <a:t>a</a:t>
            </a:r>
            <a:r>
              <a:rPr sz="4050" spc="-480" dirty="0">
                <a:latin typeface="Verdana" panose="020B0604030504040204"/>
                <a:cs typeface="Verdana" panose="020B0604030504040204"/>
              </a:rPr>
              <a:t>pp</a:t>
            </a:r>
            <a:r>
              <a:rPr sz="4050" spc="-620" dirty="0">
                <a:latin typeface="Verdana" panose="020B0604030504040204"/>
                <a:cs typeface="Verdana" panose="020B0604030504040204"/>
              </a:rPr>
              <a:t>r</a:t>
            </a:r>
            <a:r>
              <a:rPr sz="4050" spc="-490" dirty="0">
                <a:latin typeface="Verdana" panose="020B0604030504040204"/>
                <a:cs typeface="Verdana" panose="020B0604030504040204"/>
              </a:rPr>
              <a:t>o</a:t>
            </a:r>
            <a:r>
              <a:rPr sz="4050" spc="-660" dirty="0">
                <a:latin typeface="Verdana" panose="020B0604030504040204"/>
                <a:cs typeface="Verdana" panose="020B0604030504040204"/>
              </a:rPr>
              <a:t>a</a:t>
            </a:r>
            <a:r>
              <a:rPr sz="4050" spc="-185" dirty="0">
                <a:latin typeface="Verdana" panose="020B0604030504040204"/>
                <a:cs typeface="Verdana" panose="020B0604030504040204"/>
              </a:rPr>
              <a:t>c</a:t>
            </a:r>
            <a:r>
              <a:rPr sz="4050" spc="-484" dirty="0">
                <a:latin typeface="Verdana" panose="020B0604030504040204"/>
                <a:cs typeface="Verdana" panose="020B0604030504040204"/>
              </a:rPr>
              <a:t>h</a:t>
            </a:r>
            <a:r>
              <a:rPr sz="4050" spc="-525" dirty="0">
                <a:latin typeface="Verdana" panose="020B0604030504040204"/>
                <a:cs typeface="Verdana" panose="020B0604030504040204"/>
              </a:rPr>
              <a:t> </a:t>
            </a:r>
            <a:r>
              <a:rPr sz="4050" spc="-480" dirty="0">
                <a:latin typeface="Verdana" panose="020B0604030504040204"/>
                <a:cs typeface="Verdana" panose="020B0604030504040204"/>
              </a:rPr>
              <a:t>p</a:t>
            </a:r>
            <a:r>
              <a:rPr sz="4050" spc="-620" dirty="0">
                <a:latin typeface="Verdana" panose="020B0604030504040204"/>
                <a:cs typeface="Verdana" panose="020B0604030504040204"/>
              </a:rPr>
              <a:t>r</a:t>
            </a:r>
            <a:r>
              <a:rPr sz="4050" spc="-490" dirty="0">
                <a:latin typeface="Verdana" panose="020B0604030504040204"/>
                <a:cs typeface="Verdana" panose="020B0604030504040204"/>
              </a:rPr>
              <a:t>o</a:t>
            </a:r>
            <a:r>
              <a:rPr sz="4050" spc="-620" dirty="0">
                <a:latin typeface="Verdana" panose="020B0604030504040204"/>
                <a:cs typeface="Verdana" panose="020B0604030504040204"/>
              </a:rPr>
              <a:t>v</a:t>
            </a:r>
            <a:r>
              <a:rPr sz="4050" spc="-440" dirty="0">
                <a:latin typeface="Verdana" panose="020B0604030504040204"/>
                <a:cs typeface="Verdana" panose="020B0604030504040204"/>
              </a:rPr>
              <a:t>i</a:t>
            </a:r>
            <a:r>
              <a:rPr sz="4050" spc="-459" dirty="0">
                <a:latin typeface="Verdana" panose="020B0604030504040204"/>
                <a:cs typeface="Verdana" panose="020B0604030504040204"/>
              </a:rPr>
              <a:t>d</a:t>
            </a:r>
            <a:r>
              <a:rPr sz="4050" spc="-450" dirty="0">
                <a:latin typeface="Verdana" panose="020B0604030504040204"/>
                <a:cs typeface="Verdana" panose="020B0604030504040204"/>
              </a:rPr>
              <a:t>e</a:t>
            </a:r>
            <a:r>
              <a:rPr sz="4050" spc="-490" dirty="0">
                <a:latin typeface="Verdana" panose="020B0604030504040204"/>
                <a:cs typeface="Verdana" panose="020B0604030504040204"/>
              </a:rPr>
              <a:t>s</a:t>
            </a:r>
            <a:r>
              <a:rPr sz="4050" spc="-525" dirty="0">
                <a:latin typeface="Verdana" panose="020B0604030504040204"/>
                <a:cs typeface="Verdana" panose="020B0604030504040204"/>
              </a:rPr>
              <a:t> </a:t>
            </a:r>
            <a:r>
              <a:rPr sz="4050" spc="-660" dirty="0">
                <a:latin typeface="Verdana" panose="020B0604030504040204"/>
                <a:cs typeface="Verdana" panose="020B0604030504040204"/>
              </a:rPr>
              <a:t>a</a:t>
            </a:r>
            <a:r>
              <a:rPr sz="4050" spc="-505" dirty="0">
                <a:latin typeface="Verdana" panose="020B0604030504040204"/>
                <a:cs typeface="Verdana" panose="020B0604030504040204"/>
              </a:rPr>
              <a:t>n</a:t>
            </a:r>
            <a:r>
              <a:rPr sz="4050" spc="-525" dirty="0">
                <a:latin typeface="Verdana" panose="020B0604030504040204"/>
                <a:cs typeface="Verdana" panose="020B0604030504040204"/>
              </a:rPr>
              <a:t> </a:t>
            </a:r>
            <a:r>
              <a:rPr sz="4050" spc="-440" dirty="0">
                <a:latin typeface="Verdana" panose="020B0604030504040204"/>
                <a:cs typeface="Verdana" panose="020B0604030504040204"/>
              </a:rPr>
              <a:t>i</a:t>
            </a:r>
            <a:r>
              <a:rPr sz="4050" spc="-590" dirty="0">
                <a:latin typeface="Verdana" panose="020B0604030504040204"/>
                <a:cs typeface="Verdana" panose="020B0604030504040204"/>
              </a:rPr>
              <a:t>n</a:t>
            </a:r>
            <a:r>
              <a:rPr sz="4050" spc="-575" dirty="0">
                <a:latin typeface="Verdana" panose="020B0604030504040204"/>
                <a:cs typeface="Verdana" panose="020B0604030504040204"/>
              </a:rPr>
              <a:t>s</a:t>
            </a:r>
            <a:r>
              <a:rPr sz="4050" spc="-440" dirty="0">
                <a:latin typeface="Verdana" panose="020B0604030504040204"/>
                <a:cs typeface="Verdana" panose="020B0604030504040204"/>
              </a:rPr>
              <a:t>i</a:t>
            </a:r>
            <a:r>
              <a:rPr sz="4050" spc="-515" dirty="0">
                <a:latin typeface="Verdana" panose="020B0604030504040204"/>
                <a:cs typeface="Verdana" panose="020B0604030504040204"/>
              </a:rPr>
              <a:t>g</a:t>
            </a:r>
            <a:r>
              <a:rPr sz="4050" spc="-570" dirty="0">
                <a:latin typeface="Verdana" panose="020B0604030504040204"/>
                <a:cs typeface="Verdana" panose="020B0604030504040204"/>
              </a:rPr>
              <a:t>h</a:t>
            </a:r>
            <a:r>
              <a:rPr sz="4050" spc="-430" dirty="0">
                <a:latin typeface="Verdana" panose="020B0604030504040204"/>
                <a:cs typeface="Verdana" panose="020B0604030504040204"/>
              </a:rPr>
              <a:t>t</a:t>
            </a:r>
            <a:r>
              <a:rPr sz="4050" spc="-400" dirty="0">
                <a:latin typeface="Verdana" panose="020B0604030504040204"/>
                <a:cs typeface="Verdana" panose="020B0604030504040204"/>
              </a:rPr>
              <a:t>f</a:t>
            </a:r>
            <a:r>
              <a:rPr sz="4050" spc="-590" dirty="0">
                <a:latin typeface="Verdana" panose="020B0604030504040204"/>
                <a:cs typeface="Verdana" panose="020B0604030504040204"/>
              </a:rPr>
              <a:t>u</a:t>
            </a:r>
            <a:r>
              <a:rPr sz="4050" spc="-315" dirty="0">
                <a:latin typeface="Verdana" panose="020B0604030504040204"/>
                <a:cs typeface="Verdana" panose="020B0604030504040204"/>
              </a:rPr>
              <a:t>l  </a:t>
            </a:r>
            <a:r>
              <a:rPr sz="4050" spc="-620" dirty="0">
                <a:latin typeface="Verdana" panose="020B0604030504040204"/>
                <a:cs typeface="Verdana" panose="020B0604030504040204"/>
              </a:rPr>
              <a:t>v</a:t>
            </a:r>
            <a:r>
              <a:rPr sz="4050" spc="-440" dirty="0">
                <a:latin typeface="Verdana" panose="020B0604030504040204"/>
                <a:cs typeface="Verdana" panose="020B0604030504040204"/>
              </a:rPr>
              <a:t>i</a:t>
            </a:r>
            <a:r>
              <a:rPr sz="4050" spc="-575" dirty="0">
                <a:latin typeface="Verdana" panose="020B0604030504040204"/>
                <a:cs typeface="Verdana" panose="020B0604030504040204"/>
              </a:rPr>
              <a:t>s</a:t>
            </a:r>
            <a:r>
              <a:rPr sz="4050" spc="-590" dirty="0">
                <a:latin typeface="Verdana" panose="020B0604030504040204"/>
                <a:cs typeface="Verdana" panose="020B0604030504040204"/>
              </a:rPr>
              <a:t>u</a:t>
            </a:r>
            <a:r>
              <a:rPr sz="4050" spc="-660" dirty="0">
                <a:latin typeface="Verdana" panose="020B0604030504040204"/>
                <a:cs typeface="Verdana" panose="020B0604030504040204"/>
              </a:rPr>
              <a:t>a</a:t>
            </a:r>
            <a:r>
              <a:rPr sz="4050" spc="-400" dirty="0">
                <a:latin typeface="Verdana" panose="020B0604030504040204"/>
                <a:cs typeface="Verdana" panose="020B0604030504040204"/>
              </a:rPr>
              <a:t>l</a:t>
            </a:r>
            <a:r>
              <a:rPr sz="4050" spc="-440" dirty="0">
                <a:latin typeface="Verdana" panose="020B0604030504040204"/>
                <a:cs typeface="Verdana" panose="020B0604030504040204"/>
              </a:rPr>
              <a:t>i</a:t>
            </a:r>
            <a:r>
              <a:rPr sz="4050" spc="-655" dirty="0">
                <a:latin typeface="Verdana" panose="020B0604030504040204"/>
                <a:cs typeface="Verdana" panose="020B0604030504040204"/>
              </a:rPr>
              <a:t>z</a:t>
            </a:r>
            <a:r>
              <a:rPr sz="4050" spc="-660" dirty="0">
                <a:latin typeface="Verdana" panose="020B0604030504040204"/>
                <a:cs typeface="Verdana" panose="020B0604030504040204"/>
              </a:rPr>
              <a:t>a</a:t>
            </a:r>
            <a:r>
              <a:rPr sz="4050" spc="-430" dirty="0">
                <a:latin typeface="Verdana" panose="020B0604030504040204"/>
                <a:cs typeface="Verdana" panose="020B0604030504040204"/>
              </a:rPr>
              <a:t>t</a:t>
            </a:r>
            <a:r>
              <a:rPr sz="4050" spc="-440" dirty="0">
                <a:latin typeface="Verdana" panose="020B0604030504040204"/>
                <a:cs typeface="Verdana" panose="020B0604030504040204"/>
              </a:rPr>
              <a:t>i</a:t>
            </a:r>
            <a:r>
              <a:rPr sz="4050" spc="-490" dirty="0">
                <a:latin typeface="Verdana" panose="020B0604030504040204"/>
                <a:cs typeface="Verdana" panose="020B0604030504040204"/>
              </a:rPr>
              <a:t>o</a:t>
            </a:r>
            <a:r>
              <a:rPr sz="4050" spc="-505" dirty="0">
                <a:latin typeface="Verdana" panose="020B0604030504040204"/>
                <a:cs typeface="Verdana" panose="020B0604030504040204"/>
              </a:rPr>
              <a:t>n</a:t>
            </a:r>
            <a:r>
              <a:rPr sz="4050" spc="-525" dirty="0">
                <a:latin typeface="Verdana" panose="020B0604030504040204"/>
                <a:cs typeface="Verdana" panose="020B0604030504040204"/>
              </a:rPr>
              <a:t> </a:t>
            </a:r>
            <a:r>
              <a:rPr sz="4050" spc="-490" dirty="0">
                <a:latin typeface="Verdana" panose="020B0604030504040204"/>
                <a:cs typeface="Verdana" panose="020B0604030504040204"/>
              </a:rPr>
              <a:t>o</a:t>
            </a:r>
            <a:r>
              <a:rPr sz="4050" spc="-315" dirty="0">
                <a:latin typeface="Verdana" panose="020B0604030504040204"/>
                <a:cs typeface="Verdana" panose="020B0604030504040204"/>
              </a:rPr>
              <a:t>f</a:t>
            </a:r>
            <a:r>
              <a:rPr sz="4050" spc="-525" dirty="0">
                <a:latin typeface="Verdana" panose="020B0604030504040204"/>
                <a:cs typeface="Verdana" panose="020B0604030504040204"/>
              </a:rPr>
              <a:t> </a:t>
            </a:r>
            <a:r>
              <a:rPr sz="4050" spc="-590" dirty="0">
                <a:latin typeface="Verdana" panose="020B0604030504040204"/>
                <a:cs typeface="Verdana" panose="020B0604030504040204"/>
              </a:rPr>
              <a:t>n</a:t>
            </a:r>
            <a:r>
              <a:rPr sz="4050" spc="-450" dirty="0">
                <a:latin typeface="Verdana" panose="020B0604030504040204"/>
                <a:cs typeface="Verdana" panose="020B0604030504040204"/>
              </a:rPr>
              <a:t>e</a:t>
            </a:r>
            <a:r>
              <a:rPr sz="4050" spc="-430" dirty="0">
                <a:latin typeface="Verdana" panose="020B0604030504040204"/>
                <a:cs typeface="Verdana" panose="020B0604030504040204"/>
              </a:rPr>
              <a:t>t</a:t>
            </a:r>
            <a:r>
              <a:rPr sz="4050" spc="-1000" dirty="0">
                <a:latin typeface="Verdana" panose="020B0604030504040204"/>
                <a:cs typeface="Verdana" panose="020B0604030504040204"/>
              </a:rPr>
              <a:t>w</a:t>
            </a:r>
            <a:r>
              <a:rPr sz="4050" spc="-490" dirty="0">
                <a:latin typeface="Verdana" panose="020B0604030504040204"/>
                <a:cs typeface="Verdana" panose="020B0604030504040204"/>
              </a:rPr>
              <a:t>o</a:t>
            </a:r>
            <a:r>
              <a:rPr sz="4050" spc="-620" dirty="0">
                <a:latin typeface="Verdana" panose="020B0604030504040204"/>
                <a:cs typeface="Verdana" panose="020B0604030504040204"/>
              </a:rPr>
              <a:t>rk</a:t>
            </a:r>
            <a:r>
              <a:rPr sz="4050" spc="-525" dirty="0">
                <a:latin typeface="Verdana" panose="020B0604030504040204"/>
                <a:cs typeface="Verdana" panose="020B0604030504040204"/>
              </a:rPr>
              <a:t> </a:t>
            </a:r>
            <a:r>
              <a:rPr sz="4050" spc="-440" dirty="0">
                <a:latin typeface="Verdana" panose="020B0604030504040204"/>
                <a:cs typeface="Verdana" panose="020B0604030504040204"/>
              </a:rPr>
              <a:t>i</a:t>
            </a:r>
            <a:r>
              <a:rPr sz="4050" spc="-590" dirty="0">
                <a:latin typeface="Verdana" panose="020B0604030504040204"/>
                <a:cs typeface="Verdana" panose="020B0604030504040204"/>
              </a:rPr>
              <a:t>n</a:t>
            </a:r>
            <a:r>
              <a:rPr sz="4050" spc="-430" dirty="0">
                <a:latin typeface="Verdana" panose="020B0604030504040204"/>
                <a:cs typeface="Verdana" panose="020B0604030504040204"/>
              </a:rPr>
              <a:t>t</a:t>
            </a:r>
            <a:r>
              <a:rPr sz="4050" spc="-620" dirty="0">
                <a:latin typeface="Verdana" panose="020B0604030504040204"/>
                <a:cs typeface="Verdana" panose="020B0604030504040204"/>
              </a:rPr>
              <a:t>r</a:t>
            </a:r>
            <a:r>
              <a:rPr sz="4050" spc="-590" dirty="0">
                <a:latin typeface="Verdana" panose="020B0604030504040204"/>
                <a:cs typeface="Verdana" panose="020B0604030504040204"/>
              </a:rPr>
              <a:t>u</a:t>
            </a:r>
            <a:r>
              <a:rPr sz="4050" spc="-575" dirty="0">
                <a:latin typeface="Verdana" panose="020B0604030504040204"/>
                <a:cs typeface="Verdana" panose="020B0604030504040204"/>
              </a:rPr>
              <a:t>s</a:t>
            </a:r>
            <a:r>
              <a:rPr sz="4050" spc="-440" dirty="0">
                <a:latin typeface="Verdana" panose="020B0604030504040204"/>
                <a:cs typeface="Verdana" panose="020B0604030504040204"/>
              </a:rPr>
              <a:t>i</a:t>
            </a:r>
            <a:r>
              <a:rPr sz="4050" spc="-490" dirty="0">
                <a:latin typeface="Verdana" panose="020B0604030504040204"/>
                <a:cs typeface="Verdana" panose="020B0604030504040204"/>
              </a:rPr>
              <a:t>o</a:t>
            </a:r>
            <a:r>
              <a:rPr sz="4050" spc="-505" dirty="0">
                <a:latin typeface="Verdana" panose="020B0604030504040204"/>
                <a:cs typeface="Verdana" panose="020B0604030504040204"/>
              </a:rPr>
              <a:t>n</a:t>
            </a:r>
            <a:r>
              <a:rPr sz="4050" spc="-525" dirty="0">
                <a:latin typeface="Verdana" panose="020B0604030504040204"/>
                <a:cs typeface="Verdana" panose="020B0604030504040204"/>
              </a:rPr>
              <a:t> </a:t>
            </a:r>
            <a:r>
              <a:rPr sz="4050" spc="-660" dirty="0">
                <a:latin typeface="Verdana" panose="020B0604030504040204"/>
                <a:cs typeface="Verdana" panose="020B0604030504040204"/>
              </a:rPr>
              <a:t>a</a:t>
            </a:r>
            <a:r>
              <a:rPr sz="4050" spc="-590" dirty="0">
                <a:latin typeface="Verdana" panose="020B0604030504040204"/>
                <a:cs typeface="Verdana" panose="020B0604030504040204"/>
              </a:rPr>
              <a:t>n</a:t>
            </a:r>
            <a:r>
              <a:rPr sz="4050" spc="-375" dirty="0">
                <a:latin typeface="Verdana" panose="020B0604030504040204"/>
                <a:cs typeface="Verdana" panose="020B0604030504040204"/>
              </a:rPr>
              <a:t>d</a:t>
            </a:r>
            <a:r>
              <a:rPr sz="4050" spc="-525" dirty="0">
                <a:latin typeface="Verdana" panose="020B0604030504040204"/>
                <a:cs typeface="Verdana" panose="020B0604030504040204"/>
              </a:rPr>
              <a:t> </a:t>
            </a:r>
            <a:r>
              <a:rPr sz="4050" spc="-440" dirty="0">
                <a:latin typeface="Verdana" panose="020B0604030504040204"/>
                <a:cs typeface="Verdana" panose="020B0604030504040204"/>
              </a:rPr>
              <a:t>i</a:t>
            </a:r>
            <a:r>
              <a:rPr sz="4050" spc="-490" dirty="0">
                <a:latin typeface="Verdana" panose="020B0604030504040204"/>
                <a:cs typeface="Verdana" panose="020B0604030504040204"/>
              </a:rPr>
              <a:t>s</a:t>
            </a:r>
            <a:r>
              <a:rPr sz="4050" spc="-525" dirty="0">
                <a:latin typeface="Verdana" panose="020B0604030504040204"/>
                <a:cs typeface="Verdana" panose="020B0604030504040204"/>
              </a:rPr>
              <a:t> </a:t>
            </a:r>
            <a:r>
              <a:rPr sz="4050" spc="-575" dirty="0">
                <a:latin typeface="Verdana" panose="020B0604030504040204"/>
                <a:cs typeface="Verdana" panose="020B0604030504040204"/>
              </a:rPr>
              <a:t>s</a:t>
            </a:r>
            <a:r>
              <a:rPr sz="4050" spc="-590" dirty="0">
                <a:latin typeface="Verdana" panose="020B0604030504040204"/>
                <a:cs typeface="Verdana" panose="020B0604030504040204"/>
              </a:rPr>
              <a:t>u</a:t>
            </a:r>
            <a:r>
              <a:rPr sz="4050" spc="-185" dirty="0">
                <a:latin typeface="Verdana" panose="020B0604030504040204"/>
                <a:cs typeface="Verdana" panose="020B0604030504040204"/>
              </a:rPr>
              <a:t>cc</a:t>
            </a:r>
            <a:r>
              <a:rPr sz="4050" spc="-450" dirty="0">
                <a:latin typeface="Verdana" panose="020B0604030504040204"/>
                <a:cs typeface="Verdana" panose="020B0604030504040204"/>
              </a:rPr>
              <a:t>e</a:t>
            </a:r>
            <a:r>
              <a:rPr sz="4050" spc="-575" dirty="0">
                <a:latin typeface="Verdana" panose="020B0604030504040204"/>
                <a:cs typeface="Verdana" panose="020B0604030504040204"/>
              </a:rPr>
              <a:t>ss</a:t>
            </a:r>
            <a:r>
              <a:rPr sz="4050" spc="-400" dirty="0">
                <a:latin typeface="Verdana" panose="020B0604030504040204"/>
                <a:cs typeface="Verdana" panose="020B0604030504040204"/>
              </a:rPr>
              <a:t>f</a:t>
            </a:r>
            <a:r>
              <a:rPr sz="4050" spc="-590" dirty="0">
                <a:latin typeface="Verdana" panose="020B0604030504040204"/>
                <a:cs typeface="Verdana" panose="020B0604030504040204"/>
              </a:rPr>
              <a:t>u</a:t>
            </a:r>
            <a:r>
              <a:rPr sz="4050" spc="-315" dirty="0">
                <a:latin typeface="Verdana" panose="020B0604030504040204"/>
                <a:cs typeface="Verdana" panose="020B0604030504040204"/>
              </a:rPr>
              <a:t>l</a:t>
            </a:r>
            <a:r>
              <a:rPr sz="4050" spc="-525" dirty="0">
                <a:latin typeface="Verdana" panose="020B0604030504040204"/>
                <a:cs typeface="Verdana" panose="020B0604030504040204"/>
              </a:rPr>
              <a:t> </a:t>
            </a:r>
            <a:r>
              <a:rPr sz="4050" spc="-440" dirty="0">
                <a:latin typeface="Verdana" panose="020B0604030504040204"/>
                <a:cs typeface="Verdana" panose="020B0604030504040204"/>
              </a:rPr>
              <a:t>i</a:t>
            </a:r>
            <a:r>
              <a:rPr sz="4050" spc="-505" dirty="0">
                <a:latin typeface="Verdana" panose="020B0604030504040204"/>
                <a:cs typeface="Verdana" panose="020B0604030504040204"/>
              </a:rPr>
              <a:t>n</a:t>
            </a:r>
            <a:r>
              <a:rPr sz="4050" spc="-525" dirty="0">
                <a:latin typeface="Verdana" panose="020B0604030504040204"/>
                <a:cs typeface="Verdana" panose="020B0604030504040204"/>
              </a:rPr>
              <a:t> </a:t>
            </a:r>
            <a:r>
              <a:rPr sz="4050" spc="-459" dirty="0">
                <a:latin typeface="Verdana" panose="020B0604030504040204"/>
                <a:cs typeface="Verdana" panose="020B0604030504040204"/>
              </a:rPr>
              <a:t>d</a:t>
            </a:r>
            <a:r>
              <a:rPr sz="4050" spc="-450" dirty="0">
                <a:latin typeface="Verdana" panose="020B0604030504040204"/>
                <a:cs typeface="Verdana" panose="020B0604030504040204"/>
              </a:rPr>
              <a:t>e</a:t>
            </a:r>
            <a:r>
              <a:rPr sz="4050" spc="-430" dirty="0">
                <a:latin typeface="Verdana" panose="020B0604030504040204"/>
                <a:cs typeface="Verdana" panose="020B0604030504040204"/>
              </a:rPr>
              <a:t>t</a:t>
            </a:r>
            <a:r>
              <a:rPr sz="4050" spc="-450" dirty="0">
                <a:latin typeface="Verdana" panose="020B0604030504040204"/>
                <a:cs typeface="Verdana" panose="020B0604030504040204"/>
              </a:rPr>
              <a:t>e</a:t>
            </a:r>
            <a:r>
              <a:rPr sz="4050" spc="-185" dirty="0">
                <a:latin typeface="Verdana" panose="020B0604030504040204"/>
                <a:cs typeface="Verdana" panose="020B0604030504040204"/>
              </a:rPr>
              <a:t>c</a:t>
            </a:r>
            <a:r>
              <a:rPr sz="4050" spc="-430" dirty="0">
                <a:latin typeface="Verdana" panose="020B0604030504040204"/>
                <a:cs typeface="Verdana" panose="020B0604030504040204"/>
              </a:rPr>
              <a:t>t</a:t>
            </a:r>
            <a:r>
              <a:rPr sz="4050" spc="-440" dirty="0">
                <a:latin typeface="Verdana" panose="020B0604030504040204"/>
                <a:cs typeface="Verdana" panose="020B0604030504040204"/>
              </a:rPr>
              <a:t>i</a:t>
            </a:r>
            <a:r>
              <a:rPr sz="4050" spc="-590" dirty="0">
                <a:latin typeface="Verdana" panose="020B0604030504040204"/>
                <a:cs typeface="Verdana" panose="020B0604030504040204"/>
              </a:rPr>
              <a:t>n</a:t>
            </a:r>
            <a:r>
              <a:rPr sz="4050" spc="-430" dirty="0">
                <a:latin typeface="Verdana" panose="020B0604030504040204"/>
                <a:cs typeface="Verdana" panose="020B0604030504040204"/>
              </a:rPr>
              <a:t>g</a:t>
            </a:r>
            <a:r>
              <a:rPr sz="4050" spc="-525" dirty="0">
                <a:latin typeface="Verdana" panose="020B0604030504040204"/>
                <a:cs typeface="Verdana" panose="020B0604030504040204"/>
              </a:rPr>
              <a:t> </a:t>
            </a:r>
            <a:r>
              <a:rPr sz="4050" spc="-459" dirty="0">
                <a:latin typeface="Verdana" panose="020B0604030504040204"/>
                <a:cs typeface="Verdana" panose="020B0604030504040204"/>
              </a:rPr>
              <a:t>d</a:t>
            </a:r>
            <a:r>
              <a:rPr sz="4050" spc="-440" dirty="0">
                <a:latin typeface="Verdana" panose="020B0604030504040204"/>
                <a:cs typeface="Verdana" panose="020B0604030504040204"/>
              </a:rPr>
              <a:t>i</a:t>
            </a:r>
            <a:r>
              <a:rPr sz="4050" spc="-400" dirty="0">
                <a:latin typeface="Verdana" panose="020B0604030504040204"/>
                <a:cs typeface="Verdana" panose="020B0604030504040204"/>
              </a:rPr>
              <a:t>ff</a:t>
            </a:r>
            <a:r>
              <a:rPr sz="4050" spc="-450" dirty="0">
                <a:latin typeface="Verdana" panose="020B0604030504040204"/>
                <a:cs typeface="Verdana" panose="020B0604030504040204"/>
              </a:rPr>
              <a:t>e</a:t>
            </a:r>
            <a:r>
              <a:rPr sz="4050" spc="-620" dirty="0">
                <a:latin typeface="Verdana" panose="020B0604030504040204"/>
                <a:cs typeface="Verdana" panose="020B0604030504040204"/>
              </a:rPr>
              <a:t>r</a:t>
            </a:r>
            <a:r>
              <a:rPr sz="4050" spc="-450" dirty="0">
                <a:latin typeface="Verdana" panose="020B0604030504040204"/>
                <a:cs typeface="Verdana" panose="020B0604030504040204"/>
              </a:rPr>
              <a:t>e</a:t>
            </a:r>
            <a:r>
              <a:rPr sz="4050" spc="-590" dirty="0">
                <a:latin typeface="Verdana" panose="020B0604030504040204"/>
                <a:cs typeface="Verdana" panose="020B0604030504040204"/>
              </a:rPr>
              <a:t>n</a:t>
            </a:r>
            <a:r>
              <a:rPr sz="4050" spc="-290" dirty="0">
                <a:latin typeface="Verdana" panose="020B0604030504040204"/>
                <a:cs typeface="Verdana" panose="020B0604030504040204"/>
              </a:rPr>
              <a:t>t  </a:t>
            </a:r>
            <a:r>
              <a:rPr sz="4050" spc="-495" dirty="0">
                <a:latin typeface="Verdana" panose="020B0604030504040204"/>
                <a:cs typeface="Verdana" panose="020B0604030504040204"/>
              </a:rPr>
              <a:t>types</a:t>
            </a:r>
            <a:r>
              <a:rPr sz="4050" spc="-530" dirty="0">
                <a:latin typeface="Verdana" panose="020B0604030504040204"/>
                <a:cs typeface="Verdana" panose="020B0604030504040204"/>
              </a:rPr>
              <a:t> </a:t>
            </a:r>
            <a:r>
              <a:rPr sz="4050" spc="-400" dirty="0">
                <a:latin typeface="Verdana" panose="020B0604030504040204"/>
                <a:cs typeface="Verdana" panose="020B0604030504040204"/>
              </a:rPr>
              <a:t>of</a:t>
            </a:r>
            <a:r>
              <a:rPr sz="4050" spc="-525" dirty="0">
                <a:latin typeface="Verdana" panose="020B0604030504040204"/>
                <a:cs typeface="Verdana" panose="020B0604030504040204"/>
              </a:rPr>
              <a:t> attacks</a:t>
            </a:r>
            <a:r>
              <a:rPr sz="4050" spc="-525" dirty="0" smtClean="0">
                <a:latin typeface="Verdana" panose="020B0604030504040204"/>
                <a:cs typeface="Verdana" panose="020B0604030504040204"/>
              </a:rPr>
              <a:t>.</a:t>
            </a:r>
            <a:endParaRPr lang="en-IN" sz="4050" spc="-525" dirty="0" smtClean="0">
              <a:latin typeface="Verdana" panose="020B0604030504040204"/>
              <a:cs typeface="Verdana" panose="020B0604030504040204"/>
            </a:endParaRPr>
          </a:p>
          <a:p>
            <a:pPr marL="12700" marR="31115">
              <a:lnSpc>
                <a:spcPts val="4050"/>
              </a:lnSpc>
              <a:spcBef>
                <a:spcPts val="915"/>
              </a:spcBef>
            </a:pPr>
            <a:endParaRPr sz="4050" dirty="0">
              <a:latin typeface="Verdana" panose="020B0604030504040204"/>
              <a:cs typeface="Verdana" panose="020B0604030504040204"/>
            </a:endParaRPr>
          </a:p>
          <a:p>
            <a:pPr marL="12700" marR="5080" indent="118745">
              <a:lnSpc>
                <a:spcPts val="4050"/>
              </a:lnSpc>
            </a:pPr>
            <a:r>
              <a:rPr sz="4050" spc="-480" dirty="0">
                <a:latin typeface="Verdana" panose="020B0604030504040204"/>
                <a:cs typeface="Verdana" panose="020B0604030504040204"/>
              </a:rPr>
              <a:t>The </a:t>
            </a:r>
            <a:r>
              <a:rPr sz="4050" spc="-470" dirty="0">
                <a:latin typeface="Verdana" panose="020B0604030504040204"/>
                <a:cs typeface="Verdana" panose="020B0604030504040204"/>
              </a:rPr>
              <a:t>SOM </a:t>
            </a:r>
            <a:r>
              <a:rPr sz="4050" spc="-540" dirty="0">
                <a:latin typeface="Verdana" panose="020B0604030504040204"/>
                <a:cs typeface="Verdana" panose="020B0604030504040204"/>
              </a:rPr>
              <a:t>and </a:t>
            </a:r>
            <a:r>
              <a:rPr sz="4050" spc="-550" dirty="0">
                <a:latin typeface="Verdana" panose="020B0604030504040204"/>
                <a:cs typeface="Verdana" panose="020B0604030504040204"/>
              </a:rPr>
              <a:t>BPN are </a:t>
            </a:r>
            <a:r>
              <a:rPr sz="4050" spc="-470" dirty="0">
                <a:latin typeface="Verdana" panose="020B0604030504040204"/>
                <a:cs typeface="Verdana" panose="020B0604030504040204"/>
              </a:rPr>
              <a:t>both </a:t>
            </a:r>
            <a:r>
              <a:rPr sz="4050" spc="-545" dirty="0">
                <a:latin typeface="Verdana" panose="020B0604030504040204"/>
                <a:cs typeface="Verdana" panose="020B0604030504040204"/>
              </a:rPr>
              <a:t>powerful </a:t>
            </a:r>
            <a:r>
              <a:rPr sz="4050" spc="-540" dirty="0">
                <a:latin typeface="Verdana" panose="020B0604030504040204"/>
                <a:cs typeface="Verdana" panose="020B0604030504040204"/>
              </a:rPr>
              <a:t>machine </a:t>
            </a:r>
            <a:r>
              <a:rPr sz="4050" spc="-525" dirty="0">
                <a:latin typeface="Verdana" panose="020B0604030504040204"/>
                <a:cs typeface="Verdana" panose="020B0604030504040204"/>
              </a:rPr>
              <a:t>learning </a:t>
            </a:r>
            <a:r>
              <a:rPr sz="4050" spc="-470" dirty="0">
                <a:latin typeface="Verdana" panose="020B0604030504040204"/>
                <a:cs typeface="Verdana" panose="020B0604030504040204"/>
              </a:rPr>
              <a:t>techniques </a:t>
            </a:r>
            <a:r>
              <a:rPr sz="4050" spc="-500" dirty="0">
                <a:latin typeface="Verdana" panose="020B0604030504040204"/>
                <a:cs typeface="Verdana" panose="020B0604030504040204"/>
              </a:rPr>
              <a:t>that </a:t>
            </a:r>
            <a:r>
              <a:rPr sz="4050" spc="-550" dirty="0">
                <a:latin typeface="Verdana" panose="020B0604030504040204"/>
                <a:cs typeface="Verdana" panose="020B0604030504040204"/>
              </a:rPr>
              <a:t>are </a:t>
            </a:r>
            <a:r>
              <a:rPr sz="4050" spc="-545" dirty="0">
                <a:latin typeface="Verdana" panose="020B0604030504040204"/>
                <a:cs typeface="Verdana" panose="020B0604030504040204"/>
              </a:rPr>
              <a:t> </a:t>
            </a:r>
            <a:r>
              <a:rPr sz="4050" spc="-455" dirty="0">
                <a:latin typeface="Verdana" panose="020B0604030504040204"/>
                <a:cs typeface="Verdana" panose="020B0604030504040204"/>
              </a:rPr>
              <a:t>often </a:t>
            </a:r>
            <a:r>
              <a:rPr sz="4050" spc="-500" dirty="0">
                <a:latin typeface="Verdana" panose="020B0604030504040204"/>
                <a:cs typeface="Verdana" panose="020B0604030504040204"/>
              </a:rPr>
              <a:t>used </a:t>
            </a:r>
            <a:r>
              <a:rPr sz="4050" spc="-420" dirty="0">
                <a:latin typeface="Verdana" panose="020B0604030504040204"/>
                <a:cs typeface="Verdana" panose="020B0604030504040204"/>
              </a:rPr>
              <a:t>to </a:t>
            </a:r>
            <a:r>
              <a:rPr sz="4050" spc="-385" dirty="0">
                <a:latin typeface="Verdana" panose="020B0604030504040204"/>
                <a:cs typeface="Verdana" panose="020B0604030504040204"/>
              </a:rPr>
              <a:t>detect </a:t>
            </a:r>
            <a:r>
              <a:rPr sz="4050" spc="-560" dirty="0">
                <a:latin typeface="Verdana" panose="020B0604030504040204"/>
                <a:cs typeface="Verdana" panose="020B0604030504040204"/>
              </a:rPr>
              <a:t>various </a:t>
            </a:r>
            <a:r>
              <a:rPr sz="4050" spc="-495" dirty="0">
                <a:latin typeface="Verdana" panose="020B0604030504040204"/>
                <a:cs typeface="Verdana" panose="020B0604030504040204"/>
              </a:rPr>
              <a:t>types </a:t>
            </a:r>
            <a:r>
              <a:rPr sz="4050" spc="-400" dirty="0">
                <a:latin typeface="Verdana" panose="020B0604030504040204"/>
                <a:cs typeface="Verdana" panose="020B0604030504040204"/>
              </a:rPr>
              <a:t>of </a:t>
            </a:r>
            <a:r>
              <a:rPr sz="4050" spc="-535" dirty="0">
                <a:latin typeface="Verdana" panose="020B0604030504040204"/>
                <a:cs typeface="Verdana" panose="020B0604030504040204"/>
              </a:rPr>
              <a:t>intrusions. </a:t>
            </a:r>
            <a:endParaRPr lang="en-IN" sz="4050" spc="-535" dirty="0" smtClean="0">
              <a:latin typeface="Verdana" panose="020B0604030504040204"/>
              <a:cs typeface="Verdana" panose="020B0604030504040204"/>
            </a:endParaRPr>
          </a:p>
          <a:p>
            <a:pPr marL="12700" marR="5080" indent="118745">
              <a:lnSpc>
                <a:spcPts val="4050"/>
              </a:lnSpc>
            </a:pPr>
            <a:endParaRPr lang="en-IN" sz="4050" spc="-535" dirty="0" smtClean="0">
              <a:latin typeface="Verdana" panose="020B0604030504040204"/>
              <a:cs typeface="Verdana" panose="020B0604030504040204"/>
            </a:endParaRPr>
          </a:p>
          <a:p>
            <a:pPr marL="12700" marR="5080" indent="118745">
              <a:lnSpc>
                <a:spcPts val="4050"/>
              </a:lnSpc>
            </a:pPr>
            <a:r>
              <a:rPr sz="4050" spc="-480" dirty="0" smtClean="0">
                <a:latin typeface="Verdana" panose="020B0604030504040204"/>
                <a:cs typeface="Verdana" panose="020B0604030504040204"/>
              </a:rPr>
              <a:t>The </a:t>
            </a:r>
            <a:r>
              <a:rPr sz="4050" spc="-470" dirty="0">
                <a:latin typeface="Verdana" panose="020B0604030504040204"/>
                <a:cs typeface="Verdana" panose="020B0604030504040204"/>
              </a:rPr>
              <a:t>SOM </a:t>
            </a:r>
            <a:r>
              <a:rPr sz="4050" spc="-465" dirty="0">
                <a:latin typeface="Verdana" panose="020B0604030504040204"/>
                <a:cs typeface="Verdana" panose="020B0604030504040204"/>
              </a:rPr>
              <a:t>is </a:t>
            </a:r>
            <a:r>
              <a:rPr sz="4050" spc="-575" dirty="0">
                <a:latin typeface="Verdana" panose="020B0604030504040204"/>
                <a:cs typeface="Verdana" panose="020B0604030504040204"/>
              </a:rPr>
              <a:t>a </a:t>
            </a:r>
            <a:r>
              <a:rPr sz="4050" spc="-520" dirty="0">
                <a:latin typeface="Verdana" panose="020B0604030504040204"/>
                <a:cs typeface="Verdana" panose="020B0604030504040204"/>
              </a:rPr>
              <a:t>supervised </a:t>
            </a:r>
            <a:r>
              <a:rPr sz="4050" spc="-515" dirty="0">
                <a:latin typeface="Verdana" panose="020B0604030504040204"/>
                <a:cs typeface="Verdana" panose="020B0604030504040204"/>
              </a:rPr>
              <a:t> </a:t>
            </a:r>
            <a:r>
              <a:rPr sz="4050" spc="-525" dirty="0">
                <a:latin typeface="Verdana" panose="020B0604030504040204"/>
                <a:cs typeface="Verdana" panose="020B0604030504040204"/>
              </a:rPr>
              <a:t>learning </a:t>
            </a:r>
            <a:r>
              <a:rPr sz="4050" spc="-560" dirty="0">
                <a:latin typeface="Verdana" panose="020B0604030504040204"/>
                <a:cs typeface="Verdana" panose="020B0604030504040204"/>
              </a:rPr>
              <a:t>algorithm </a:t>
            </a:r>
            <a:r>
              <a:rPr sz="4050" spc="-500" dirty="0">
                <a:latin typeface="Verdana" panose="020B0604030504040204"/>
                <a:cs typeface="Verdana" panose="020B0604030504040204"/>
              </a:rPr>
              <a:t>that </a:t>
            </a:r>
            <a:r>
              <a:rPr sz="4050" spc="-465" dirty="0">
                <a:latin typeface="Verdana" panose="020B0604030504040204"/>
                <a:cs typeface="Verdana" panose="020B0604030504040204"/>
              </a:rPr>
              <a:t>is </a:t>
            </a:r>
            <a:r>
              <a:rPr sz="4050" spc="-500" dirty="0">
                <a:latin typeface="Verdana" panose="020B0604030504040204"/>
                <a:cs typeface="Verdana" panose="020B0604030504040204"/>
              </a:rPr>
              <a:t>used </a:t>
            </a:r>
            <a:r>
              <a:rPr sz="4050" spc="-420" dirty="0">
                <a:latin typeface="Verdana" panose="020B0604030504040204"/>
                <a:cs typeface="Verdana" panose="020B0604030504040204"/>
              </a:rPr>
              <a:t>to </a:t>
            </a:r>
            <a:r>
              <a:rPr sz="4050" spc="-680" dirty="0">
                <a:latin typeface="Verdana" panose="020B0604030504040204"/>
                <a:cs typeface="Verdana" panose="020B0604030504040204"/>
              </a:rPr>
              <a:t>map </a:t>
            </a:r>
            <a:r>
              <a:rPr sz="4050" spc="-490" dirty="0">
                <a:latin typeface="Verdana" panose="020B0604030504040204"/>
                <a:cs typeface="Verdana" panose="020B0604030504040204"/>
              </a:rPr>
              <a:t>input </a:t>
            </a:r>
            <a:r>
              <a:rPr sz="4050" spc="-530" dirty="0">
                <a:latin typeface="Verdana" panose="020B0604030504040204"/>
                <a:cs typeface="Verdana" panose="020B0604030504040204"/>
              </a:rPr>
              <a:t>data </a:t>
            </a:r>
            <a:r>
              <a:rPr sz="4050" spc="-470" dirty="0">
                <a:latin typeface="Verdana" panose="020B0604030504040204"/>
                <a:cs typeface="Verdana" panose="020B0604030504040204"/>
              </a:rPr>
              <a:t>into </a:t>
            </a:r>
            <a:r>
              <a:rPr sz="4050" spc="-575" dirty="0">
                <a:latin typeface="Verdana" panose="020B0604030504040204"/>
                <a:cs typeface="Verdana" panose="020B0604030504040204"/>
              </a:rPr>
              <a:t>a </a:t>
            </a:r>
            <a:r>
              <a:rPr sz="4050" spc="-550" dirty="0">
                <a:latin typeface="Verdana" panose="020B0604030504040204"/>
                <a:cs typeface="Verdana" panose="020B0604030504040204"/>
              </a:rPr>
              <a:t>two-dimensional </a:t>
            </a:r>
            <a:r>
              <a:rPr sz="4050" spc="-545" dirty="0">
                <a:latin typeface="Verdana" panose="020B0604030504040204"/>
                <a:cs typeface="Verdana" panose="020B0604030504040204"/>
              </a:rPr>
              <a:t> </a:t>
            </a:r>
            <a:r>
              <a:rPr sz="4050" spc="-455" dirty="0">
                <a:latin typeface="Verdana" panose="020B0604030504040204"/>
                <a:cs typeface="Verdana" panose="020B0604030504040204"/>
              </a:rPr>
              <a:t>space</a:t>
            </a:r>
            <a:r>
              <a:rPr sz="4050" spc="-520" dirty="0">
                <a:latin typeface="Verdana" panose="020B0604030504040204"/>
                <a:cs typeface="Verdana" panose="020B0604030504040204"/>
              </a:rPr>
              <a:t> </a:t>
            </a:r>
            <a:r>
              <a:rPr sz="4050" spc="-475" dirty="0">
                <a:latin typeface="Verdana" panose="020B0604030504040204"/>
                <a:cs typeface="Verdana" panose="020B0604030504040204"/>
              </a:rPr>
              <a:t>in</a:t>
            </a:r>
            <a:r>
              <a:rPr sz="4050" spc="-520" dirty="0">
                <a:latin typeface="Verdana" panose="020B0604030504040204"/>
                <a:cs typeface="Verdana" panose="020B0604030504040204"/>
              </a:rPr>
              <a:t> </a:t>
            </a:r>
            <a:r>
              <a:rPr sz="4050" spc="-509" dirty="0">
                <a:latin typeface="Verdana" panose="020B0604030504040204"/>
                <a:cs typeface="Verdana" panose="020B0604030504040204"/>
              </a:rPr>
              <a:t>order</a:t>
            </a:r>
            <a:r>
              <a:rPr sz="4050" spc="-520" dirty="0">
                <a:latin typeface="Verdana" panose="020B0604030504040204"/>
                <a:cs typeface="Verdana" panose="020B0604030504040204"/>
              </a:rPr>
              <a:t> </a:t>
            </a:r>
            <a:r>
              <a:rPr sz="4050" spc="-420" dirty="0">
                <a:latin typeface="Verdana" panose="020B0604030504040204"/>
                <a:cs typeface="Verdana" panose="020B0604030504040204"/>
              </a:rPr>
              <a:t>to</a:t>
            </a:r>
            <a:r>
              <a:rPr sz="4050" spc="-515" dirty="0">
                <a:latin typeface="Verdana" panose="020B0604030504040204"/>
                <a:cs typeface="Verdana" panose="020B0604030504040204"/>
              </a:rPr>
              <a:t> </a:t>
            </a:r>
            <a:r>
              <a:rPr sz="4050" spc="-530" dirty="0">
                <a:latin typeface="Verdana" panose="020B0604030504040204"/>
                <a:cs typeface="Verdana" panose="020B0604030504040204"/>
              </a:rPr>
              <a:t>visualize</a:t>
            </a:r>
            <a:r>
              <a:rPr sz="4050" spc="-520" dirty="0">
                <a:latin typeface="Verdana" panose="020B0604030504040204"/>
                <a:cs typeface="Verdana" panose="020B0604030504040204"/>
              </a:rPr>
              <a:t> patterns </a:t>
            </a:r>
            <a:r>
              <a:rPr sz="4050" spc="-540" dirty="0">
                <a:latin typeface="Verdana" panose="020B0604030504040204"/>
                <a:cs typeface="Verdana" panose="020B0604030504040204"/>
              </a:rPr>
              <a:t>and</a:t>
            </a:r>
            <a:r>
              <a:rPr sz="4050" spc="-520" dirty="0">
                <a:latin typeface="Verdana" panose="020B0604030504040204"/>
                <a:cs typeface="Verdana" panose="020B0604030504040204"/>
              </a:rPr>
              <a:t> </a:t>
            </a:r>
            <a:r>
              <a:rPr sz="4050" spc="-470" dirty="0">
                <a:latin typeface="Verdana" panose="020B0604030504040204"/>
                <a:cs typeface="Verdana" panose="020B0604030504040204"/>
              </a:rPr>
              <a:t>clusters</a:t>
            </a:r>
            <a:r>
              <a:rPr sz="4050" spc="-515" dirty="0">
                <a:latin typeface="Verdana" panose="020B0604030504040204"/>
                <a:cs typeface="Verdana" panose="020B0604030504040204"/>
              </a:rPr>
              <a:t> </a:t>
            </a:r>
            <a:r>
              <a:rPr sz="4050" spc="-475" dirty="0">
                <a:latin typeface="Verdana" panose="020B0604030504040204"/>
                <a:cs typeface="Verdana" panose="020B0604030504040204"/>
              </a:rPr>
              <a:t>in</a:t>
            </a:r>
            <a:r>
              <a:rPr sz="4050" spc="-520" dirty="0">
                <a:latin typeface="Verdana" panose="020B0604030504040204"/>
                <a:cs typeface="Verdana" panose="020B0604030504040204"/>
              </a:rPr>
              <a:t> </a:t>
            </a:r>
            <a:r>
              <a:rPr sz="4050" spc="-455" dirty="0">
                <a:latin typeface="Verdana" panose="020B0604030504040204"/>
                <a:cs typeface="Verdana" panose="020B0604030504040204"/>
              </a:rPr>
              <a:t>the</a:t>
            </a:r>
            <a:r>
              <a:rPr sz="4050" spc="-520" dirty="0">
                <a:latin typeface="Verdana" panose="020B0604030504040204"/>
                <a:cs typeface="Verdana" panose="020B0604030504040204"/>
              </a:rPr>
              <a:t> </a:t>
            </a:r>
            <a:r>
              <a:rPr sz="4050" spc="-525" dirty="0">
                <a:latin typeface="Verdana" panose="020B0604030504040204"/>
                <a:cs typeface="Verdana" panose="020B0604030504040204"/>
              </a:rPr>
              <a:t>dataset.</a:t>
            </a:r>
            <a:r>
              <a:rPr sz="4050" spc="-515" dirty="0">
                <a:latin typeface="Verdana" panose="020B0604030504040204"/>
                <a:cs typeface="Verdana" panose="020B0604030504040204"/>
              </a:rPr>
              <a:t> </a:t>
            </a:r>
            <a:endParaRPr lang="en-IN" sz="4050" spc="-515" dirty="0" smtClean="0">
              <a:latin typeface="Verdana" panose="020B0604030504040204"/>
              <a:cs typeface="Verdana" panose="020B0604030504040204"/>
            </a:endParaRPr>
          </a:p>
          <a:p>
            <a:pPr marL="12700" marR="5080" indent="118745">
              <a:lnSpc>
                <a:spcPts val="4050"/>
              </a:lnSpc>
            </a:pPr>
            <a:endParaRPr lang="en-IN" sz="4050" spc="-515" dirty="0" smtClean="0">
              <a:latin typeface="Verdana" panose="020B0604030504040204"/>
              <a:cs typeface="Verdana" panose="020B0604030504040204"/>
            </a:endParaRPr>
          </a:p>
          <a:p>
            <a:pPr marL="12700" marR="5080" indent="118745">
              <a:lnSpc>
                <a:spcPts val="4050"/>
              </a:lnSpc>
            </a:pPr>
            <a:r>
              <a:rPr sz="4050" spc="-480" dirty="0" smtClean="0">
                <a:latin typeface="Verdana" panose="020B0604030504040204"/>
                <a:cs typeface="Verdana" panose="020B0604030504040204"/>
              </a:rPr>
              <a:t>The</a:t>
            </a:r>
            <a:r>
              <a:rPr sz="4050" spc="-520" dirty="0" smtClean="0">
                <a:latin typeface="Verdana" panose="020B0604030504040204"/>
                <a:cs typeface="Verdana" panose="020B0604030504040204"/>
              </a:rPr>
              <a:t> </a:t>
            </a:r>
            <a:r>
              <a:rPr sz="4050" spc="-550" dirty="0">
                <a:latin typeface="Verdana" panose="020B0604030504040204"/>
                <a:cs typeface="Verdana" panose="020B0604030504040204"/>
              </a:rPr>
              <a:t>BPN</a:t>
            </a:r>
            <a:r>
              <a:rPr sz="4050" spc="-520" dirty="0">
                <a:latin typeface="Verdana" panose="020B0604030504040204"/>
                <a:cs typeface="Verdana" panose="020B0604030504040204"/>
              </a:rPr>
              <a:t> </a:t>
            </a:r>
            <a:r>
              <a:rPr sz="4050" spc="-465" dirty="0">
                <a:latin typeface="Verdana" panose="020B0604030504040204"/>
                <a:cs typeface="Verdana" panose="020B0604030504040204"/>
              </a:rPr>
              <a:t>is</a:t>
            </a:r>
            <a:r>
              <a:rPr sz="4050" spc="-520" dirty="0">
                <a:latin typeface="Verdana" panose="020B0604030504040204"/>
                <a:cs typeface="Verdana" panose="020B0604030504040204"/>
              </a:rPr>
              <a:t> </a:t>
            </a:r>
            <a:r>
              <a:rPr sz="4050" spc="-585" dirty="0">
                <a:latin typeface="Verdana" panose="020B0604030504040204"/>
                <a:cs typeface="Verdana" panose="020B0604030504040204"/>
              </a:rPr>
              <a:t>an </a:t>
            </a:r>
            <a:r>
              <a:rPr sz="4050" spc="-1365" dirty="0">
                <a:latin typeface="Verdana" panose="020B0604030504040204"/>
                <a:cs typeface="Verdana" panose="020B0604030504040204"/>
              </a:rPr>
              <a:t> </a:t>
            </a:r>
            <a:r>
              <a:rPr sz="4050" spc="-459" dirty="0">
                <a:latin typeface="Verdana" panose="020B0604030504040204"/>
                <a:cs typeface="Verdana" panose="020B0604030504040204"/>
              </a:rPr>
              <a:t>artificial </a:t>
            </a:r>
            <a:r>
              <a:rPr sz="4050" spc="-540" dirty="0">
                <a:latin typeface="Verdana" panose="020B0604030504040204"/>
                <a:cs typeface="Verdana" panose="020B0604030504040204"/>
              </a:rPr>
              <a:t>neural </a:t>
            </a:r>
            <a:r>
              <a:rPr sz="4050" spc="-600" dirty="0">
                <a:latin typeface="Verdana" panose="020B0604030504040204"/>
                <a:cs typeface="Verdana" panose="020B0604030504040204"/>
              </a:rPr>
              <a:t>network </a:t>
            </a:r>
            <a:r>
              <a:rPr sz="4050" spc="-500" dirty="0">
                <a:latin typeface="Verdana" panose="020B0604030504040204"/>
                <a:cs typeface="Verdana" panose="020B0604030504040204"/>
              </a:rPr>
              <a:t>that </a:t>
            </a:r>
            <a:r>
              <a:rPr sz="4050" spc="-465" dirty="0">
                <a:latin typeface="Verdana" panose="020B0604030504040204"/>
                <a:cs typeface="Verdana" panose="020B0604030504040204"/>
              </a:rPr>
              <a:t>is </a:t>
            </a:r>
            <a:r>
              <a:rPr sz="4050" spc="-500" dirty="0">
                <a:latin typeface="Verdana" panose="020B0604030504040204"/>
                <a:cs typeface="Verdana" panose="020B0604030504040204"/>
              </a:rPr>
              <a:t>used </a:t>
            </a:r>
            <a:r>
              <a:rPr sz="4050" spc="-420" dirty="0">
                <a:latin typeface="Verdana" panose="020B0604030504040204"/>
                <a:cs typeface="Verdana" panose="020B0604030504040204"/>
              </a:rPr>
              <a:t>to </a:t>
            </a:r>
            <a:r>
              <a:rPr sz="4050" spc="-470" dirty="0">
                <a:latin typeface="Verdana" panose="020B0604030504040204"/>
                <a:cs typeface="Verdana" panose="020B0604030504040204"/>
              </a:rPr>
              <a:t>classify </a:t>
            </a:r>
            <a:r>
              <a:rPr sz="4050" spc="-530" dirty="0">
                <a:latin typeface="Verdana" panose="020B0604030504040204"/>
                <a:cs typeface="Verdana" panose="020B0604030504040204"/>
              </a:rPr>
              <a:t>data </a:t>
            </a:r>
            <a:r>
              <a:rPr sz="4050" spc="-505" dirty="0">
                <a:latin typeface="Verdana" panose="020B0604030504040204"/>
                <a:cs typeface="Verdana" panose="020B0604030504040204"/>
              </a:rPr>
              <a:t>based </a:t>
            </a:r>
            <a:r>
              <a:rPr sz="4050" spc="-500" dirty="0">
                <a:latin typeface="Verdana" panose="020B0604030504040204"/>
                <a:cs typeface="Verdana" panose="020B0604030504040204"/>
              </a:rPr>
              <a:t>on </a:t>
            </a:r>
            <a:r>
              <a:rPr sz="4050" spc="-575" dirty="0">
                <a:latin typeface="Verdana" panose="020B0604030504040204"/>
                <a:cs typeface="Verdana" panose="020B0604030504040204"/>
              </a:rPr>
              <a:t>a </a:t>
            </a:r>
            <a:r>
              <a:rPr sz="4050" spc="-455" dirty="0">
                <a:latin typeface="Verdana" panose="020B0604030504040204"/>
                <a:cs typeface="Verdana" panose="020B0604030504040204"/>
              </a:rPr>
              <a:t>set </a:t>
            </a:r>
            <a:r>
              <a:rPr sz="4050" spc="-400" dirty="0">
                <a:latin typeface="Verdana" panose="020B0604030504040204"/>
                <a:cs typeface="Verdana" panose="020B0604030504040204"/>
              </a:rPr>
              <a:t>of </a:t>
            </a:r>
            <a:r>
              <a:rPr sz="4050" spc="-490" dirty="0">
                <a:latin typeface="Verdana" panose="020B0604030504040204"/>
                <a:cs typeface="Verdana" panose="020B0604030504040204"/>
              </a:rPr>
              <a:t>input </a:t>
            </a:r>
            <a:r>
              <a:rPr sz="4050" spc="-484" dirty="0">
                <a:latin typeface="Verdana" panose="020B0604030504040204"/>
                <a:cs typeface="Verdana" panose="020B0604030504040204"/>
              </a:rPr>
              <a:t> </a:t>
            </a:r>
            <a:r>
              <a:rPr sz="4050" spc="-525" dirty="0">
                <a:latin typeface="Verdana" panose="020B0604030504040204"/>
                <a:cs typeface="Verdana" panose="020B0604030504040204"/>
              </a:rPr>
              <a:t>features.</a:t>
            </a:r>
            <a:r>
              <a:rPr sz="4050" spc="-520" dirty="0">
                <a:latin typeface="Verdana" panose="020B0604030504040204"/>
                <a:cs typeface="Verdana" panose="020B0604030504040204"/>
              </a:rPr>
              <a:t> </a:t>
            </a:r>
            <a:r>
              <a:rPr sz="4050" spc="-480" dirty="0">
                <a:latin typeface="Verdana" panose="020B0604030504040204"/>
                <a:cs typeface="Verdana" panose="020B0604030504040204"/>
              </a:rPr>
              <a:t>The</a:t>
            </a:r>
            <a:r>
              <a:rPr sz="4050" spc="-515" dirty="0">
                <a:latin typeface="Verdana" panose="020B0604030504040204"/>
                <a:cs typeface="Verdana" panose="020B0604030504040204"/>
              </a:rPr>
              <a:t> </a:t>
            </a:r>
            <a:r>
              <a:rPr sz="4050" spc="-495" dirty="0">
                <a:latin typeface="Verdana" panose="020B0604030504040204"/>
                <a:cs typeface="Verdana" panose="020B0604030504040204"/>
              </a:rPr>
              <a:t>proposed</a:t>
            </a:r>
            <a:r>
              <a:rPr sz="4050" spc="-515" dirty="0">
                <a:latin typeface="Verdana" panose="020B0604030504040204"/>
                <a:cs typeface="Verdana" panose="020B0604030504040204"/>
              </a:rPr>
              <a:t> hybrid </a:t>
            </a:r>
            <a:r>
              <a:rPr sz="4050" spc="-540" dirty="0">
                <a:latin typeface="Verdana" panose="020B0604030504040204"/>
                <a:cs typeface="Verdana" panose="020B0604030504040204"/>
              </a:rPr>
              <a:t>neural</a:t>
            </a:r>
            <a:r>
              <a:rPr sz="4050" spc="-515" dirty="0">
                <a:latin typeface="Verdana" panose="020B0604030504040204"/>
                <a:cs typeface="Verdana" panose="020B0604030504040204"/>
              </a:rPr>
              <a:t> </a:t>
            </a:r>
            <a:r>
              <a:rPr sz="4050" spc="-600" dirty="0">
                <a:latin typeface="Verdana" panose="020B0604030504040204"/>
                <a:cs typeface="Verdana" panose="020B0604030504040204"/>
              </a:rPr>
              <a:t>network</a:t>
            </a:r>
            <a:r>
              <a:rPr sz="4050" spc="-515" dirty="0">
                <a:latin typeface="Verdana" panose="020B0604030504040204"/>
                <a:cs typeface="Verdana" panose="020B0604030504040204"/>
              </a:rPr>
              <a:t> </a:t>
            </a:r>
            <a:r>
              <a:rPr sz="4050" spc="-509" dirty="0">
                <a:latin typeface="Verdana" panose="020B0604030504040204"/>
                <a:cs typeface="Verdana" panose="020B0604030504040204"/>
              </a:rPr>
              <a:t>approach</a:t>
            </a:r>
            <a:r>
              <a:rPr sz="4050" spc="-515" dirty="0">
                <a:latin typeface="Verdana" panose="020B0604030504040204"/>
                <a:cs typeface="Verdana" panose="020B0604030504040204"/>
              </a:rPr>
              <a:t> </a:t>
            </a:r>
            <a:r>
              <a:rPr sz="4050" spc="-509" dirty="0">
                <a:latin typeface="Verdana" panose="020B0604030504040204"/>
                <a:cs typeface="Verdana" panose="020B0604030504040204"/>
              </a:rPr>
              <a:t>combines</a:t>
            </a:r>
            <a:r>
              <a:rPr sz="4050" spc="-515" dirty="0">
                <a:latin typeface="Verdana" panose="020B0604030504040204"/>
                <a:cs typeface="Verdana" panose="020B0604030504040204"/>
              </a:rPr>
              <a:t> </a:t>
            </a:r>
            <a:r>
              <a:rPr sz="4050" spc="-480" dirty="0">
                <a:latin typeface="Verdana" panose="020B0604030504040204"/>
                <a:cs typeface="Verdana" panose="020B0604030504040204"/>
              </a:rPr>
              <a:t>these</a:t>
            </a:r>
            <a:r>
              <a:rPr sz="4050" spc="-520" dirty="0">
                <a:latin typeface="Verdana" panose="020B0604030504040204"/>
                <a:cs typeface="Verdana" panose="020B0604030504040204"/>
              </a:rPr>
              <a:t> </a:t>
            </a:r>
            <a:r>
              <a:rPr sz="4050" spc="-615" dirty="0">
                <a:latin typeface="Verdana" panose="020B0604030504040204"/>
                <a:cs typeface="Verdana" panose="020B0604030504040204"/>
              </a:rPr>
              <a:t>two </a:t>
            </a:r>
            <a:r>
              <a:rPr sz="4050" spc="-1365" dirty="0">
                <a:latin typeface="Verdana" panose="020B0604030504040204"/>
                <a:cs typeface="Verdana" panose="020B0604030504040204"/>
              </a:rPr>
              <a:t> </a:t>
            </a:r>
            <a:r>
              <a:rPr sz="4050" spc="-470" dirty="0">
                <a:latin typeface="Verdana" panose="020B0604030504040204"/>
                <a:cs typeface="Verdana" panose="020B0604030504040204"/>
              </a:rPr>
              <a:t>techniques</a:t>
            </a:r>
            <a:r>
              <a:rPr sz="4050" spc="-525" dirty="0">
                <a:latin typeface="Verdana" panose="020B0604030504040204"/>
                <a:cs typeface="Verdana" panose="020B0604030504040204"/>
              </a:rPr>
              <a:t> </a:t>
            </a:r>
            <a:r>
              <a:rPr sz="4050" spc="-420" dirty="0">
                <a:latin typeface="Verdana" panose="020B0604030504040204"/>
                <a:cs typeface="Verdana" panose="020B0604030504040204"/>
              </a:rPr>
              <a:t>to</a:t>
            </a:r>
            <a:r>
              <a:rPr sz="4050" spc="-525" dirty="0">
                <a:latin typeface="Verdana" panose="020B0604030504040204"/>
                <a:cs typeface="Verdana" panose="020B0604030504040204"/>
              </a:rPr>
              <a:t> </a:t>
            </a:r>
            <a:r>
              <a:rPr sz="4050" spc="-600" dirty="0">
                <a:latin typeface="Verdana" panose="020B0604030504040204"/>
                <a:cs typeface="Verdana" panose="020B0604030504040204"/>
              </a:rPr>
              <a:t>form</a:t>
            </a:r>
            <a:r>
              <a:rPr sz="4050" spc="-525" dirty="0">
                <a:latin typeface="Verdana" panose="020B0604030504040204"/>
                <a:cs typeface="Verdana" panose="020B0604030504040204"/>
              </a:rPr>
              <a:t> </a:t>
            </a:r>
            <a:r>
              <a:rPr sz="4050" spc="-585" dirty="0">
                <a:latin typeface="Verdana" panose="020B0604030504040204"/>
                <a:cs typeface="Verdana" panose="020B0604030504040204"/>
              </a:rPr>
              <a:t>an</a:t>
            </a:r>
            <a:r>
              <a:rPr sz="4050" spc="-525" dirty="0">
                <a:latin typeface="Verdana" panose="020B0604030504040204"/>
                <a:cs typeface="Verdana" panose="020B0604030504040204"/>
              </a:rPr>
              <a:t> </a:t>
            </a:r>
            <a:r>
              <a:rPr sz="4050" spc="-415" dirty="0">
                <a:latin typeface="Verdana" panose="020B0604030504040204"/>
                <a:cs typeface="Verdana" panose="020B0604030504040204"/>
              </a:rPr>
              <a:t>effective</a:t>
            </a:r>
            <a:r>
              <a:rPr sz="4050" spc="-520" dirty="0">
                <a:latin typeface="Verdana" panose="020B0604030504040204"/>
                <a:cs typeface="Verdana" panose="020B0604030504040204"/>
              </a:rPr>
              <a:t> intrusion</a:t>
            </a:r>
            <a:r>
              <a:rPr sz="4050" spc="-525" dirty="0">
                <a:latin typeface="Verdana" panose="020B0604030504040204"/>
                <a:cs typeface="Verdana" panose="020B0604030504040204"/>
              </a:rPr>
              <a:t> </a:t>
            </a:r>
            <a:r>
              <a:rPr sz="4050" spc="-430" dirty="0">
                <a:latin typeface="Verdana" panose="020B0604030504040204"/>
                <a:cs typeface="Verdana" panose="020B0604030504040204"/>
              </a:rPr>
              <a:t>detection</a:t>
            </a:r>
            <a:r>
              <a:rPr sz="4050" spc="-525" dirty="0">
                <a:latin typeface="Verdana" panose="020B0604030504040204"/>
                <a:cs typeface="Verdana" panose="020B0604030504040204"/>
              </a:rPr>
              <a:t> </a:t>
            </a:r>
            <a:r>
              <a:rPr sz="4050" spc="-595" dirty="0">
                <a:latin typeface="Verdana" panose="020B0604030504040204"/>
                <a:cs typeface="Verdana" panose="020B0604030504040204"/>
              </a:rPr>
              <a:t>system.</a:t>
            </a:r>
            <a:endParaRPr sz="4050" dirty="0">
              <a:latin typeface="Verdana" panose="020B0604030504040204"/>
              <a:cs typeface="Verdana" panose="020B060403050404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
            <a:ext cx="18287999" cy="10286999"/>
          </a:xfrm>
          <a:prstGeom prst="rect">
            <a:avLst/>
          </a:prstGeom>
        </p:spPr>
      </p:pic>
      <p:pic>
        <p:nvPicPr>
          <p:cNvPr id="3" name="object 3"/>
          <p:cNvPicPr/>
          <p:nvPr/>
        </p:nvPicPr>
        <p:blipFill>
          <a:blip r:embed="rId2" cstate="print"/>
          <a:stretch>
            <a:fillRect/>
          </a:stretch>
        </p:blipFill>
        <p:spPr>
          <a:xfrm>
            <a:off x="12285643" y="3695700"/>
            <a:ext cx="6000749" cy="4105274"/>
          </a:xfrm>
          <a:prstGeom prst="rect">
            <a:avLst/>
          </a:prstGeom>
        </p:spPr>
      </p:pic>
      <p:sp>
        <p:nvSpPr>
          <p:cNvPr id="4" name="object 4"/>
          <p:cNvSpPr/>
          <p:nvPr/>
        </p:nvSpPr>
        <p:spPr>
          <a:xfrm>
            <a:off x="0" y="14289"/>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p:txBody>
      </p:sp>
      <p:sp>
        <p:nvSpPr>
          <p:cNvPr id="5" name="object 5"/>
          <p:cNvSpPr/>
          <p:nvPr/>
        </p:nvSpPr>
        <p:spPr>
          <a:xfrm>
            <a:off x="12209546" y="8931357"/>
            <a:ext cx="6078855" cy="1355725"/>
          </a:xfrm>
          <a:custGeom>
            <a:avLst/>
            <a:gdLst/>
            <a:ahLst/>
            <a:cxnLst/>
            <a:rect l="l" t="t" r="r" b="b"/>
            <a:pathLst>
              <a:path w="6078855" h="1355725">
                <a:moveTo>
                  <a:pt x="6078453" y="1355642"/>
                </a:moveTo>
                <a:lnTo>
                  <a:pt x="0" y="1355642"/>
                </a:lnTo>
                <a:lnTo>
                  <a:pt x="1129868" y="719200"/>
                </a:lnTo>
                <a:lnTo>
                  <a:pt x="1167626" y="698459"/>
                </a:lnTo>
                <a:lnTo>
                  <a:pt x="1207139" y="677819"/>
                </a:lnTo>
                <a:lnTo>
                  <a:pt x="1248293" y="657312"/>
                </a:lnTo>
                <a:lnTo>
                  <a:pt x="1290976" y="636974"/>
                </a:lnTo>
                <a:lnTo>
                  <a:pt x="1335075" y="616840"/>
                </a:lnTo>
                <a:lnTo>
                  <a:pt x="1380478" y="596942"/>
                </a:lnTo>
                <a:lnTo>
                  <a:pt x="1427072" y="577317"/>
                </a:lnTo>
                <a:lnTo>
                  <a:pt x="1474745" y="557998"/>
                </a:lnTo>
                <a:lnTo>
                  <a:pt x="1523383" y="539019"/>
                </a:lnTo>
                <a:lnTo>
                  <a:pt x="1572874" y="520415"/>
                </a:lnTo>
                <a:lnTo>
                  <a:pt x="1623106" y="502221"/>
                </a:lnTo>
                <a:lnTo>
                  <a:pt x="1673965" y="484470"/>
                </a:lnTo>
                <a:lnTo>
                  <a:pt x="1725340" y="467198"/>
                </a:lnTo>
                <a:lnTo>
                  <a:pt x="1777118" y="450438"/>
                </a:lnTo>
                <a:lnTo>
                  <a:pt x="1829177" y="434227"/>
                </a:lnTo>
                <a:lnTo>
                  <a:pt x="1881430" y="418592"/>
                </a:lnTo>
                <a:lnTo>
                  <a:pt x="1933740" y="403576"/>
                </a:lnTo>
                <a:lnTo>
                  <a:pt x="1986002" y="389210"/>
                </a:lnTo>
                <a:lnTo>
                  <a:pt x="2038104" y="375528"/>
                </a:lnTo>
                <a:lnTo>
                  <a:pt x="2089933" y="362564"/>
                </a:lnTo>
                <a:lnTo>
                  <a:pt x="2141376" y="350354"/>
                </a:lnTo>
                <a:lnTo>
                  <a:pt x="2192321" y="338932"/>
                </a:lnTo>
                <a:lnTo>
                  <a:pt x="2242655" y="328331"/>
                </a:lnTo>
                <a:lnTo>
                  <a:pt x="2292265" y="318587"/>
                </a:lnTo>
                <a:lnTo>
                  <a:pt x="2341039" y="309733"/>
                </a:lnTo>
                <a:lnTo>
                  <a:pt x="2388865" y="301804"/>
                </a:lnTo>
                <a:lnTo>
                  <a:pt x="2435629" y="294835"/>
                </a:lnTo>
                <a:lnTo>
                  <a:pt x="2481220" y="288859"/>
                </a:lnTo>
                <a:lnTo>
                  <a:pt x="2525524" y="283912"/>
                </a:lnTo>
                <a:lnTo>
                  <a:pt x="2568429" y="280027"/>
                </a:lnTo>
                <a:lnTo>
                  <a:pt x="6078453" y="0"/>
                </a:lnTo>
                <a:lnTo>
                  <a:pt x="6078453" y="1355642"/>
                </a:lnTo>
                <a:close/>
              </a:path>
            </a:pathLst>
          </a:custGeom>
          <a:solidFill>
            <a:srgbClr val="006F73"/>
          </a:solidFill>
        </p:spPr>
        <p:txBody>
          <a:bodyPr wrap="square" lIns="0" tIns="0" rIns="0" bIns="0" rtlCol="0"/>
          <a:lstStyle/>
          <a:p/>
        </p:txBody>
      </p:sp>
      <p:sp>
        <p:nvSpPr>
          <p:cNvPr id="6" name="object 6"/>
          <p:cNvSpPr txBox="1">
            <a:spLocks noGrp="1"/>
          </p:cNvSpPr>
          <p:nvPr>
            <p:ph type="title"/>
          </p:nvPr>
        </p:nvSpPr>
        <p:spPr>
          <a:xfrm>
            <a:off x="390390" y="0"/>
            <a:ext cx="14621009" cy="4088299"/>
          </a:xfrm>
          <a:prstGeom prst="rect">
            <a:avLst/>
          </a:prstGeom>
        </p:spPr>
        <p:txBody>
          <a:bodyPr vert="horz" wrap="square" lIns="0" tIns="338455" rIns="0" bIns="0" rtlCol="0">
            <a:spAutoFit/>
          </a:bodyPr>
          <a:lstStyle/>
          <a:p>
            <a:pPr marL="12700">
              <a:lnSpc>
                <a:spcPct val="100000"/>
              </a:lnSpc>
              <a:spcBef>
                <a:spcPts val="2665"/>
              </a:spcBef>
            </a:pPr>
            <a:r>
              <a:rPr sz="5700" spc="-715" dirty="0"/>
              <a:t>B</a:t>
            </a:r>
            <a:r>
              <a:rPr sz="5700" spc="-740" dirty="0"/>
              <a:t>A</a:t>
            </a:r>
            <a:r>
              <a:rPr sz="5700" spc="5" dirty="0"/>
              <a:t>C</a:t>
            </a:r>
            <a:r>
              <a:rPr sz="5700" spc="-930" dirty="0"/>
              <a:t>K</a:t>
            </a:r>
            <a:r>
              <a:rPr sz="5700" spc="-515" dirty="0"/>
              <a:t> </a:t>
            </a:r>
            <a:r>
              <a:rPr sz="5700" spc="-685" dirty="0" smtClean="0"/>
              <a:t>P</a:t>
            </a:r>
            <a:r>
              <a:rPr sz="5700" spc="-844" dirty="0" smtClean="0"/>
              <a:t>R</a:t>
            </a:r>
            <a:r>
              <a:rPr sz="5700" spc="-560" dirty="0" smtClean="0"/>
              <a:t>O</a:t>
            </a:r>
            <a:r>
              <a:rPr sz="5700" spc="-685" dirty="0" smtClean="0"/>
              <a:t>P</a:t>
            </a:r>
            <a:r>
              <a:rPr sz="5700" spc="-740" dirty="0" smtClean="0"/>
              <a:t>A</a:t>
            </a:r>
            <a:r>
              <a:rPr sz="5700" spc="-265" dirty="0" smtClean="0"/>
              <a:t>G</a:t>
            </a:r>
            <a:r>
              <a:rPr sz="5700" spc="-740" dirty="0" smtClean="0"/>
              <a:t>A</a:t>
            </a:r>
            <a:r>
              <a:rPr sz="5700" spc="-610" dirty="0" smtClean="0"/>
              <a:t>T</a:t>
            </a:r>
            <a:r>
              <a:rPr sz="5700" spc="-1510" dirty="0" smtClean="0"/>
              <a:t>I</a:t>
            </a:r>
            <a:r>
              <a:rPr lang="en-IN" sz="5700" spc="-1510" dirty="0"/>
              <a:t> </a:t>
            </a:r>
            <a:r>
              <a:rPr sz="5700" spc="-560" dirty="0" smtClean="0"/>
              <a:t>O</a:t>
            </a:r>
            <a:r>
              <a:rPr sz="5700" spc="-730" dirty="0" smtClean="0"/>
              <a:t>N</a:t>
            </a:r>
            <a:r>
              <a:rPr sz="5700" spc="-515" dirty="0" smtClean="0"/>
              <a:t> </a:t>
            </a:r>
            <a:r>
              <a:rPr sz="5700" spc="-735" dirty="0"/>
              <a:t>N</a:t>
            </a:r>
            <a:r>
              <a:rPr sz="5700" spc="-509" dirty="0"/>
              <a:t>E</a:t>
            </a:r>
            <a:r>
              <a:rPr sz="5700" spc="-610" dirty="0"/>
              <a:t>T</a:t>
            </a:r>
            <a:r>
              <a:rPr sz="5700" spc="-1140" dirty="0"/>
              <a:t>W</a:t>
            </a:r>
            <a:r>
              <a:rPr sz="5700" spc="-560" dirty="0"/>
              <a:t>O</a:t>
            </a:r>
            <a:r>
              <a:rPr sz="5700" spc="-844" dirty="0"/>
              <a:t>R</a:t>
            </a:r>
            <a:r>
              <a:rPr sz="5700" spc="-935" dirty="0"/>
              <a:t>K</a:t>
            </a:r>
            <a:r>
              <a:rPr sz="5700" spc="-1110" dirty="0"/>
              <a:t>(</a:t>
            </a:r>
            <a:r>
              <a:rPr sz="5700" spc="-715" dirty="0"/>
              <a:t>B</a:t>
            </a:r>
            <a:r>
              <a:rPr sz="5700" spc="-685" dirty="0"/>
              <a:t>P</a:t>
            </a:r>
            <a:r>
              <a:rPr sz="5700" spc="-735" dirty="0"/>
              <a:t>N</a:t>
            </a:r>
            <a:r>
              <a:rPr sz="5700" spc="-1105" dirty="0"/>
              <a:t>)</a:t>
            </a:r>
            <a:endParaRPr sz="5700" dirty="0"/>
          </a:p>
          <a:p>
            <a:pPr marL="12700" marR="940435">
              <a:lnSpc>
                <a:spcPct val="132000"/>
              </a:lnSpc>
              <a:spcBef>
                <a:spcPts val="195"/>
              </a:spcBef>
            </a:pPr>
            <a:r>
              <a:rPr sz="2800" b="0" spc="-320" dirty="0"/>
              <a:t>Back</a:t>
            </a:r>
            <a:r>
              <a:rPr sz="2800" b="0" spc="-254" dirty="0"/>
              <a:t> </a:t>
            </a:r>
            <a:r>
              <a:rPr sz="2800" b="0" spc="-320" dirty="0"/>
              <a:t>propagation</a:t>
            </a:r>
            <a:r>
              <a:rPr sz="2800" b="0" spc="-250" dirty="0"/>
              <a:t> </a:t>
            </a:r>
            <a:r>
              <a:rPr sz="2800" b="0" spc="-375" dirty="0"/>
              <a:t>network</a:t>
            </a:r>
            <a:r>
              <a:rPr sz="2800" b="0" spc="-254" dirty="0"/>
              <a:t> </a:t>
            </a:r>
            <a:r>
              <a:rPr sz="2800" b="0" spc="-295" dirty="0"/>
              <a:t>is</a:t>
            </a:r>
            <a:r>
              <a:rPr sz="2800" b="0" spc="-250" dirty="0"/>
              <a:t> </a:t>
            </a:r>
            <a:r>
              <a:rPr sz="2800" b="0" spc="-405" dirty="0"/>
              <a:t>a</a:t>
            </a:r>
            <a:r>
              <a:rPr sz="2800" b="0" spc="-254" dirty="0"/>
              <a:t> </a:t>
            </a:r>
            <a:r>
              <a:rPr sz="2800" b="0" spc="-290" dirty="0"/>
              <a:t>type</a:t>
            </a:r>
            <a:r>
              <a:rPr sz="2800" b="0" spc="-250" dirty="0"/>
              <a:t> </a:t>
            </a:r>
            <a:r>
              <a:rPr sz="2800" b="0" spc="-254" dirty="0"/>
              <a:t>of </a:t>
            </a:r>
            <a:r>
              <a:rPr sz="2800" b="0" spc="-270" dirty="0"/>
              <a:t>artificial</a:t>
            </a:r>
            <a:r>
              <a:rPr sz="2800" b="0" spc="-250" dirty="0"/>
              <a:t> </a:t>
            </a:r>
            <a:r>
              <a:rPr sz="2800" b="0" spc="-330" dirty="0"/>
              <a:t>neural</a:t>
            </a:r>
            <a:r>
              <a:rPr sz="2800" b="0" spc="-254" dirty="0"/>
              <a:t> </a:t>
            </a:r>
            <a:r>
              <a:rPr sz="2800" b="0" spc="-375" dirty="0"/>
              <a:t>network</a:t>
            </a:r>
            <a:r>
              <a:rPr sz="2800" b="0" spc="-250" dirty="0"/>
              <a:t> </a:t>
            </a:r>
            <a:r>
              <a:rPr sz="2800" b="0" spc="-310" dirty="0"/>
              <a:t>that</a:t>
            </a:r>
            <a:r>
              <a:rPr sz="2800" b="0" spc="-254" dirty="0"/>
              <a:t> </a:t>
            </a:r>
            <a:r>
              <a:rPr sz="2800" b="0" spc="-295" dirty="0"/>
              <a:t>is </a:t>
            </a:r>
            <a:r>
              <a:rPr sz="2800" b="0" spc="-290" dirty="0"/>
              <a:t> </a:t>
            </a:r>
            <a:r>
              <a:rPr sz="2800" b="0" spc="-360" dirty="0"/>
              <a:t>commonly</a:t>
            </a:r>
            <a:r>
              <a:rPr sz="2800" b="0" spc="-250" dirty="0"/>
              <a:t> </a:t>
            </a:r>
            <a:r>
              <a:rPr sz="2800" b="0" spc="-310" dirty="0"/>
              <a:t>used</a:t>
            </a:r>
            <a:r>
              <a:rPr sz="2800" b="0" spc="-250" dirty="0"/>
              <a:t> </a:t>
            </a:r>
            <a:r>
              <a:rPr sz="2800" b="0" spc="-305" dirty="0"/>
              <a:t>in</a:t>
            </a:r>
            <a:r>
              <a:rPr sz="2800" b="0" spc="-245" dirty="0"/>
              <a:t> </a:t>
            </a:r>
            <a:r>
              <a:rPr sz="2800" b="0" spc="-335" dirty="0"/>
              <a:t>machine</a:t>
            </a:r>
            <a:r>
              <a:rPr sz="2800" b="0" spc="-250" dirty="0"/>
              <a:t> </a:t>
            </a:r>
            <a:r>
              <a:rPr sz="2800" b="0" spc="-320" dirty="0"/>
              <a:t>learning</a:t>
            </a:r>
            <a:r>
              <a:rPr sz="2800" b="0" spc="-250" dirty="0"/>
              <a:t> </a:t>
            </a:r>
            <a:r>
              <a:rPr sz="2800" b="0" spc="-345" dirty="0"/>
              <a:t>and</a:t>
            </a:r>
            <a:r>
              <a:rPr sz="2800" b="0" spc="-245" dirty="0"/>
              <a:t> </a:t>
            </a:r>
            <a:r>
              <a:rPr sz="2800" b="0" spc="-270" dirty="0"/>
              <a:t>deep</a:t>
            </a:r>
            <a:r>
              <a:rPr sz="2800" b="0" spc="-250" dirty="0"/>
              <a:t> </a:t>
            </a:r>
            <a:r>
              <a:rPr sz="2800" b="0" spc="-325" dirty="0"/>
              <a:t>learning.</a:t>
            </a:r>
            <a:r>
              <a:rPr sz="2800" b="0" spc="-250" dirty="0"/>
              <a:t> </a:t>
            </a:r>
            <a:r>
              <a:rPr sz="2800" b="0" spc="-490" dirty="0"/>
              <a:t>It</a:t>
            </a:r>
            <a:r>
              <a:rPr sz="2800" b="0" spc="-245" dirty="0"/>
              <a:t> </a:t>
            </a:r>
            <a:r>
              <a:rPr sz="2800" b="0" spc="-295" dirty="0"/>
              <a:t>is</a:t>
            </a:r>
            <a:r>
              <a:rPr sz="2800" b="0" spc="-250" dirty="0"/>
              <a:t> </a:t>
            </a:r>
            <a:r>
              <a:rPr sz="2800" b="0" spc="-405" dirty="0"/>
              <a:t>a</a:t>
            </a:r>
            <a:r>
              <a:rPr sz="2800" b="0" spc="-245" dirty="0"/>
              <a:t> </a:t>
            </a:r>
            <a:r>
              <a:rPr sz="2800" b="0" spc="-315" dirty="0"/>
              <a:t>supervised </a:t>
            </a:r>
            <a:r>
              <a:rPr sz="2800" b="0" spc="-944" dirty="0"/>
              <a:t> </a:t>
            </a:r>
            <a:r>
              <a:rPr sz="2800" b="0" spc="-320" dirty="0"/>
              <a:t>learning</a:t>
            </a:r>
            <a:r>
              <a:rPr sz="2800" b="0" spc="-254" dirty="0"/>
              <a:t> </a:t>
            </a:r>
            <a:r>
              <a:rPr sz="2800" b="0" spc="-340" dirty="0"/>
              <a:t>algorithm</a:t>
            </a:r>
            <a:r>
              <a:rPr sz="2800" b="0" spc="-254" dirty="0"/>
              <a:t> </a:t>
            </a:r>
            <a:r>
              <a:rPr sz="2800" b="0" spc="-310" dirty="0"/>
              <a:t>that</a:t>
            </a:r>
            <a:r>
              <a:rPr sz="2800" b="0" spc="-254" dirty="0"/>
              <a:t> </a:t>
            </a:r>
            <a:r>
              <a:rPr sz="2800" b="0" spc="-295" dirty="0"/>
              <a:t>is</a:t>
            </a:r>
            <a:r>
              <a:rPr sz="2800" b="0" spc="-250" dirty="0"/>
              <a:t> </a:t>
            </a:r>
            <a:r>
              <a:rPr sz="2800" b="0" spc="-310" dirty="0"/>
              <a:t>used</a:t>
            </a:r>
            <a:r>
              <a:rPr sz="2800" b="0" spc="-254" dirty="0"/>
              <a:t> </a:t>
            </a:r>
            <a:r>
              <a:rPr sz="2800" b="0" spc="-295" dirty="0"/>
              <a:t>for</a:t>
            </a:r>
            <a:r>
              <a:rPr sz="2800" b="0" spc="-254" dirty="0"/>
              <a:t> </a:t>
            </a:r>
            <a:r>
              <a:rPr sz="2800" b="0" spc="-320" dirty="0"/>
              <a:t>training</a:t>
            </a:r>
            <a:r>
              <a:rPr sz="2800" b="0" spc="-254" dirty="0"/>
              <a:t> </a:t>
            </a:r>
            <a:r>
              <a:rPr sz="2800" b="0" spc="-325" dirty="0"/>
              <a:t>feedforward</a:t>
            </a:r>
            <a:r>
              <a:rPr sz="2800" b="0" spc="-250" dirty="0"/>
              <a:t> </a:t>
            </a:r>
            <a:r>
              <a:rPr sz="2800" b="0" spc="-330" dirty="0"/>
              <a:t>neural</a:t>
            </a:r>
            <a:r>
              <a:rPr sz="2800" b="0" spc="-254" dirty="0"/>
              <a:t> </a:t>
            </a:r>
            <a:r>
              <a:rPr sz="2800" b="0" spc="-370" dirty="0"/>
              <a:t>networks. </a:t>
            </a:r>
            <a:r>
              <a:rPr sz="2800" b="0" spc="-365" dirty="0"/>
              <a:t> </a:t>
            </a:r>
            <a:r>
              <a:rPr sz="2800" b="0" spc="-305" dirty="0"/>
              <a:t>The</a:t>
            </a:r>
            <a:r>
              <a:rPr sz="2800" b="0" spc="-254" dirty="0"/>
              <a:t> </a:t>
            </a:r>
            <a:r>
              <a:rPr sz="2800" b="0" spc="-300" dirty="0"/>
              <a:t>back</a:t>
            </a:r>
            <a:r>
              <a:rPr sz="2800" b="0" spc="-250" dirty="0"/>
              <a:t> </a:t>
            </a:r>
            <a:r>
              <a:rPr sz="2800" b="0" spc="-320" dirty="0"/>
              <a:t>propagation</a:t>
            </a:r>
            <a:r>
              <a:rPr sz="2800" b="0" spc="-254" dirty="0"/>
              <a:t> </a:t>
            </a:r>
            <a:r>
              <a:rPr sz="2800" b="0" spc="-340" dirty="0"/>
              <a:t>algorithm</a:t>
            </a:r>
            <a:r>
              <a:rPr sz="2800" b="0" spc="-250" dirty="0"/>
              <a:t> </a:t>
            </a:r>
            <a:r>
              <a:rPr sz="2800" b="0" spc="-295" dirty="0"/>
              <a:t>is</a:t>
            </a:r>
            <a:r>
              <a:rPr sz="2800" b="0" spc="-254" dirty="0"/>
              <a:t> </a:t>
            </a:r>
            <a:r>
              <a:rPr sz="2800" b="0" spc="-310" dirty="0"/>
              <a:t>used</a:t>
            </a:r>
            <a:r>
              <a:rPr sz="2800" b="0" spc="-250" dirty="0"/>
              <a:t> </a:t>
            </a:r>
            <a:r>
              <a:rPr sz="2800" b="0" spc="-265" dirty="0"/>
              <a:t>to</a:t>
            </a:r>
            <a:r>
              <a:rPr sz="2800" b="0" spc="-254" dirty="0"/>
              <a:t> </a:t>
            </a:r>
            <a:r>
              <a:rPr sz="2800" b="0" spc="-340" dirty="0"/>
              <a:t>adjust</a:t>
            </a:r>
            <a:r>
              <a:rPr sz="2800" b="0" spc="-250" dirty="0"/>
              <a:t> </a:t>
            </a:r>
            <a:r>
              <a:rPr sz="2800" b="0" spc="-285" dirty="0"/>
              <a:t>the</a:t>
            </a:r>
            <a:r>
              <a:rPr sz="2800" b="0" spc="-254" dirty="0"/>
              <a:t> </a:t>
            </a:r>
            <a:r>
              <a:rPr sz="2800" b="0" spc="-345" dirty="0"/>
              <a:t>weights</a:t>
            </a:r>
            <a:r>
              <a:rPr sz="2800" b="0" spc="-250" dirty="0"/>
              <a:t> </a:t>
            </a:r>
            <a:r>
              <a:rPr sz="2800" b="0" spc="-254" dirty="0"/>
              <a:t>of </a:t>
            </a:r>
            <a:r>
              <a:rPr sz="2800" b="0" spc="-285" dirty="0"/>
              <a:t>the </a:t>
            </a:r>
            <a:r>
              <a:rPr sz="2800" b="0" spc="-280" dirty="0"/>
              <a:t> </a:t>
            </a:r>
            <a:r>
              <a:rPr sz="2800" b="0" spc="-335" dirty="0"/>
              <a:t>neurons</a:t>
            </a:r>
            <a:r>
              <a:rPr sz="2800" b="0" spc="-254" dirty="0"/>
              <a:t> </a:t>
            </a:r>
            <a:r>
              <a:rPr sz="2800" b="0" spc="-305" dirty="0"/>
              <a:t>in</a:t>
            </a:r>
            <a:r>
              <a:rPr sz="2800" b="0" spc="-250" dirty="0"/>
              <a:t> </a:t>
            </a:r>
            <a:r>
              <a:rPr sz="2800" b="0" spc="-285" dirty="0"/>
              <a:t>the</a:t>
            </a:r>
            <a:r>
              <a:rPr sz="2800" b="0" spc="-250" dirty="0"/>
              <a:t> </a:t>
            </a:r>
            <a:r>
              <a:rPr sz="2800" b="0" spc="-375" dirty="0"/>
              <a:t>network,</a:t>
            </a:r>
            <a:r>
              <a:rPr sz="2800" b="0" spc="-250" dirty="0"/>
              <a:t> </a:t>
            </a:r>
            <a:r>
              <a:rPr sz="2800" b="0" spc="-335" dirty="0"/>
              <a:t>which</a:t>
            </a:r>
            <a:r>
              <a:rPr sz="2800" b="0" spc="-250" dirty="0"/>
              <a:t> </a:t>
            </a:r>
            <a:r>
              <a:rPr sz="2800" b="0" spc="-290" dirty="0"/>
              <a:t>helps</a:t>
            </a:r>
            <a:r>
              <a:rPr sz="2800" b="0" spc="-250" dirty="0"/>
              <a:t> </a:t>
            </a:r>
            <a:r>
              <a:rPr sz="2800" b="0" spc="-305" dirty="0"/>
              <a:t>in</a:t>
            </a:r>
            <a:r>
              <a:rPr sz="2800" b="0" spc="-250" dirty="0"/>
              <a:t> </a:t>
            </a:r>
            <a:r>
              <a:rPr sz="2800" b="0" spc="-285" dirty="0"/>
              <a:t>reducing</a:t>
            </a:r>
            <a:r>
              <a:rPr sz="2800" b="0" spc="-250" dirty="0"/>
              <a:t> </a:t>
            </a:r>
            <a:r>
              <a:rPr sz="2800" b="0" spc="-285" dirty="0"/>
              <a:t>the</a:t>
            </a:r>
            <a:r>
              <a:rPr sz="2800" b="0" spc="-250" dirty="0"/>
              <a:t> </a:t>
            </a:r>
            <a:r>
              <a:rPr sz="2800" b="0" spc="-335" dirty="0"/>
              <a:t>error</a:t>
            </a:r>
            <a:r>
              <a:rPr sz="2800" b="0" spc="-250" dirty="0"/>
              <a:t> </a:t>
            </a:r>
            <a:r>
              <a:rPr sz="2800" b="0" spc="-330" dirty="0"/>
              <a:t>between</a:t>
            </a:r>
            <a:r>
              <a:rPr sz="2800" b="0" spc="-250" dirty="0"/>
              <a:t> </a:t>
            </a:r>
            <a:r>
              <a:rPr sz="2800" b="0" spc="-285" dirty="0"/>
              <a:t>the </a:t>
            </a:r>
            <a:r>
              <a:rPr sz="2800" b="0" spc="-280" dirty="0"/>
              <a:t> </a:t>
            </a:r>
            <a:r>
              <a:rPr sz="2800" b="0" spc="-409" dirty="0"/>
              <a:t>a</a:t>
            </a:r>
            <a:r>
              <a:rPr sz="2800" b="0" spc="-80" dirty="0"/>
              <a:t>c</a:t>
            </a:r>
            <a:r>
              <a:rPr sz="2800" b="0" spc="-245" dirty="0"/>
              <a:t>t</a:t>
            </a:r>
            <a:r>
              <a:rPr sz="2800" b="0" spc="-360" dirty="0"/>
              <a:t>u</a:t>
            </a:r>
            <a:r>
              <a:rPr sz="2800" b="0" spc="-409" dirty="0"/>
              <a:t>a</a:t>
            </a:r>
            <a:r>
              <a:rPr sz="2800" b="0" spc="-220" dirty="0"/>
              <a:t>l</a:t>
            </a:r>
            <a:r>
              <a:rPr sz="2800" b="0" spc="-254" dirty="0"/>
              <a:t> </a:t>
            </a:r>
            <a:r>
              <a:rPr sz="2800" b="0" spc="-290" dirty="0"/>
              <a:t>o</a:t>
            </a:r>
            <a:r>
              <a:rPr sz="2800" b="0" spc="-360" dirty="0"/>
              <a:t>u</a:t>
            </a:r>
            <a:r>
              <a:rPr sz="2800" b="0" spc="-245" dirty="0"/>
              <a:t>t</a:t>
            </a:r>
            <a:r>
              <a:rPr sz="2800" b="0" spc="-285" dirty="0"/>
              <a:t>p</a:t>
            </a:r>
            <a:r>
              <a:rPr sz="2800" b="0" spc="-360" dirty="0"/>
              <a:t>u</a:t>
            </a:r>
            <a:r>
              <a:rPr sz="2800" b="0" spc="-245" dirty="0"/>
              <a:t>t</a:t>
            </a:r>
            <a:r>
              <a:rPr sz="2800" b="0" spc="-254" dirty="0"/>
              <a:t> </a:t>
            </a:r>
            <a:r>
              <a:rPr sz="2800" b="0" spc="-409" dirty="0"/>
              <a:t>a</a:t>
            </a:r>
            <a:r>
              <a:rPr sz="2800" b="0" spc="-360" dirty="0"/>
              <a:t>n</a:t>
            </a:r>
            <a:r>
              <a:rPr sz="2800" b="0" spc="-265" dirty="0"/>
              <a:t>d</a:t>
            </a:r>
            <a:r>
              <a:rPr sz="2800" b="0" spc="-254" dirty="0"/>
              <a:t> </a:t>
            </a:r>
            <a:r>
              <a:rPr sz="2800" b="0" spc="-245" dirty="0"/>
              <a:t>t</a:t>
            </a:r>
            <a:r>
              <a:rPr sz="2800" b="0" spc="-350" dirty="0"/>
              <a:t>h</a:t>
            </a:r>
            <a:r>
              <a:rPr sz="2800" b="0" spc="-260" dirty="0"/>
              <a:t>e</a:t>
            </a:r>
            <a:r>
              <a:rPr sz="2800" b="0" spc="-254" dirty="0"/>
              <a:t> </a:t>
            </a:r>
            <a:r>
              <a:rPr sz="2800" b="0" spc="-270" dirty="0"/>
              <a:t>d</a:t>
            </a:r>
            <a:r>
              <a:rPr sz="2800" b="0" spc="-265" dirty="0"/>
              <a:t>e</a:t>
            </a:r>
            <a:r>
              <a:rPr sz="2800" b="0" spc="-350" dirty="0"/>
              <a:t>s</a:t>
            </a:r>
            <a:r>
              <a:rPr sz="2800" b="0" spc="-250" dirty="0"/>
              <a:t>i</a:t>
            </a:r>
            <a:r>
              <a:rPr sz="2800" b="0" spc="-375" dirty="0"/>
              <a:t>r</a:t>
            </a:r>
            <a:r>
              <a:rPr sz="2800" b="0" spc="-265" dirty="0"/>
              <a:t>ed</a:t>
            </a:r>
            <a:r>
              <a:rPr sz="2800" b="0" spc="-254" dirty="0"/>
              <a:t> </a:t>
            </a:r>
            <a:r>
              <a:rPr sz="2800" b="0" spc="-290" dirty="0"/>
              <a:t>o</a:t>
            </a:r>
            <a:r>
              <a:rPr sz="2800" b="0" spc="-360" dirty="0"/>
              <a:t>u</a:t>
            </a:r>
            <a:r>
              <a:rPr sz="2800" b="0" spc="-245" dirty="0"/>
              <a:t>t</a:t>
            </a:r>
            <a:r>
              <a:rPr sz="2800" b="0" spc="-285" dirty="0"/>
              <a:t>p</a:t>
            </a:r>
            <a:r>
              <a:rPr sz="2800" b="0" spc="-360" dirty="0"/>
              <a:t>u</a:t>
            </a:r>
            <a:r>
              <a:rPr sz="2800" b="0" spc="-245" dirty="0"/>
              <a:t>t</a:t>
            </a:r>
            <a:r>
              <a:rPr sz="2800" b="0" spc="-370" dirty="0"/>
              <a:t>.</a:t>
            </a:r>
            <a:endParaRPr sz="2800" b="0" dirty="0"/>
          </a:p>
        </p:txBody>
      </p:sp>
      <p:sp>
        <p:nvSpPr>
          <p:cNvPr id="7" name="object 7"/>
          <p:cNvSpPr txBox="1"/>
          <p:nvPr/>
        </p:nvSpPr>
        <p:spPr>
          <a:xfrm>
            <a:off x="304800" y="4755390"/>
            <a:ext cx="11682730" cy="4495077"/>
          </a:xfrm>
          <a:prstGeom prst="rect">
            <a:avLst/>
          </a:prstGeom>
        </p:spPr>
        <p:txBody>
          <a:bodyPr vert="horz" wrap="square" lIns="0" tIns="12700" rIns="0" bIns="0" rtlCol="0">
            <a:spAutoFit/>
          </a:bodyPr>
          <a:lstStyle/>
          <a:p>
            <a:pPr marL="12700" marR="5080">
              <a:lnSpc>
                <a:spcPct val="132000"/>
              </a:lnSpc>
              <a:spcBef>
                <a:spcPts val="100"/>
              </a:spcBef>
            </a:pPr>
            <a:r>
              <a:rPr sz="2800" spc="-30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275" dirty="0">
                <a:latin typeface="Verdana" panose="020B0604030504040204"/>
                <a:cs typeface="Verdana" panose="020B0604030504040204"/>
              </a:rPr>
              <a:t>architecture</a:t>
            </a:r>
            <a:r>
              <a:rPr sz="2800" spc="-250" dirty="0">
                <a:latin typeface="Verdana" panose="020B0604030504040204"/>
                <a:cs typeface="Verdana" panose="020B0604030504040204"/>
              </a:rPr>
              <a:t> </a:t>
            </a:r>
            <a:r>
              <a:rPr sz="2800" spc="-254" dirty="0">
                <a:latin typeface="Verdana" panose="020B0604030504040204"/>
                <a:cs typeface="Verdana" panose="020B0604030504040204"/>
              </a:rPr>
              <a:t>of</a:t>
            </a:r>
            <a:r>
              <a:rPr sz="2800" spc="-250" dirty="0">
                <a:latin typeface="Verdana" panose="020B0604030504040204"/>
                <a:cs typeface="Verdana" panose="020B0604030504040204"/>
              </a:rPr>
              <a:t> </a:t>
            </a:r>
            <a:r>
              <a:rPr sz="2800" spc="-405" dirty="0">
                <a:latin typeface="Verdana" panose="020B0604030504040204"/>
                <a:cs typeface="Verdana" panose="020B0604030504040204"/>
              </a:rPr>
              <a:t>a</a:t>
            </a:r>
            <a:r>
              <a:rPr sz="2800" spc="-250" dirty="0">
                <a:latin typeface="Verdana" panose="020B0604030504040204"/>
                <a:cs typeface="Verdana" panose="020B0604030504040204"/>
              </a:rPr>
              <a:t> </a:t>
            </a:r>
            <a:r>
              <a:rPr sz="2800" spc="-300" dirty="0">
                <a:latin typeface="Verdana" panose="020B0604030504040204"/>
                <a:cs typeface="Verdana" panose="020B0604030504040204"/>
              </a:rPr>
              <a:t>back</a:t>
            </a:r>
            <a:r>
              <a:rPr sz="2800" spc="-250" dirty="0">
                <a:latin typeface="Verdana" panose="020B0604030504040204"/>
                <a:cs typeface="Verdana" panose="020B0604030504040204"/>
              </a:rPr>
              <a:t> </a:t>
            </a:r>
            <a:r>
              <a:rPr sz="2800" spc="-320" dirty="0">
                <a:latin typeface="Verdana" panose="020B0604030504040204"/>
                <a:cs typeface="Verdana" panose="020B0604030504040204"/>
              </a:rPr>
              <a:t>propagation</a:t>
            </a:r>
            <a:r>
              <a:rPr sz="2800" spc="-250" dirty="0">
                <a:latin typeface="Verdana" panose="020B0604030504040204"/>
                <a:cs typeface="Verdana" panose="020B0604030504040204"/>
              </a:rPr>
              <a:t> </a:t>
            </a:r>
            <a:r>
              <a:rPr sz="2800" spc="-375" dirty="0">
                <a:latin typeface="Verdana" panose="020B0604030504040204"/>
                <a:cs typeface="Verdana" panose="020B0604030504040204"/>
              </a:rPr>
              <a:t>network</a:t>
            </a:r>
            <a:r>
              <a:rPr sz="2800" spc="-250" dirty="0">
                <a:latin typeface="Verdana" panose="020B0604030504040204"/>
                <a:cs typeface="Verdana" panose="020B0604030504040204"/>
              </a:rPr>
              <a:t> </a:t>
            </a:r>
            <a:r>
              <a:rPr sz="2800" spc="-285" dirty="0">
                <a:latin typeface="Verdana" panose="020B0604030504040204"/>
                <a:cs typeface="Verdana" panose="020B0604030504040204"/>
              </a:rPr>
              <a:t>consists</a:t>
            </a:r>
            <a:r>
              <a:rPr sz="2800" spc="-245" dirty="0">
                <a:latin typeface="Verdana" panose="020B0604030504040204"/>
                <a:cs typeface="Verdana" panose="020B0604030504040204"/>
              </a:rPr>
              <a:t> </a:t>
            </a:r>
            <a:r>
              <a:rPr sz="2800" spc="-254" dirty="0">
                <a:latin typeface="Verdana" panose="020B0604030504040204"/>
                <a:cs typeface="Verdana" panose="020B0604030504040204"/>
              </a:rPr>
              <a:t>of</a:t>
            </a:r>
            <a:r>
              <a:rPr sz="2800" spc="-250" dirty="0">
                <a:latin typeface="Verdana" panose="020B0604030504040204"/>
                <a:cs typeface="Verdana" panose="020B0604030504040204"/>
              </a:rPr>
              <a:t> </a:t>
            </a:r>
            <a:r>
              <a:rPr sz="2800" spc="-380" dirty="0">
                <a:latin typeface="Verdana" panose="020B0604030504040204"/>
                <a:cs typeface="Verdana" panose="020B0604030504040204"/>
              </a:rPr>
              <a:t>an</a:t>
            </a:r>
            <a:r>
              <a:rPr sz="2800" spc="-250" dirty="0">
                <a:latin typeface="Verdana" panose="020B0604030504040204"/>
                <a:cs typeface="Verdana" panose="020B0604030504040204"/>
              </a:rPr>
              <a:t> </a:t>
            </a:r>
            <a:r>
              <a:rPr sz="2800" spc="-300" dirty="0">
                <a:latin typeface="Verdana" panose="020B0604030504040204"/>
                <a:cs typeface="Verdana" panose="020B0604030504040204"/>
              </a:rPr>
              <a:t>input </a:t>
            </a:r>
            <a:r>
              <a:rPr sz="2800" spc="-295" dirty="0">
                <a:latin typeface="Verdana" panose="020B0604030504040204"/>
                <a:cs typeface="Verdana" panose="020B0604030504040204"/>
              </a:rPr>
              <a:t> </a:t>
            </a:r>
            <a:r>
              <a:rPr sz="2800" spc="-335" dirty="0">
                <a:latin typeface="Verdana" panose="020B0604030504040204"/>
                <a:cs typeface="Verdana" panose="020B0604030504040204"/>
              </a:rPr>
              <a:t>layer,</a:t>
            </a:r>
            <a:r>
              <a:rPr sz="2800" spc="-254" dirty="0">
                <a:latin typeface="Verdana" panose="020B0604030504040204"/>
                <a:cs typeface="Verdana" panose="020B0604030504040204"/>
              </a:rPr>
              <a:t> </a:t>
            </a:r>
            <a:r>
              <a:rPr sz="2800" spc="-305" dirty="0">
                <a:latin typeface="Verdana" panose="020B0604030504040204"/>
                <a:cs typeface="Verdana" panose="020B0604030504040204"/>
              </a:rPr>
              <a:t>one</a:t>
            </a:r>
            <a:r>
              <a:rPr sz="2800" spc="-250" dirty="0">
                <a:latin typeface="Verdana" panose="020B0604030504040204"/>
                <a:cs typeface="Verdana" panose="020B0604030504040204"/>
              </a:rPr>
              <a:t> </a:t>
            </a:r>
            <a:r>
              <a:rPr sz="2800" spc="-335" dirty="0">
                <a:latin typeface="Verdana" panose="020B0604030504040204"/>
                <a:cs typeface="Verdana" panose="020B0604030504040204"/>
              </a:rPr>
              <a:t>or</a:t>
            </a:r>
            <a:r>
              <a:rPr sz="2800" spc="-250" dirty="0">
                <a:latin typeface="Verdana" panose="020B0604030504040204"/>
                <a:cs typeface="Verdana" panose="020B0604030504040204"/>
              </a:rPr>
              <a:t> </a:t>
            </a:r>
            <a:r>
              <a:rPr sz="2800" spc="-390" dirty="0">
                <a:latin typeface="Verdana" panose="020B0604030504040204"/>
                <a:cs typeface="Verdana" panose="020B0604030504040204"/>
              </a:rPr>
              <a:t>more</a:t>
            </a:r>
            <a:r>
              <a:rPr sz="2800" spc="-250" dirty="0">
                <a:latin typeface="Verdana" panose="020B0604030504040204"/>
                <a:cs typeface="Verdana" panose="020B0604030504040204"/>
              </a:rPr>
              <a:t> </a:t>
            </a:r>
            <a:r>
              <a:rPr sz="2800" spc="-295" dirty="0">
                <a:latin typeface="Verdana" panose="020B0604030504040204"/>
                <a:cs typeface="Verdana" panose="020B0604030504040204"/>
              </a:rPr>
              <a:t>hidden</a:t>
            </a:r>
            <a:r>
              <a:rPr sz="2800" spc="-250" dirty="0">
                <a:latin typeface="Verdana" panose="020B0604030504040204"/>
                <a:cs typeface="Verdana" panose="020B0604030504040204"/>
              </a:rPr>
              <a:t> </a:t>
            </a:r>
            <a:r>
              <a:rPr sz="2800" spc="-340" dirty="0">
                <a:latin typeface="Verdana" panose="020B0604030504040204"/>
                <a:cs typeface="Verdana" panose="020B0604030504040204"/>
              </a:rPr>
              <a:t>layers,</a:t>
            </a:r>
            <a:r>
              <a:rPr sz="2800" spc="-254" dirty="0">
                <a:latin typeface="Verdana" panose="020B0604030504040204"/>
                <a:cs typeface="Verdana" panose="020B0604030504040204"/>
              </a:rPr>
              <a:t> </a:t>
            </a:r>
            <a:r>
              <a:rPr sz="2800" spc="-345" dirty="0">
                <a:latin typeface="Verdana" panose="020B0604030504040204"/>
                <a:cs typeface="Verdana" panose="020B0604030504040204"/>
              </a:rPr>
              <a:t>and</a:t>
            </a:r>
            <a:r>
              <a:rPr sz="2800" spc="-250" dirty="0">
                <a:latin typeface="Verdana" panose="020B0604030504040204"/>
                <a:cs typeface="Verdana" panose="020B0604030504040204"/>
              </a:rPr>
              <a:t> </a:t>
            </a:r>
            <a:r>
              <a:rPr sz="2800" spc="-380" dirty="0">
                <a:latin typeface="Verdana" panose="020B0604030504040204"/>
                <a:cs typeface="Verdana" panose="020B0604030504040204"/>
              </a:rPr>
              <a:t>an</a:t>
            </a:r>
            <a:r>
              <a:rPr sz="2800" spc="-250" dirty="0">
                <a:latin typeface="Verdana" panose="020B0604030504040204"/>
                <a:cs typeface="Verdana" panose="020B0604030504040204"/>
              </a:rPr>
              <a:t> </a:t>
            </a:r>
            <a:r>
              <a:rPr sz="2800" spc="-300" dirty="0">
                <a:latin typeface="Verdana" panose="020B0604030504040204"/>
                <a:cs typeface="Verdana" panose="020B0604030504040204"/>
              </a:rPr>
              <a:t>output</a:t>
            </a:r>
            <a:r>
              <a:rPr sz="2800" spc="-250" dirty="0">
                <a:latin typeface="Verdana" panose="020B0604030504040204"/>
                <a:cs typeface="Verdana" panose="020B0604030504040204"/>
              </a:rPr>
              <a:t> </a:t>
            </a:r>
            <a:r>
              <a:rPr sz="2800" spc="-335" dirty="0">
                <a:latin typeface="Verdana" panose="020B0604030504040204"/>
                <a:cs typeface="Verdana" panose="020B0604030504040204"/>
              </a:rPr>
              <a:t>layer.</a:t>
            </a:r>
            <a:r>
              <a:rPr sz="2800" spc="-254" dirty="0">
                <a:latin typeface="Verdana" panose="020B0604030504040204"/>
                <a:cs typeface="Verdana" panose="020B0604030504040204"/>
              </a:rPr>
              <a:t> </a:t>
            </a:r>
            <a:r>
              <a:rPr sz="2800" spc="-30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300" dirty="0">
                <a:latin typeface="Verdana" panose="020B0604030504040204"/>
                <a:cs typeface="Verdana" panose="020B0604030504040204"/>
              </a:rPr>
              <a:t>input</a:t>
            </a:r>
            <a:r>
              <a:rPr sz="2800" spc="-250" dirty="0">
                <a:latin typeface="Verdana" panose="020B0604030504040204"/>
                <a:cs typeface="Verdana" panose="020B0604030504040204"/>
              </a:rPr>
              <a:t> </a:t>
            </a:r>
            <a:r>
              <a:rPr sz="2800" spc="-330" dirty="0">
                <a:latin typeface="Verdana" panose="020B0604030504040204"/>
                <a:cs typeface="Verdana" panose="020B0604030504040204"/>
              </a:rPr>
              <a:t>layer </a:t>
            </a:r>
            <a:r>
              <a:rPr sz="2800" spc="-325" dirty="0">
                <a:latin typeface="Verdana" panose="020B0604030504040204"/>
                <a:cs typeface="Verdana" panose="020B0604030504040204"/>
              </a:rPr>
              <a:t> </a:t>
            </a:r>
            <a:r>
              <a:rPr sz="2800" spc="-275" dirty="0">
                <a:latin typeface="Verdana" panose="020B0604030504040204"/>
                <a:cs typeface="Verdana" panose="020B0604030504040204"/>
              </a:rPr>
              <a:t>receives</a:t>
            </a:r>
            <a:r>
              <a:rPr sz="2800" spc="-254"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300" dirty="0">
                <a:latin typeface="Verdana" panose="020B0604030504040204"/>
                <a:cs typeface="Verdana" panose="020B0604030504040204"/>
              </a:rPr>
              <a:t>input</a:t>
            </a:r>
            <a:r>
              <a:rPr sz="2800" spc="-250" dirty="0">
                <a:latin typeface="Verdana" panose="020B0604030504040204"/>
                <a:cs typeface="Verdana" panose="020B0604030504040204"/>
              </a:rPr>
              <a:t> </a:t>
            </a:r>
            <a:r>
              <a:rPr sz="2800" spc="-340" dirty="0">
                <a:latin typeface="Verdana" panose="020B0604030504040204"/>
                <a:cs typeface="Verdana" panose="020B0604030504040204"/>
              </a:rPr>
              <a:t>data,</a:t>
            </a:r>
            <a:r>
              <a:rPr sz="2800" spc="-250" dirty="0">
                <a:latin typeface="Verdana" panose="020B0604030504040204"/>
                <a:cs typeface="Verdana" panose="020B0604030504040204"/>
              </a:rPr>
              <a:t> </a:t>
            </a:r>
            <a:r>
              <a:rPr sz="2800" spc="-335" dirty="0">
                <a:latin typeface="Verdana" panose="020B0604030504040204"/>
                <a:cs typeface="Verdana" panose="020B0604030504040204"/>
              </a:rPr>
              <a:t>which</a:t>
            </a:r>
            <a:r>
              <a:rPr sz="2800" spc="-250" dirty="0">
                <a:latin typeface="Verdana" panose="020B0604030504040204"/>
                <a:cs typeface="Verdana" panose="020B0604030504040204"/>
              </a:rPr>
              <a:t> </a:t>
            </a:r>
            <a:r>
              <a:rPr sz="2800" spc="-295" dirty="0">
                <a:latin typeface="Verdana" panose="020B0604030504040204"/>
                <a:cs typeface="Verdana" panose="020B0604030504040204"/>
              </a:rPr>
              <a:t>is</a:t>
            </a:r>
            <a:r>
              <a:rPr sz="2800" spc="-250" dirty="0">
                <a:latin typeface="Verdana" panose="020B0604030504040204"/>
                <a:cs typeface="Verdana" panose="020B0604030504040204"/>
              </a:rPr>
              <a:t> </a:t>
            </a:r>
            <a:r>
              <a:rPr sz="2800" spc="-305" dirty="0">
                <a:latin typeface="Verdana" panose="020B0604030504040204"/>
                <a:cs typeface="Verdana" panose="020B0604030504040204"/>
              </a:rPr>
              <a:t>then</a:t>
            </a:r>
            <a:r>
              <a:rPr sz="2800" spc="-250" dirty="0">
                <a:latin typeface="Verdana" panose="020B0604030504040204"/>
                <a:cs typeface="Verdana" panose="020B0604030504040204"/>
              </a:rPr>
              <a:t> </a:t>
            </a:r>
            <a:r>
              <a:rPr sz="2800" spc="-280" dirty="0">
                <a:latin typeface="Verdana" panose="020B0604030504040204"/>
                <a:cs typeface="Verdana" panose="020B0604030504040204"/>
              </a:rPr>
              <a:t>processed</a:t>
            </a:r>
            <a:r>
              <a:rPr sz="2800" spc="-250" dirty="0">
                <a:latin typeface="Verdana" panose="020B0604030504040204"/>
                <a:cs typeface="Verdana" panose="020B0604030504040204"/>
              </a:rPr>
              <a:t> </a:t>
            </a:r>
            <a:r>
              <a:rPr sz="2800" spc="-325" dirty="0">
                <a:latin typeface="Verdana" panose="020B0604030504040204"/>
                <a:cs typeface="Verdana" panose="020B0604030504040204"/>
              </a:rPr>
              <a:t>by</a:t>
            </a:r>
            <a:r>
              <a:rPr sz="2800" spc="-254"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295" dirty="0">
                <a:latin typeface="Verdana" panose="020B0604030504040204"/>
                <a:cs typeface="Verdana" panose="020B0604030504040204"/>
              </a:rPr>
              <a:t>hidden</a:t>
            </a:r>
            <a:r>
              <a:rPr sz="2800" spc="-250" dirty="0">
                <a:latin typeface="Verdana" panose="020B0604030504040204"/>
                <a:cs typeface="Verdana" panose="020B0604030504040204"/>
              </a:rPr>
              <a:t> </a:t>
            </a:r>
            <a:r>
              <a:rPr sz="2800" spc="-340" dirty="0">
                <a:latin typeface="Verdana" panose="020B0604030504040204"/>
                <a:cs typeface="Verdana" panose="020B0604030504040204"/>
              </a:rPr>
              <a:t>layers. </a:t>
            </a:r>
            <a:r>
              <a:rPr sz="2800" spc="-335" dirty="0">
                <a:latin typeface="Verdana" panose="020B0604030504040204"/>
                <a:cs typeface="Verdana" panose="020B0604030504040204"/>
              </a:rPr>
              <a:t> </a:t>
            </a:r>
            <a:r>
              <a:rPr sz="2800" spc="-30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300" dirty="0">
                <a:latin typeface="Verdana" panose="020B0604030504040204"/>
                <a:cs typeface="Verdana" panose="020B0604030504040204"/>
              </a:rPr>
              <a:t>output</a:t>
            </a:r>
            <a:r>
              <a:rPr sz="2800" spc="-250" dirty="0">
                <a:latin typeface="Verdana" panose="020B0604030504040204"/>
                <a:cs typeface="Verdana" panose="020B0604030504040204"/>
              </a:rPr>
              <a:t> </a:t>
            </a:r>
            <a:r>
              <a:rPr sz="2800" spc="-330" dirty="0">
                <a:latin typeface="Verdana" panose="020B0604030504040204"/>
                <a:cs typeface="Verdana" panose="020B0604030504040204"/>
              </a:rPr>
              <a:t>layer</a:t>
            </a:r>
            <a:r>
              <a:rPr sz="2800" spc="-245" dirty="0">
                <a:latin typeface="Verdana" panose="020B0604030504040204"/>
                <a:cs typeface="Verdana" panose="020B0604030504040204"/>
              </a:rPr>
              <a:t> </a:t>
            </a:r>
            <a:r>
              <a:rPr sz="2800" spc="-285" dirty="0">
                <a:latin typeface="Verdana" panose="020B0604030504040204"/>
                <a:cs typeface="Verdana" panose="020B0604030504040204"/>
              </a:rPr>
              <a:t>produces</a:t>
            </a:r>
            <a:r>
              <a:rPr sz="2800" spc="-250"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45" dirty="0">
                <a:latin typeface="Verdana" panose="020B0604030504040204"/>
                <a:cs typeface="Verdana" panose="020B0604030504040204"/>
              </a:rPr>
              <a:t> </a:t>
            </a:r>
            <a:r>
              <a:rPr sz="2800" spc="-290" dirty="0">
                <a:latin typeface="Verdana" panose="020B0604030504040204"/>
                <a:cs typeface="Verdana" panose="020B0604030504040204"/>
              </a:rPr>
              <a:t>final</a:t>
            </a:r>
            <a:r>
              <a:rPr sz="2800" spc="-250" dirty="0">
                <a:latin typeface="Verdana" panose="020B0604030504040204"/>
                <a:cs typeface="Verdana" panose="020B0604030504040204"/>
              </a:rPr>
              <a:t> </a:t>
            </a:r>
            <a:r>
              <a:rPr sz="2800" spc="-300" dirty="0">
                <a:latin typeface="Verdana" panose="020B0604030504040204"/>
                <a:cs typeface="Verdana" panose="020B0604030504040204"/>
              </a:rPr>
              <a:t>output</a:t>
            </a:r>
            <a:r>
              <a:rPr sz="2800" spc="-245" dirty="0">
                <a:latin typeface="Verdana" panose="020B0604030504040204"/>
                <a:cs typeface="Verdana" panose="020B0604030504040204"/>
              </a:rPr>
              <a:t> </a:t>
            </a:r>
            <a:r>
              <a:rPr sz="2800" spc="-254" dirty="0">
                <a:latin typeface="Verdana" panose="020B0604030504040204"/>
                <a:cs typeface="Verdana" panose="020B0604030504040204"/>
              </a:rPr>
              <a:t>of</a:t>
            </a:r>
            <a:r>
              <a:rPr sz="2800" spc="-250"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375" dirty="0">
                <a:latin typeface="Verdana" panose="020B0604030504040204"/>
                <a:cs typeface="Verdana" panose="020B0604030504040204"/>
              </a:rPr>
              <a:t>network.</a:t>
            </a:r>
            <a:r>
              <a:rPr sz="2800" spc="-245" dirty="0">
                <a:latin typeface="Verdana" panose="020B0604030504040204"/>
                <a:cs typeface="Verdana" panose="020B0604030504040204"/>
              </a:rPr>
              <a:t> </a:t>
            </a:r>
            <a:r>
              <a:rPr sz="2800" spc="-270" dirty="0">
                <a:latin typeface="Verdana" panose="020B0604030504040204"/>
                <a:cs typeface="Verdana" panose="020B0604030504040204"/>
              </a:rPr>
              <a:t>Each</a:t>
            </a:r>
            <a:r>
              <a:rPr sz="2800" spc="-250" dirty="0">
                <a:latin typeface="Verdana" panose="020B0604030504040204"/>
                <a:cs typeface="Verdana" panose="020B0604030504040204"/>
              </a:rPr>
              <a:t> </a:t>
            </a:r>
            <a:r>
              <a:rPr sz="2800" spc="-335" dirty="0">
                <a:latin typeface="Verdana" panose="020B0604030504040204"/>
                <a:cs typeface="Verdana" panose="020B0604030504040204"/>
              </a:rPr>
              <a:t>neuron </a:t>
            </a:r>
            <a:r>
              <a:rPr sz="2800" spc="-940" dirty="0">
                <a:latin typeface="Verdana" panose="020B0604030504040204"/>
                <a:cs typeface="Verdana" panose="020B0604030504040204"/>
              </a:rPr>
              <a:t> </a:t>
            </a:r>
            <a:r>
              <a:rPr sz="2800" spc="-305" dirty="0">
                <a:latin typeface="Verdana" panose="020B0604030504040204"/>
                <a:cs typeface="Verdana" panose="020B0604030504040204"/>
              </a:rPr>
              <a:t>in</a:t>
            </a:r>
            <a:r>
              <a:rPr sz="2800" spc="-254"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4" dirty="0">
                <a:latin typeface="Verdana" panose="020B0604030504040204"/>
                <a:cs typeface="Verdana" panose="020B0604030504040204"/>
              </a:rPr>
              <a:t> </a:t>
            </a:r>
            <a:r>
              <a:rPr sz="2800" spc="-375" dirty="0">
                <a:latin typeface="Verdana" panose="020B0604030504040204"/>
                <a:cs typeface="Verdana" panose="020B0604030504040204"/>
              </a:rPr>
              <a:t>network</a:t>
            </a:r>
            <a:r>
              <a:rPr sz="2800" spc="-250" dirty="0">
                <a:latin typeface="Verdana" panose="020B0604030504040204"/>
                <a:cs typeface="Verdana" panose="020B0604030504040204"/>
              </a:rPr>
              <a:t> </a:t>
            </a:r>
            <a:r>
              <a:rPr sz="2800" spc="-295" dirty="0">
                <a:latin typeface="Verdana" panose="020B0604030504040204"/>
                <a:cs typeface="Verdana" panose="020B0604030504040204"/>
              </a:rPr>
              <a:t>is</a:t>
            </a:r>
            <a:r>
              <a:rPr sz="2800" spc="-254" dirty="0">
                <a:latin typeface="Verdana" panose="020B0604030504040204"/>
                <a:cs typeface="Verdana" panose="020B0604030504040204"/>
              </a:rPr>
              <a:t> </a:t>
            </a:r>
            <a:r>
              <a:rPr sz="2800" spc="-245" dirty="0">
                <a:latin typeface="Verdana" panose="020B0604030504040204"/>
                <a:cs typeface="Verdana" panose="020B0604030504040204"/>
              </a:rPr>
              <a:t>connected</a:t>
            </a:r>
            <a:r>
              <a:rPr sz="2800" spc="-254" dirty="0">
                <a:latin typeface="Verdana" panose="020B0604030504040204"/>
                <a:cs typeface="Verdana" panose="020B0604030504040204"/>
              </a:rPr>
              <a:t> </a:t>
            </a:r>
            <a:r>
              <a:rPr sz="2800" spc="-265" dirty="0">
                <a:latin typeface="Verdana" panose="020B0604030504040204"/>
                <a:cs typeface="Verdana" panose="020B0604030504040204"/>
              </a:rPr>
              <a:t>to</a:t>
            </a:r>
            <a:r>
              <a:rPr sz="2800" spc="-250" dirty="0">
                <a:latin typeface="Verdana" panose="020B0604030504040204"/>
                <a:cs typeface="Verdana" panose="020B0604030504040204"/>
              </a:rPr>
              <a:t> </a:t>
            </a:r>
            <a:r>
              <a:rPr sz="2800" spc="-305" dirty="0">
                <a:latin typeface="Verdana" panose="020B0604030504040204"/>
                <a:cs typeface="Verdana" panose="020B0604030504040204"/>
              </a:rPr>
              <a:t>other</a:t>
            </a:r>
            <a:r>
              <a:rPr sz="2800" spc="-254" dirty="0">
                <a:latin typeface="Verdana" panose="020B0604030504040204"/>
                <a:cs typeface="Verdana" panose="020B0604030504040204"/>
              </a:rPr>
              <a:t> </a:t>
            </a:r>
            <a:r>
              <a:rPr sz="2800" spc="-335" dirty="0">
                <a:latin typeface="Verdana" panose="020B0604030504040204"/>
                <a:cs typeface="Verdana" panose="020B0604030504040204"/>
              </a:rPr>
              <a:t>neurons</a:t>
            </a:r>
            <a:r>
              <a:rPr sz="2800" spc="-254" dirty="0">
                <a:latin typeface="Verdana" panose="020B0604030504040204"/>
                <a:cs typeface="Verdana" panose="020B0604030504040204"/>
              </a:rPr>
              <a:t> </a:t>
            </a:r>
            <a:r>
              <a:rPr sz="2800" spc="-325" dirty="0">
                <a:latin typeface="Verdana" panose="020B0604030504040204"/>
                <a:cs typeface="Verdana" panose="020B0604030504040204"/>
              </a:rPr>
              <a:t>through</a:t>
            </a:r>
            <a:r>
              <a:rPr sz="2800" spc="-250" dirty="0">
                <a:latin typeface="Verdana" panose="020B0604030504040204"/>
                <a:cs typeface="Verdana" panose="020B0604030504040204"/>
              </a:rPr>
              <a:t> </a:t>
            </a:r>
            <a:r>
              <a:rPr sz="2800" spc="-325" dirty="0">
                <a:latin typeface="Verdana" panose="020B0604030504040204"/>
                <a:cs typeface="Verdana" panose="020B0604030504040204"/>
              </a:rPr>
              <a:t>weighted </a:t>
            </a:r>
            <a:r>
              <a:rPr sz="2800" spc="-320" dirty="0">
                <a:latin typeface="Verdana" panose="020B0604030504040204"/>
                <a:cs typeface="Verdana" panose="020B0604030504040204"/>
              </a:rPr>
              <a:t> </a:t>
            </a:r>
            <a:r>
              <a:rPr sz="2800" spc="-275" dirty="0">
                <a:latin typeface="Verdana" panose="020B0604030504040204"/>
                <a:cs typeface="Verdana" panose="020B0604030504040204"/>
              </a:rPr>
              <a:t>connections.</a:t>
            </a:r>
            <a:r>
              <a:rPr sz="2800" spc="-254" dirty="0">
                <a:latin typeface="Verdana" panose="020B0604030504040204"/>
                <a:cs typeface="Verdana" panose="020B0604030504040204"/>
              </a:rPr>
              <a:t> </a:t>
            </a:r>
            <a:r>
              <a:rPr sz="2800" spc="-30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345" dirty="0">
                <a:latin typeface="Verdana" panose="020B0604030504040204"/>
                <a:cs typeface="Verdana" panose="020B0604030504040204"/>
              </a:rPr>
              <a:t>weights</a:t>
            </a:r>
            <a:r>
              <a:rPr sz="2800" spc="-254" dirty="0">
                <a:latin typeface="Verdana" panose="020B0604030504040204"/>
                <a:cs typeface="Verdana" panose="020B0604030504040204"/>
              </a:rPr>
              <a:t> of</a:t>
            </a:r>
            <a:r>
              <a:rPr sz="2800" spc="-250" dirty="0">
                <a:latin typeface="Verdana" panose="020B0604030504040204"/>
                <a:cs typeface="Verdana" panose="020B0604030504040204"/>
              </a:rPr>
              <a:t> </a:t>
            </a:r>
            <a:r>
              <a:rPr sz="2800" spc="-290" dirty="0">
                <a:latin typeface="Verdana" panose="020B0604030504040204"/>
                <a:cs typeface="Verdana" panose="020B0604030504040204"/>
              </a:rPr>
              <a:t>these</a:t>
            </a:r>
            <a:r>
              <a:rPr sz="2800" spc="-250" dirty="0">
                <a:latin typeface="Verdana" panose="020B0604030504040204"/>
                <a:cs typeface="Verdana" panose="020B0604030504040204"/>
              </a:rPr>
              <a:t> </a:t>
            </a:r>
            <a:r>
              <a:rPr sz="2800" spc="-265" dirty="0">
                <a:latin typeface="Verdana" panose="020B0604030504040204"/>
                <a:cs typeface="Verdana" panose="020B0604030504040204"/>
              </a:rPr>
              <a:t>connections</a:t>
            </a:r>
            <a:r>
              <a:rPr sz="2800" spc="-254" dirty="0">
                <a:latin typeface="Verdana" panose="020B0604030504040204"/>
                <a:cs typeface="Verdana" panose="020B0604030504040204"/>
              </a:rPr>
              <a:t> </a:t>
            </a:r>
            <a:r>
              <a:rPr sz="2800" spc="-345" dirty="0">
                <a:latin typeface="Verdana" panose="020B0604030504040204"/>
                <a:cs typeface="Verdana" panose="020B0604030504040204"/>
              </a:rPr>
              <a:t>are</a:t>
            </a:r>
            <a:r>
              <a:rPr sz="2800" spc="-250" dirty="0">
                <a:latin typeface="Verdana" panose="020B0604030504040204"/>
                <a:cs typeface="Verdana" panose="020B0604030504040204"/>
              </a:rPr>
              <a:t> </a:t>
            </a:r>
            <a:r>
              <a:rPr sz="2800" spc="-325" dirty="0">
                <a:latin typeface="Verdana" panose="020B0604030504040204"/>
                <a:cs typeface="Verdana" panose="020B0604030504040204"/>
              </a:rPr>
              <a:t>adjusted</a:t>
            </a:r>
            <a:r>
              <a:rPr sz="2800" spc="-254" dirty="0">
                <a:latin typeface="Verdana" panose="020B0604030504040204"/>
                <a:cs typeface="Verdana" panose="020B0604030504040204"/>
              </a:rPr>
              <a:t> </a:t>
            </a:r>
            <a:r>
              <a:rPr sz="2800" spc="-320" dirty="0">
                <a:latin typeface="Verdana" panose="020B0604030504040204"/>
                <a:cs typeface="Verdana" panose="020B0604030504040204"/>
              </a:rPr>
              <a:t>during</a:t>
            </a:r>
            <a:r>
              <a:rPr sz="2800" spc="-250" dirty="0">
                <a:latin typeface="Verdana" panose="020B0604030504040204"/>
                <a:cs typeface="Verdana" panose="020B0604030504040204"/>
              </a:rPr>
              <a:t> </a:t>
            </a:r>
            <a:r>
              <a:rPr sz="2800" spc="-285" dirty="0">
                <a:latin typeface="Verdana" panose="020B0604030504040204"/>
                <a:cs typeface="Verdana" panose="020B0604030504040204"/>
              </a:rPr>
              <a:t>the </a:t>
            </a:r>
            <a:r>
              <a:rPr sz="2800" spc="-940" dirty="0">
                <a:latin typeface="Verdana" panose="020B0604030504040204"/>
                <a:cs typeface="Verdana" panose="020B0604030504040204"/>
              </a:rPr>
              <a:t> </a:t>
            </a:r>
            <a:r>
              <a:rPr sz="2800" spc="-320" dirty="0">
                <a:latin typeface="Verdana" panose="020B0604030504040204"/>
                <a:cs typeface="Verdana" panose="020B0604030504040204"/>
              </a:rPr>
              <a:t>training</a:t>
            </a:r>
            <a:r>
              <a:rPr sz="2800" spc="-250" dirty="0">
                <a:latin typeface="Verdana" panose="020B0604030504040204"/>
                <a:cs typeface="Verdana" panose="020B0604030504040204"/>
              </a:rPr>
              <a:t> </a:t>
            </a:r>
            <a:r>
              <a:rPr sz="2800" spc="-285" dirty="0">
                <a:latin typeface="Verdana" panose="020B0604030504040204"/>
                <a:cs typeface="Verdana" panose="020B0604030504040204"/>
              </a:rPr>
              <a:t>process</a:t>
            </a:r>
            <a:r>
              <a:rPr sz="2800" spc="-250" dirty="0">
                <a:latin typeface="Verdana" panose="020B0604030504040204"/>
                <a:cs typeface="Verdana" panose="020B0604030504040204"/>
              </a:rPr>
              <a:t> </a:t>
            </a:r>
            <a:r>
              <a:rPr sz="2800" spc="-325" dirty="0">
                <a:latin typeface="Verdana" panose="020B0604030504040204"/>
                <a:cs typeface="Verdana" panose="020B0604030504040204"/>
              </a:rPr>
              <a:t>using</a:t>
            </a:r>
            <a:r>
              <a:rPr sz="2800" spc="-245"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300" dirty="0">
                <a:latin typeface="Verdana" panose="020B0604030504040204"/>
                <a:cs typeface="Verdana" panose="020B0604030504040204"/>
              </a:rPr>
              <a:t>back</a:t>
            </a:r>
            <a:r>
              <a:rPr sz="2800" spc="-250" dirty="0">
                <a:latin typeface="Verdana" panose="020B0604030504040204"/>
                <a:cs typeface="Verdana" panose="020B0604030504040204"/>
              </a:rPr>
              <a:t> </a:t>
            </a:r>
            <a:r>
              <a:rPr sz="2800" spc="-320" dirty="0">
                <a:latin typeface="Verdana" panose="020B0604030504040204"/>
                <a:cs typeface="Verdana" panose="020B0604030504040204"/>
              </a:rPr>
              <a:t>propagation</a:t>
            </a:r>
            <a:r>
              <a:rPr sz="2800" spc="-245" dirty="0">
                <a:latin typeface="Verdana" panose="020B0604030504040204"/>
                <a:cs typeface="Verdana" panose="020B0604030504040204"/>
              </a:rPr>
              <a:t> </a:t>
            </a:r>
            <a:r>
              <a:rPr sz="2800" spc="-345" dirty="0">
                <a:latin typeface="Verdana" panose="020B0604030504040204"/>
                <a:cs typeface="Verdana" panose="020B0604030504040204"/>
              </a:rPr>
              <a:t>algorithm.</a:t>
            </a:r>
            <a:r>
              <a:rPr sz="2800" spc="-250" dirty="0">
                <a:latin typeface="Verdana" panose="020B0604030504040204"/>
                <a:cs typeface="Verdana" panose="020B0604030504040204"/>
              </a:rPr>
              <a:t> </a:t>
            </a:r>
            <a:r>
              <a:rPr sz="2800" spc="-305" dirty="0">
                <a:latin typeface="Verdana" panose="020B0604030504040204"/>
                <a:cs typeface="Verdana" panose="020B0604030504040204"/>
              </a:rPr>
              <a:t>The</a:t>
            </a:r>
            <a:r>
              <a:rPr sz="2800" spc="-250" dirty="0">
                <a:latin typeface="Verdana" panose="020B0604030504040204"/>
                <a:cs typeface="Verdana" panose="020B0604030504040204"/>
              </a:rPr>
              <a:t> </a:t>
            </a:r>
            <a:r>
              <a:rPr sz="2800" spc="-375" dirty="0">
                <a:latin typeface="Verdana" panose="020B0604030504040204"/>
                <a:cs typeface="Verdana" panose="020B0604030504040204"/>
              </a:rPr>
              <a:t>number</a:t>
            </a:r>
            <a:r>
              <a:rPr sz="2800" spc="-245" dirty="0">
                <a:latin typeface="Verdana" panose="020B0604030504040204"/>
                <a:cs typeface="Verdana" panose="020B0604030504040204"/>
              </a:rPr>
              <a:t> </a:t>
            </a:r>
            <a:r>
              <a:rPr sz="2800" spc="-254" dirty="0">
                <a:latin typeface="Verdana" panose="020B0604030504040204"/>
                <a:cs typeface="Verdana" panose="020B0604030504040204"/>
              </a:rPr>
              <a:t>of </a:t>
            </a:r>
            <a:r>
              <a:rPr sz="2800" spc="-250" dirty="0">
                <a:latin typeface="Verdana" panose="020B0604030504040204"/>
                <a:cs typeface="Verdana" panose="020B0604030504040204"/>
              </a:rPr>
              <a:t> </a:t>
            </a:r>
            <a:r>
              <a:rPr sz="2800" spc="-335" dirty="0">
                <a:latin typeface="Verdana" panose="020B0604030504040204"/>
                <a:cs typeface="Verdana" panose="020B0604030504040204"/>
              </a:rPr>
              <a:t>neurons</a:t>
            </a:r>
            <a:r>
              <a:rPr sz="2800" spc="-254" dirty="0">
                <a:latin typeface="Verdana" panose="020B0604030504040204"/>
                <a:cs typeface="Verdana" panose="020B0604030504040204"/>
              </a:rPr>
              <a:t> </a:t>
            </a:r>
            <a:r>
              <a:rPr sz="2800" spc="-305" dirty="0">
                <a:latin typeface="Verdana" panose="020B0604030504040204"/>
                <a:cs typeface="Verdana" panose="020B0604030504040204"/>
              </a:rPr>
              <a:t>in</a:t>
            </a:r>
            <a:r>
              <a:rPr sz="2800" spc="-250"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4" dirty="0">
                <a:latin typeface="Verdana" panose="020B0604030504040204"/>
                <a:cs typeface="Verdana" panose="020B0604030504040204"/>
              </a:rPr>
              <a:t> </a:t>
            </a:r>
            <a:r>
              <a:rPr sz="2800" spc="-295" dirty="0">
                <a:latin typeface="Verdana" panose="020B0604030504040204"/>
                <a:cs typeface="Verdana" panose="020B0604030504040204"/>
              </a:rPr>
              <a:t>hidden</a:t>
            </a:r>
            <a:r>
              <a:rPr sz="2800" spc="-250" dirty="0">
                <a:latin typeface="Verdana" panose="020B0604030504040204"/>
                <a:cs typeface="Verdana" panose="020B0604030504040204"/>
              </a:rPr>
              <a:t> </a:t>
            </a:r>
            <a:r>
              <a:rPr sz="2800" spc="-330" dirty="0">
                <a:latin typeface="Verdana" panose="020B0604030504040204"/>
                <a:cs typeface="Verdana" panose="020B0604030504040204"/>
              </a:rPr>
              <a:t>layers</a:t>
            </a:r>
            <a:r>
              <a:rPr sz="2800" spc="-254" dirty="0">
                <a:latin typeface="Verdana" panose="020B0604030504040204"/>
                <a:cs typeface="Verdana" panose="020B0604030504040204"/>
              </a:rPr>
              <a:t> </a:t>
            </a:r>
            <a:r>
              <a:rPr sz="2800" spc="-345" dirty="0">
                <a:latin typeface="Verdana" panose="020B0604030504040204"/>
                <a:cs typeface="Verdana" panose="020B0604030504040204"/>
              </a:rPr>
              <a:t>and</a:t>
            </a:r>
            <a:r>
              <a:rPr sz="2800" spc="-250"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4" dirty="0">
                <a:latin typeface="Verdana" panose="020B0604030504040204"/>
                <a:cs typeface="Verdana" panose="020B0604030504040204"/>
              </a:rPr>
              <a:t> </a:t>
            </a:r>
            <a:r>
              <a:rPr sz="2800" spc="-375" dirty="0">
                <a:latin typeface="Verdana" panose="020B0604030504040204"/>
                <a:cs typeface="Verdana" panose="020B0604030504040204"/>
              </a:rPr>
              <a:t>number</a:t>
            </a:r>
            <a:r>
              <a:rPr sz="2800" spc="-250" dirty="0">
                <a:latin typeface="Verdana" panose="020B0604030504040204"/>
                <a:cs typeface="Verdana" panose="020B0604030504040204"/>
              </a:rPr>
              <a:t> </a:t>
            </a:r>
            <a:r>
              <a:rPr sz="2800" spc="-254" dirty="0">
                <a:latin typeface="Verdana" panose="020B0604030504040204"/>
                <a:cs typeface="Verdana" panose="020B0604030504040204"/>
              </a:rPr>
              <a:t>of </a:t>
            </a:r>
            <a:r>
              <a:rPr sz="2800" spc="-295" dirty="0">
                <a:latin typeface="Verdana" panose="020B0604030504040204"/>
                <a:cs typeface="Verdana" panose="020B0604030504040204"/>
              </a:rPr>
              <a:t>hidden</a:t>
            </a:r>
            <a:r>
              <a:rPr sz="2800" spc="-250" dirty="0">
                <a:latin typeface="Verdana" panose="020B0604030504040204"/>
                <a:cs typeface="Verdana" panose="020B0604030504040204"/>
              </a:rPr>
              <a:t> </a:t>
            </a:r>
            <a:r>
              <a:rPr sz="2800" spc="-335" dirty="0">
                <a:latin typeface="Verdana" panose="020B0604030504040204"/>
                <a:cs typeface="Verdana" panose="020B0604030504040204"/>
              </a:rPr>
              <a:t>layers</a:t>
            </a:r>
            <a:r>
              <a:rPr sz="2800" spc="-254" dirty="0">
                <a:latin typeface="Verdana" panose="020B0604030504040204"/>
                <a:cs typeface="Verdana" panose="020B0604030504040204"/>
              </a:rPr>
              <a:t> </a:t>
            </a:r>
            <a:r>
              <a:rPr sz="2800" spc="-280" dirty="0">
                <a:latin typeface="Verdana" panose="020B0604030504040204"/>
                <a:cs typeface="Verdana" panose="020B0604030504040204"/>
              </a:rPr>
              <a:t>can</a:t>
            </a:r>
            <a:r>
              <a:rPr sz="2800" spc="-250" dirty="0">
                <a:latin typeface="Verdana" panose="020B0604030504040204"/>
                <a:cs typeface="Verdana" panose="020B0604030504040204"/>
              </a:rPr>
              <a:t> </a:t>
            </a:r>
            <a:r>
              <a:rPr sz="2800" spc="-385" dirty="0">
                <a:latin typeface="Verdana" panose="020B0604030504040204"/>
                <a:cs typeface="Verdana" panose="020B0604030504040204"/>
              </a:rPr>
              <a:t>vary </a:t>
            </a:r>
            <a:r>
              <a:rPr sz="2800" spc="-380" dirty="0">
                <a:latin typeface="Verdana" panose="020B0604030504040204"/>
                <a:cs typeface="Verdana" panose="020B0604030504040204"/>
              </a:rPr>
              <a:t> </a:t>
            </a:r>
            <a:r>
              <a:rPr sz="2800" spc="-290" dirty="0">
                <a:latin typeface="Verdana" panose="020B0604030504040204"/>
                <a:cs typeface="Verdana" panose="020B0604030504040204"/>
              </a:rPr>
              <a:t>depending</a:t>
            </a:r>
            <a:r>
              <a:rPr sz="2800" spc="-254" dirty="0">
                <a:latin typeface="Verdana" panose="020B0604030504040204"/>
                <a:cs typeface="Verdana" panose="020B0604030504040204"/>
              </a:rPr>
              <a:t> </a:t>
            </a:r>
            <a:r>
              <a:rPr sz="2800" spc="-325" dirty="0">
                <a:latin typeface="Verdana" panose="020B0604030504040204"/>
                <a:cs typeface="Verdana" panose="020B0604030504040204"/>
              </a:rPr>
              <a:t>on</a:t>
            </a:r>
            <a:r>
              <a:rPr sz="2800" spc="-254" dirty="0">
                <a:latin typeface="Verdana" panose="020B0604030504040204"/>
                <a:cs typeface="Verdana" panose="020B0604030504040204"/>
              </a:rPr>
              <a:t> </a:t>
            </a:r>
            <a:r>
              <a:rPr sz="2800" spc="-285" dirty="0">
                <a:latin typeface="Verdana" panose="020B0604030504040204"/>
                <a:cs typeface="Verdana" panose="020B0604030504040204"/>
              </a:rPr>
              <a:t>the</a:t>
            </a:r>
            <a:r>
              <a:rPr sz="2800" spc="-254" dirty="0">
                <a:latin typeface="Verdana" panose="020B0604030504040204"/>
                <a:cs typeface="Verdana" panose="020B0604030504040204"/>
              </a:rPr>
              <a:t> </a:t>
            </a:r>
            <a:r>
              <a:rPr sz="2800" spc="-310" dirty="0">
                <a:latin typeface="Verdana" panose="020B0604030504040204"/>
                <a:cs typeface="Verdana" panose="020B0604030504040204"/>
              </a:rPr>
              <a:t>complexity</a:t>
            </a:r>
            <a:r>
              <a:rPr sz="2800" spc="-254" dirty="0">
                <a:latin typeface="Verdana" panose="020B0604030504040204"/>
                <a:cs typeface="Verdana" panose="020B0604030504040204"/>
              </a:rPr>
              <a:t> of </a:t>
            </a:r>
            <a:r>
              <a:rPr sz="2800" spc="-285" dirty="0">
                <a:latin typeface="Verdana" panose="020B0604030504040204"/>
                <a:cs typeface="Verdana" panose="020B0604030504040204"/>
              </a:rPr>
              <a:t>the</a:t>
            </a:r>
            <a:r>
              <a:rPr sz="2800" spc="-254" dirty="0">
                <a:latin typeface="Verdana" panose="020B0604030504040204"/>
                <a:cs typeface="Verdana" panose="020B0604030504040204"/>
              </a:rPr>
              <a:t> </a:t>
            </a:r>
            <a:r>
              <a:rPr sz="2800" spc="-335" dirty="0">
                <a:latin typeface="Verdana" panose="020B0604030504040204"/>
                <a:cs typeface="Verdana" panose="020B0604030504040204"/>
              </a:rPr>
              <a:t>problem</a:t>
            </a:r>
            <a:r>
              <a:rPr sz="2800" spc="-254" dirty="0">
                <a:latin typeface="Verdana" panose="020B0604030504040204"/>
                <a:cs typeface="Verdana" panose="020B0604030504040204"/>
              </a:rPr>
              <a:t> </a:t>
            </a:r>
            <a:r>
              <a:rPr sz="2800" spc="-290" dirty="0">
                <a:latin typeface="Verdana" panose="020B0604030504040204"/>
                <a:cs typeface="Verdana" panose="020B0604030504040204"/>
              </a:rPr>
              <a:t>being</a:t>
            </a:r>
            <a:r>
              <a:rPr sz="2800" spc="-254" dirty="0">
                <a:latin typeface="Verdana" panose="020B0604030504040204"/>
                <a:cs typeface="Verdana" panose="020B0604030504040204"/>
              </a:rPr>
              <a:t> </a:t>
            </a:r>
            <a:r>
              <a:rPr sz="2800" spc="-305" dirty="0">
                <a:latin typeface="Verdana" panose="020B0604030504040204"/>
                <a:cs typeface="Verdana" panose="020B0604030504040204"/>
              </a:rPr>
              <a:t>solved.</a:t>
            </a:r>
            <a:endParaRPr sz="2800" dirty="0">
              <a:latin typeface="Verdana" panose="020B0604030504040204"/>
              <a:cs typeface="Verdana" panose="020B060403050404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43906" y="8804532"/>
            <a:ext cx="6144260" cy="1482725"/>
          </a:xfrm>
          <a:custGeom>
            <a:avLst/>
            <a:gdLst/>
            <a:ahLst/>
            <a:cxnLst/>
            <a:rect l="l" t="t" r="r" b="b"/>
            <a:pathLst>
              <a:path w="6144259" h="1482725">
                <a:moveTo>
                  <a:pt x="6144092" y="1482466"/>
                </a:moveTo>
                <a:lnTo>
                  <a:pt x="0" y="1482466"/>
                </a:lnTo>
                <a:lnTo>
                  <a:pt x="1381337" y="704375"/>
                </a:lnTo>
                <a:lnTo>
                  <a:pt x="1419095" y="683634"/>
                </a:lnTo>
                <a:lnTo>
                  <a:pt x="1458608" y="662993"/>
                </a:lnTo>
                <a:lnTo>
                  <a:pt x="1499763" y="642487"/>
                </a:lnTo>
                <a:lnTo>
                  <a:pt x="1542446" y="622149"/>
                </a:lnTo>
                <a:lnTo>
                  <a:pt x="1586545" y="602014"/>
                </a:lnTo>
                <a:lnTo>
                  <a:pt x="1631948" y="582117"/>
                </a:lnTo>
                <a:lnTo>
                  <a:pt x="1678542" y="562491"/>
                </a:lnTo>
                <a:lnTo>
                  <a:pt x="1726215" y="543172"/>
                </a:lnTo>
                <a:lnTo>
                  <a:pt x="1774853" y="524193"/>
                </a:lnTo>
                <a:lnTo>
                  <a:pt x="1824344" y="505589"/>
                </a:lnTo>
                <a:lnTo>
                  <a:pt x="1874576" y="487395"/>
                </a:lnTo>
                <a:lnTo>
                  <a:pt x="1925435" y="469644"/>
                </a:lnTo>
                <a:lnTo>
                  <a:pt x="1976810" y="452372"/>
                </a:lnTo>
                <a:lnTo>
                  <a:pt x="2028588" y="435612"/>
                </a:lnTo>
                <a:lnTo>
                  <a:pt x="2080655" y="419399"/>
                </a:lnTo>
                <a:lnTo>
                  <a:pt x="2132900" y="403767"/>
                </a:lnTo>
                <a:lnTo>
                  <a:pt x="2185210" y="388750"/>
                </a:lnTo>
                <a:lnTo>
                  <a:pt x="2237472" y="374384"/>
                </a:lnTo>
                <a:lnTo>
                  <a:pt x="2289574" y="360702"/>
                </a:lnTo>
                <a:lnTo>
                  <a:pt x="2341403" y="347739"/>
                </a:lnTo>
                <a:lnTo>
                  <a:pt x="2392846" y="335529"/>
                </a:lnTo>
                <a:lnTo>
                  <a:pt x="2443791" y="324106"/>
                </a:lnTo>
                <a:lnTo>
                  <a:pt x="2494125" y="313505"/>
                </a:lnTo>
                <a:lnTo>
                  <a:pt x="2543735" y="303761"/>
                </a:lnTo>
                <a:lnTo>
                  <a:pt x="2592510" y="294907"/>
                </a:lnTo>
                <a:lnTo>
                  <a:pt x="2640335" y="286978"/>
                </a:lnTo>
                <a:lnTo>
                  <a:pt x="2687100" y="280009"/>
                </a:lnTo>
                <a:lnTo>
                  <a:pt x="2732690" y="274034"/>
                </a:lnTo>
                <a:lnTo>
                  <a:pt x="2776994" y="269086"/>
                </a:lnTo>
                <a:lnTo>
                  <a:pt x="2819899" y="265201"/>
                </a:lnTo>
                <a:lnTo>
                  <a:pt x="6144092" y="0"/>
                </a:lnTo>
                <a:lnTo>
                  <a:pt x="6144092" y="1482466"/>
                </a:lnTo>
                <a:close/>
              </a:path>
            </a:pathLst>
          </a:custGeom>
          <a:solidFill>
            <a:srgbClr val="006F73"/>
          </a:solidFill>
        </p:spPr>
        <p:txBody>
          <a:bodyPr wrap="square" lIns="0" tIns="0" rIns="0" bIns="0" rtlCol="0"/>
          <a:lstStyle/>
          <a:p/>
        </p:txBody>
      </p:sp>
      <p:sp>
        <p:nvSpPr>
          <p:cNvPr id="3" name="object 3"/>
          <p:cNvSpPr txBox="1"/>
          <p:nvPr/>
        </p:nvSpPr>
        <p:spPr>
          <a:xfrm>
            <a:off x="486837" y="1907553"/>
            <a:ext cx="17316450" cy="6562694"/>
          </a:xfrm>
          <a:prstGeom prst="rect">
            <a:avLst/>
          </a:prstGeom>
        </p:spPr>
        <p:txBody>
          <a:bodyPr vert="horz" wrap="square" lIns="0" tIns="11430" rIns="0" bIns="0" rtlCol="0">
            <a:spAutoFit/>
          </a:bodyPr>
          <a:lstStyle/>
          <a:p>
            <a:pPr marL="12700" marR="5080">
              <a:lnSpc>
                <a:spcPct val="134000"/>
              </a:lnSpc>
              <a:spcBef>
                <a:spcPts val="90"/>
              </a:spcBef>
            </a:pPr>
            <a:r>
              <a:rPr sz="3100" spc="-345" dirty="0">
                <a:latin typeface="Verdana" panose="020B0604030504040204"/>
                <a:cs typeface="Verdana" panose="020B0604030504040204"/>
              </a:rPr>
              <a:t>Training</a:t>
            </a:r>
            <a:r>
              <a:rPr sz="3100" spc="-270" dirty="0">
                <a:latin typeface="Verdana" panose="020B0604030504040204"/>
                <a:cs typeface="Verdana" panose="020B0604030504040204"/>
              </a:rPr>
              <a:t> </a:t>
            </a:r>
            <a:r>
              <a:rPr sz="3100" spc="-425" dirty="0">
                <a:latin typeface="Verdana" panose="020B0604030504040204"/>
                <a:cs typeface="Verdana" panose="020B0604030504040204"/>
              </a:rPr>
              <a:t>a</a:t>
            </a:r>
            <a:r>
              <a:rPr sz="3100" spc="-265" dirty="0">
                <a:latin typeface="Verdana" panose="020B0604030504040204"/>
                <a:cs typeface="Verdana" panose="020B0604030504040204"/>
              </a:rPr>
              <a:t> </a:t>
            </a:r>
            <a:r>
              <a:rPr sz="3100" spc="-305" dirty="0">
                <a:latin typeface="Verdana" panose="020B0604030504040204"/>
                <a:cs typeface="Verdana" panose="020B0604030504040204"/>
              </a:rPr>
              <a:t>back</a:t>
            </a:r>
            <a:r>
              <a:rPr sz="3100" spc="-270" dirty="0">
                <a:latin typeface="Verdana" panose="020B0604030504040204"/>
                <a:cs typeface="Verdana" panose="020B0604030504040204"/>
              </a:rPr>
              <a:t> </a:t>
            </a:r>
            <a:r>
              <a:rPr sz="3100" spc="-330" dirty="0">
                <a:latin typeface="Verdana" panose="020B0604030504040204"/>
                <a:cs typeface="Verdana" panose="020B0604030504040204"/>
              </a:rPr>
              <a:t>propagation</a:t>
            </a:r>
            <a:r>
              <a:rPr sz="3100" spc="-265" dirty="0">
                <a:latin typeface="Verdana" panose="020B0604030504040204"/>
                <a:cs typeface="Verdana" panose="020B0604030504040204"/>
              </a:rPr>
              <a:t> </a:t>
            </a:r>
            <a:r>
              <a:rPr sz="3100" spc="-390" dirty="0">
                <a:latin typeface="Verdana" panose="020B0604030504040204"/>
                <a:cs typeface="Verdana" panose="020B0604030504040204"/>
              </a:rPr>
              <a:t>network</a:t>
            </a:r>
            <a:r>
              <a:rPr sz="3100" spc="-265" dirty="0">
                <a:latin typeface="Verdana" panose="020B0604030504040204"/>
                <a:cs typeface="Verdana" panose="020B0604030504040204"/>
              </a:rPr>
              <a:t> </a:t>
            </a:r>
            <a:r>
              <a:rPr sz="3100" spc="-325" dirty="0">
                <a:latin typeface="Verdana" panose="020B0604030504040204"/>
                <a:cs typeface="Verdana" panose="020B0604030504040204"/>
              </a:rPr>
              <a:t>involves</a:t>
            </a:r>
            <a:r>
              <a:rPr sz="3100" spc="-270" dirty="0">
                <a:latin typeface="Verdana" panose="020B0604030504040204"/>
                <a:cs typeface="Verdana" panose="020B0604030504040204"/>
              </a:rPr>
              <a:t> </a:t>
            </a:r>
            <a:r>
              <a:rPr sz="3100" spc="-285" dirty="0">
                <a:latin typeface="Verdana" panose="020B0604030504040204"/>
                <a:cs typeface="Verdana" panose="020B0604030504040204"/>
              </a:rPr>
              <a:t>feeding</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70" dirty="0">
                <a:latin typeface="Verdana" panose="020B0604030504040204"/>
                <a:cs typeface="Verdana" panose="020B0604030504040204"/>
              </a:rPr>
              <a:t> </a:t>
            </a:r>
            <a:r>
              <a:rPr sz="3100" spc="-315" dirty="0">
                <a:latin typeface="Verdana" panose="020B0604030504040204"/>
                <a:cs typeface="Verdana" panose="020B0604030504040204"/>
              </a:rPr>
              <a:t>input</a:t>
            </a:r>
            <a:r>
              <a:rPr sz="3100" spc="-265" dirty="0">
                <a:latin typeface="Verdana" panose="020B0604030504040204"/>
                <a:cs typeface="Verdana" panose="020B0604030504040204"/>
              </a:rPr>
              <a:t> </a:t>
            </a:r>
            <a:r>
              <a:rPr sz="3100" spc="-345" dirty="0">
                <a:latin typeface="Verdana" panose="020B0604030504040204"/>
                <a:cs typeface="Verdana" panose="020B0604030504040204"/>
              </a:rPr>
              <a:t>data</a:t>
            </a:r>
            <a:r>
              <a:rPr sz="3100" spc="-265" dirty="0">
                <a:latin typeface="Verdana" panose="020B0604030504040204"/>
                <a:cs typeface="Verdana" panose="020B0604030504040204"/>
              </a:rPr>
              <a:t> </a:t>
            </a:r>
            <a:r>
              <a:rPr sz="3100" spc="-300" dirty="0">
                <a:latin typeface="Verdana" panose="020B0604030504040204"/>
                <a:cs typeface="Verdana" panose="020B0604030504040204"/>
              </a:rPr>
              <a:t>into</a:t>
            </a:r>
            <a:r>
              <a:rPr sz="3100" spc="-270"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5" dirty="0">
                <a:latin typeface="Verdana" panose="020B0604030504040204"/>
                <a:cs typeface="Verdana" panose="020B0604030504040204"/>
              </a:rPr>
              <a:t> </a:t>
            </a:r>
            <a:r>
              <a:rPr sz="3100" spc="-390" dirty="0">
                <a:latin typeface="Verdana" panose="020B0604030504040204"/>
                <a:cs typeface="Verdana" panose="020B0604030504040204"/>
              </a:rPr>
              <a:t>network</a:t>
            </a:r>
            <a:r>
              <a:rPr sz="3100" spc="-270" dirty="0">
                <a:latin typeface="Verdana" panose="020B0604030504040204"/>
                <a:cs typeface="Verdana" panose="020B0604030504040204"/>
              </a:rPr>
              <a:t> </a:t>
            </a:r>
            <a:r>
              <a:rPr sz="3100" spc="-360" dirty="0">
                <a:latin typeface="Verdana" panose="020B0604030504040204"/>
                <a:cs typeface="Verdana" panose="020B0604030504040204"/>
              </a:rPr>
              <a:t>and </a:t>
            </a:r>
            <a:r>
              <a:rPr sz="3100" spc="-355" dirty="0">
                <a:latin typeface="Verdana" panose="020B0604030504040204"/>
                <a:cs typeface="Verdana" panose="020B0604030504040204"/>
              </a:rPr>
              <a:t> </a:t>
            </a:r>
            <a:r>
              <a:rPr sz="3100" spc="-345" dirty="0">
                <a:latin typeface="Verdana" panose="020B0604030504040204"/>
                <a:cs typeface="Verdana" panose="020B0604030504040204"/>
              </a:rPr>
              <a:t>comparing</a:t>
            </a:r>
            <a:r>
              <a:rPr sz="3100" spc="-270"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5" dirty="0">
                <a:latin typeface="Verdana" panose="020B0604030504040204"/>
                <a:cs typeface="Verdana" panose="020B0604030504040204"/>
              </a:rPr>
              <a:t> </a:t>
            </a:r>
            <a:r>
              <a:rPr sz="3100" spc="-310" dirty="0">
                <a:latin typeface="Verdana" panose="020B0604030504040204"/>
                <a:cs typeface="Verdana" panose="020B0604030504040204"/>
              </a:rPr>
              <a:t>output</a:t>
            </a:r>
            <a:r>
              <a:rPr sz="3100" spc="-270" dirty="0">
                <a:latin typeface="Verdana" panose="020B0604030504040204"/>
                <a:cs typeface="Verdana" panose="020B0604030504040204"/>
              </a:rPr>
              <a:t> </a:t>
            </a:r>
            <a:r>
              <a:rPr sz="3100" spc="-280" dirty="0">
                <a:latin typeface="Verdana" panose="020B0604030504040204"/>
                <a:cs typeface="Verdana" panose="020B0604030504040204"/>
              </a:rPr>
              <a:t>produced</a:t>
            </a:r>
            <a:r>
              <a:rPr sz="3100" spc="-265" dirty="0">
                <a:latin typeface="Verdana" panose="020B0604030504040204"/>
                <a:cs typeface="Verdana" panose="020B0604030504040204"/>
              </a:rPr>
              <a:t> </a:t>
            </a:r>
            <a:r>
              <a:rPr sz="3100" spc="-335" dirty="0">
                <a:latin typeface="Verdana" panose="020B0604030504040204"/>
                <a:cs typeface="Verdana" panose="020B0604030504040204"/>
              </a:rPr>
              <a:t>by</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70" dirty="0">
                <a:latin typeface="Verdana" panose="020B0604030504040204"/>
                <a:cs typeface="Verdana" panose="020B0604030504040204"/>
              </a:rPr>
              <a:t> </a:t>
            </a:r>
            <a:r>
              <a:rPr sz="3100" spc="-390" dirty="0">
                <a:latin typeface="Verdana" panose="020B0604030504040204"/>
                <a:cs typeface="Verdana" panose="020B0604030504040204"/>
              </a:rPr>
              <a:t>network</a:t>
            </a:r>
            <a:r>
              <a:rPr sz="3100" spc="-265" dirty="0">
                <a:latin typeface="Verdana" panose="020B0604030504040204"/>
                <a:cs typeface="Verdana" panose="020B0604030504040204"/>
              </a:rPr>
              <a:t> </a:t>
            </a:r>
            <a:r>
              <a:rPr sz="3100" spc="-390" dirty="0">
                <a:latin typeface="Verdana" panose="020B0604030504040204"/>
                <a:cs typeface="Verdana" panose="020B0604030504040204"/>
              </a:rPr>
              <a:t>with</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70" dirty="0">
                <a:latin typeface="Verdana" panose="020B0604030504040204"/>
                <a:cs typeface="Verdana" panose="020B0604030504040204"/>
              </a:rPr>
              <a:t> </a:t>
            </a:r>
            <a:r>
              <a:rPr sz="3100" spc="-300" dirty="0">
                <a:latin typeface="Verdana" panose="020B0604030504040204"/>
                <a:cs typeface="Verdana" panose="020B0604030504040204"/>
              </a:rPr>
              <a:t>desired</a:t>
            </a:r>
            <a:r>
              <a:rPr sz="3100" spc="-265" dirty="0">
                <a:latin typeface="Verdana" panose="020B0604030504040204"/>
                <a:cs typeface="Verdana" panose="020B0604030504040204"/>
              </a:rPr>
              <a:t> </a:t>
            </a:r>
            <a:r>
              <a:rPr sz="3100" spc="-325" dirty="0">
                <a:latin typeface="Verdana" panose="020B0604030504040204"/>
                <a:cs typeface="Verdana" panose="020B0604030504040204"/>
              </a:rPr>
              <a:t>output.</a:t>
            </a:r>
            <a:r>
              <a:rPr sz="3100" spc="-265" dirty="0">
                <a:latin typeface="Verdana" panose="020B0604030504040204"/>
                <a:cs typeface="Verdana" panose="020B0604030504040204"/>
              </a:rPr>
              <a:t> </a:t>
            </a:r>
            <a:r>
              <a:rPr sz="3100" spc="-310" dirty="0">
                <a:latin typeface="Verdana" panose="020B0604030504040204"/>
                <a:cs typeface="Verdana" panose="020B0604030504040204"/>
              </a:rPr>
              <a:t>The</a:t>
            </a:r>
            <a:r>
              <a:rPr sz="3100" spc="-270" dirty="0">
                <a:latin typeface="Verdana" panose="020B0604030504040204"/>
                <a:cs typeface="Verdana" panose="020B0604030504040204"/>
              </a:rPr>
              <a:t> </a:t>
            </a:r>
            <a:r>
              <a:rPr sz="3100" spc="-265" dirty="0">
                <a:latin typeface="Verdana" panose="020B0604030504040204"/>
                <a:cs typeface="Verdana" panose="020B0604030504040204"/>
              </a:rPr>
              <a:t>difference </a:t>
            </a:r>
            <a:r>
              <a:rPr sz="3100" spc="-260" dirty="0">
                <a:latin typeface="Verdana" panose="020B0604030504040204"/>
                <a:cs typeface="Verdana" panose="020B0604030504040204"/>
              </a:rPr>
              <a:t> </a:t>
            </a:r>
            <a:r>
              <a:rPr sz="3100" spc="-340" dirty="0">
                <a:latin typeface="Verdana" panose="020B0604030504040204"/>
                <a:cs typeface="Verdana" panose="020B0604030504040204"/>
              </a:rPr>
              <a:t>between</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5" dirty="0">
                <a:latin typeface="Verdana" panose="020B0604030504040204"/>
                <a:cs typeface="Verdana" panose="020B0604030504040204"/>
              </a:rPr>
              <a:t> </a:t>
            </a:r>
            <a:r>
              <a:rPr sz="3100" spc="-409" dirty="0">
                <a:latin typeface="Verdana" panose="020B0604030504040204"/>
                <a:cs typeface="Verdana" panose="020B0604030504040204"/>
              </a:rPr>
              <a:t>two</a:t>
            </a:r>
            <a:r>
              <a:rPr sz="3100" spc="-260" dirty="0">
                <a:latin typeface="Verdana" panose="020B0604030504040204"/>
                <a:cs typeface="Verdana" panose="020B0604030504040204"/>
              </a:rPr>
              <a:t> </a:t>
            </a:r>
            <a:r>
              <a:rPr sz="3100" spc="-315" dirty="0">
                <a:latin typeface="Verdana" panose="020B0604030504040204"/>
                <a:cs typeface="Verdana" panose="020B0604030504040204"/>
              </a:rPr>
              <a:t>outputs</a:t>
            </a:r>
            <a:r>
              <a:rPr sz="3100" spc="-265" dirty="0">
                <a:latin typeface="Verdana" panose="020B0604030504040204"/>
                <a:cs typeface="Verdana" panose="020B0604030504040204"/>
              </a:rPr>
              <a:t> </a:t>
            </a:r>
            <a:r>
              <a:rPr sz="3100" spc="-315" dirty="0">
                <a:latin typeface="Verdana" panose="020B0604030504040204"/>
                <a:cs typeface="Verdana" panose="020B0604030504040204"/>
              </a:rPr>
              <a:t>is</a:t>
            </a:r>
            <a:r>
              <a:rPr sz="3100" spc="-265" dirty="0">
                <a:latin typeface="Verdana" panose="020B0604030504040204"/>
                <a:cs typeface="Verdana" panose="020B0604030504040204"/>
              </a:rPr>
              <a:t> calculated</a:t>
            </a:r>
            <a:r>
              <a:rPr sz="3100" spc="-260" dirty="0">
                <a:latin typeface="Verdana" panose="020B0604030504040204"/>
                <a:cs typeface="Verdana" panose="020B0604030504040204"/>
              </a:rPr>
              <a:t> </a:t>
            </a:r>
            <a:r>
              <a:rPr sz="3100" spc="-395" dirty="0">
                <a:latin typeface="Verdana" panose="020B0604030504040204"/>
                <a:cs typeface="Verdana" panose="020B0604030504040204"/>
              </a:rPr>
              <a:t>as</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0" dirty="0">
                <a:latin typeface="Verdana" panose="020B0604030504040204"/>
                <a:cs typeface="Verdana" panose="020B0604030504040204"/>
              </a:rPr>
              <a:t> </a:t>
            </a:r>
            <a:r>
              <a:rPr sz="3100" spc="-365" dirty="0">
                <a:latin typeface="Verdana" panose="020B0604030504040204"/>
                <a:cs typeface="Verdana" panose="020B0604030504040204"/>
              </a:rPr>
              <a:t>error,</a:t>
            </a:r>
            <a:r>
              <a:rPr sz="3100" spc="-265" dirty="0">
                <a:latin typeface="Verdana" panose="020B0604030504040204"/>
                <a:cs typeface="Verdana" panose="020B0604030504040204"/>
              </a:rPr>
              <a:t> </a:t>
            </a:r>
            <a:r>
              <a:rPr sz="3100" spc="-345" dirty="0">
                <a:latin typeface="Verdana" panose="020B0604030504040204"/>
                <a:cs typeface="Verdana" panose="020B0604030504040204"/>
              </a:rPr>
              <a:t>which</a:t>
            </a:r>
            <a:r>
              <a:rPr sz="3100" spc="-265" dirty="0">
                <a:latin typeface="Verdana" panose="020B0604030504040204"/>
                <a:cs typeface="Verdana" panose="020B0604030504040204"/>
              </a:rPr>
              <a:t> </a:t>
            </a:r>
            <a:r>
              <a:rPr sz="3100" spc="-315" dirty="0">
                <a:latin typeface="Verdana" panose="020B0604030504040204"/>
                <a:cs typeface="Verdana" panose="020B0604030504040204"/>
              </a:rPr>
              <a:t>is</a:t>
            </a:r>
            <a:r>
              <a:rPr sz="3100" spc="-260" dirty="0">
                <a:latin typeface="Verdana" panose="020B0604030504040204"/>
                <a:cs typeface="Verdana" panose="020B0604030504040204"/>
              </a:rPr>
              <a:t> </a:t>
            </a:r>
            <a:r>
              <a:rPr sz="3100" spc="-315" dirty="0">
                <a:latin typeface="Verdana" panose="020B0604030504040204"/>
                <a:cs typeface="Verdana" panose="020B0604030504040204"/>
              </a:rPr>
              <a:t>then</a:t>
            </a:r>
            <a:r>
              <a:rPr sz="3100" spc="-265" dirty="0">
                <a:latin typeface="Verdana" panose="020B0604030504040204"/>
                <a:cs typeface="Verdana" panose="020B0604030504040204"/>
              </a:rPr>
              <a:t> </a:t>
            </a:r>
            <a:r>
              <a:rPr sz="3100" spc="-320" dirty="0">
                <a:latin typeface="Verdana" panose="020B0604030504040204"/>
                <a:cs typeface="Verdana" panose="020B0604030504040204"/>
              </a:rPr>
              <a:t>used</a:t>
            </a:r>
            <a:r>
              <a:rPr sz="3100" spc="-265" dirty="0">
                <a:latin typeface="Verdana" panose="020B0604030504040204"/>
                <a:cs typeface="Verdana" panose="020B0604030504040204"/>
              </a:rPr>
              <a:t> </a:t>
            </a:r>
            <a:r>
              <a:rPr sz="3100" spc="-275" dirty="0">
                <a:latin typeface="Verdana" panose="020B0604030504040204"/>
                <a:cs typeface="Verdana" panose="020B0604030504040204"/>
              </a:rPr>
              <a:t>to</a:t>
            </a:r>
            <a:r>
              <a:rPr sz="3100" spc="-260" dirty="0">
                <a:latin typeface="Verdana" panose="020B0604030504040204"/>
                <a:cs typeface="Verdana" panose="020B0604030504040204"/>
              </a:rPr>
              <a:t> </a:t>
            </a:r>
            <a:r>
              <a:rPr sz="3100" spc="-360" dirty="0">
                <a:latin typeface="Verdana" panose="020B0604030504040204"/>
                <a:cs typeface="Verdana" panose="020B0604030504040204"/>
              </a:rPr>
              <a:t>adjust</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0" dirty="0">
                <a:latin typeface="Verdana" panose="020B0604030504040204"/>
                <a:cs typeface="Verdana" panose="020B0604030504040204"/>
              </a:rPr>
              <a:t> </a:t>
            </a:r>
            <a:r>
              <a:rPr sz="3100" spc="-360" dirty="0">
                <a:latin typeface="Verdana" panose="020B0604030504040204"/>
                <a:cs typeface="Verdana" panose="020B0604030504040204"/>
              </a:rPr>
              <a:t>weights</a:t>
            </a:r>
            <a:r>
              <a:rPr sz="3100" spc="-265" dirty="0">
                <a:latin typeface="Verdana" panose="020B0604030504040204"/>
                <a:cs typeface="Verdana" panose="020B0604030504040204"/>
              </a:rPr>
              <a:t> of </a:t>
            </a:r>
            <a:r>
              <a:rPr sz="3100" spc="-104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70" dirty="0">
                <a:latin typeface="Verdana" panose="020B0604030504040204"/>
                <a:cs typeface="Verdana" panose="020B0604030504040204"/>
              </a:rPr>
              <a:t> </a:t>
            </a:r>
            <a:r>
              <a:rPr sz="3100" spc="-350" dirty="0">
                <a:latin typeface="Verdana" panose="020B0604030504040204"/>
                <a:cs typeface="Verdana" panose="020B0604030504040204"/>
              </a:rPr>
              <a:t>neurons</a:t>
            </a:r>
            <a:r>
              <a:rPr sz="3100" spc="-270" dirty="0">
                <a:latin typeface="Verdana" panose="020B0604030504040204"/>
                <a:cs typeface="Verdana" panose="020B0604030504040204"/>
              </a:rPr>
              <a:t> </a:t>
            </a:r>
            <a:r>
              <a:rPr sz="3100" spc="-320" dirty="0">
                <a:latin typeface="Verdana" panose="020B0604030504040204"/>
                <a:cs typeface="Verdana" panose="020B0604030504040204"/>
              </a:rPr>
              <a:t>in</a:t>
            </a:r>
            <a:r>
              <a:rPr sz="3100" spc="-270"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70" dirty="0">
                <a:latin typeface="Verdana" panose="020B0604030504040204"/>
                <a:cs typeface="Verdana" panose="020B0604030504040204"/>
              </a:rPr>
              <a:t> </a:t>
            </a:r>
            <a:r>
              <a:rPr sz="3100" spc="-390" dirty="0">
                <a:latin typeface="Verdana" panose="020B0604030504040204"/>
                <a:cs typeface="Verdana" panose="020B0604030504040204"/>
              </a:rPr>
              <a:t>network</a:t>
            </a:r>
            <a:r>
              <a:rPr sz="3100" spc="-270" dirty="0">
                <a:latin typeface="Verdana" panose="020B0604030504040204"/>
                <a:cs typeface="Verdana" panose="020B0604030504040204"/>
              </a:rPr>
              <a:t> </a:t>
            </a:r>
            <a:r>
              <a:rPr sz="3100" spc="-340" dirty="0">
                <a:latin typeface="Verdana" panose="020B0604030504040204"/>
                <a:cs typeface="Verdana" panose="020B0604030504040204"/>
              </a:rPr>
              <a:t>using</a:t>
            </a:r>
            <a:r>
              <a:rPr sz="3100" spc="-270"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70" dirty="0">
                <a:latin typeface="Verdana" panose="020B0604030504040204"/>
                <a:cs typeface="Verdana" panose="020B0604030504040204"/>
              </a:rPr>
              <a:t> </a:t>
            </a:r>
            <a:r>
              <a:rPr sz="3100" spc="-305" dirty="0">
                <a:latin typeface="Verdana" panose="020B0604030504040204"/>
                <a:cs typeface="Verdana" panose="020B0604030504040204"/>
              </a:rPr>
              <a:t>back</a:t>
            </a:r>
            <a:r>
              <a:rPr sz="3100" spc="-270" dirty="0">
                <a:latin typeface="Verdana" panose="020B0604030504040204"/>
                <a:cs typeface="Verdana" panose="020B0604030504040204"/>
              </a:rPr>
              <a:t> </a:t>
            </a:r>
            <a:r>
              <a:rPr sz="3100" spc="-330" dirty="0">
                <a:latin typeface="Verdana" panose="020B0604030504040204"/>
                <a:cs typeface="Verdana" panose="020B0604030504040204"/>
              </a:rPr>
              <a:t>propagation</a:t>
            </a:r>
            <a:r>
              <a:rPr sz="3100" spc="-270" dirty="0">
                <a:latin typeface="Verdana" panose="020B0604030504040204"/>
                <a:cs typeface="Verdana" panose="020B0604030504040204"/>
              </a:rPr>
              <a:t> </a:t>
            </a:r>
            <a:r>
              <a:rPr sz="3100" spc="-365" dirty="0">
                <a:latin typeface="Verdana" panose="020B0604030504040204"/>
                <a:cs typeface="Verdana" panose="020B0604030504040204"/>
              </a:rPr>
              <a:t>algorithm.</a:t>
            </a:r>
            <a:endParaRPr sz="3100" dirty="0">
              <a:latin typeface="Verdana" panose="020B0604030504040204"/>
              <a:cs typeface="Verdana" panose="020B0604030504040204"/>
            </a:endParaRPr>
          </a:p>
          <a:p>
            <a:pPr marL="12700" marR="488315">
              <a:lnSpc>
                <a:spcPct val="134000"/>
              </a:lnSpc>
            </a:pPr>
            <a:r>
              <a:rPr sz="3100" spc="-310" dirty="0">
                <a:latin typeface="Verdana" panose="020B0604030504040204"/>
                <a:cs typeface="Verdana" panose="020B0604030504040204"/>
              </a:rPr>
              <a:t>The</a:t>
            </a:r>
            <a:r>
              <a:rPr sz="3100" spc="-265" dirty="0">
                <a:latin typeface="Verdana" panose="020B0604030504040204"/>
                <a:cs typeface="Verdana" panose="020B0604030504040204"/>
              </a:rPr>
              <a:t> </a:t>
            </a:r>
            <a:r>
              <a:rPr sz="3100" spc="-335" dirty="0">
                <a:latin typeface="Verdana" panose="020B0604030504040204"/>
                <a:cs typeface="Verdana" panose="020B0604030504040204"/>
              </a:rPr>
              <a:t>training</a:t>
            </a:r>
            <a:r>
              <a:rPr sz="3100" spc="-265" dirty="0">
                <a:latin typeface="Verdana" panose="020B0604030504040204"/>
                <a:cs typeface="Verdana" panose="020B0604030504040204"/>
              </a:rPr>
              <a:t> </a:t>
            </a:r>
            <a:r>
              <a:rPr sz="3100" spc="-295" dirty="0">
                <a:latin typeface="Verdana" panose="020B0604030504040204"/>
                <a:cs typeface="Verdana" panose="020B0604030504040204"/>
              </a:rPr>
              <a:t>process</a:t>
            </a:r>
            <a:r>
              <a:rPr sz="3100" spc="-260" dirty="0">
                <a:latin typeface="Verdana" panose="020B0604030504040204"/>
                <a:cs typeface="Verdana" panose="020B0604030504040204"/>
              </a:rPr>
              <a:t> </a:t>
            </a:r>
            <a:r>
              <a:rPr sz="3100" spc="-295" dirty="0">
                <a:latin typeface="Verdana" panose="020B0604030504040204"/>
                <a:cs typeface="Verdana" panose="020B0604030504040204"/>
              </a:rPr>
              <a:t>continues</a:t>
            </a:r>
            <a:r>
              <a:rPr sz="3100" spc="-265" dirty="0">
                <a:latin typeface="Verdana" panose="020B0604030504040204"/>
                <a:cs typeface="Verdana" panose="020B0604030504040204"/>
              </a:rPr>
              <a:t> </a:t>
            </a:r>
            <a:r>
              <a:rPr sz="3100" spc="-305" dirty="0">
                <a:latin typeface="Verdana" panose="020B0604030504040204"/>
                <a:cs typeface="Verdana" panose="020B0604030504040204"/>
              </a:rPr>
              <a:t>until</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0" dirty="0">
                <a:latin typeface="Verdana" panose="020B0604030504040204"/>
                <a:cs typeface="Verdana" panose="020B0604030504040204"/>
              </a:rPr>
              <a:t> </a:t>
            </a:r>
            <a:r>
              <a:rPr sz="3100" spc="-355" dirty="0">
                <a:latin typeface="Verdana" panose="020B0604030504040204"/>
                <a:cs typeface="Verdana" panose="020B0604030504040204"/>
              </a:rPr>
              <a:t>error</a:t>
            </a:r>
            <a:r>
              <a:rPr sz="3100" spc="-265" dirty="0">
                <a:latin typeface="Verdana" panose="020B0604030504040204"/>
                <a:cs typeface="Verdana" panose="020B0604030504040204"/>
              </a:rPr>
              <a:t> </a:t>
            </a:r>
            <a:r>
              <a:rPr sz="3100" spc="-340" dirty="0">
                <a:latin typeface="Verdana" panose="020B0604030504040204"/>
                <a:cs typeface="Verdana" panose="020B0604030504040204"/>
              </a:rPr>
              <a:t>between</a:t>
            </a:r>
            <a:r>
              <a:rPr sz="3100" spc="-260"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5" dirty="0">
                <a:latin typeface="Verdana" panose="020B0604030504040204"/>
                <a:cs typeface="Verdana" panose="020B0604030504040204"/>
              </a:rPr>
              <a:t> </a:t>
            </a:r>
            <a:r>
              <a:rPr sz="3100" spc="-300" dirty="0">
                <a:latin typeface="Verdana" panose="020B0604030504040204"/>
                <a:cs typeface="Verdana" panose="020B0604030504040204"/>
              </a:rPr>
              <a:t>actual</a:t>
            </a:r>
            <a:r>
              <a:rPr sz="3100" spc="-265" dirty="0">
                <a:latin typeface="Verdana" panose="020B0604030504040204"/>
                <a:cs typeface="Verdana" panose="020B0604030504040204"/>
              </a:rPr>
              <a:t> </a:t>
            </a:r>
            <a:r>
              <a:rPr sz="3100" spc="-310" dirty="0">
                <a:latin typeface="Verdana" panose="020B0604030504040204"/>
                <a:cs typeface="Verdana" panose="020B0604030504040204"/>
              </a:rPr>
              <a:t>output</a:t>
            </a:r>
            <a:r>
              <a:rPr sz="3100" spc="-260" dirty="0">
                <a:latin typeface="Verdana" panose="020B0604030504040204"/>
                <a:cs typeface="Verdana" panose="020B0604030504040204"/>
              </a:rPr>
              <a:t> </a:t>
            </a:r>
            <a:r>
              <a:rPr sz="3100" spc="-360" dirty="0">
                <a:latin typeface="Verdana" panose="020B0604030504040204"/>
                <a:cs typeface="Verdana" panose="020B0604030504040204"/>
              </a:rPr>
              <a:t>and</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0" dirty="0">
                <a:latin typeface="Verdana" panose="020B0604030504040204"/>
                <a:cs typeface="Verdana" panose="020B0604030504040204"/>
              </a:rPr>
              <a:t> </a:t>
            </a:r>
            <a:r>
              <a:rPr sz="3100" spc="-300" dirty="0">
                <a:latin typeface="Verdana" panose="020B0604030504040204"/>
                <a:cs typeface="Verdana" panose="020B0604030504040204"/>
              </a:rPr>
              <a:t>desired </a:t>
            </a:r>
            <a:r>
              <a:rPr sz="3100" spc="-295" dirty="0">
                <a:latin typeface="Verdana" panose="020B0604030504040204"/>
                <a:cs typeface="Verdana" panose="020B0604030504040204"/>
              </a:rPr>
              <a:t> </a:t>
            </a:r>
            <a:r>
              <a:rPr sz="3100" spc="-310" dirty="0">
                <a:latin typeface="Verdana" panose="020B0604030504040204"/>
                <a:cs typeface="Verdana" panose="020B0604030504040204"/>
              </a:rPr>
              <a:t>output</a:t>
            </a:r>
            <a:r>
              <a:rPr sz="3100" spc="-265" dirty="0">
                <a:latin typeface="Verdana" panose="020B0604030504040204"/>
                <a:cs typeface="Verdana" panose="020B0604030504040204"/>
              </a:rPr>
              <a:t> </a:t>
            </a:r>
            <a:r>
              <a:rPr sz="3100" spc="-315" dirty="0">
                <a:latin typeface="Verdana" panose="020B0604030504040204"/>
                <a:cs typeface="Verdana" panose="020B0604030504040204"/>
              </a:rPr>
              <a:t>is</a:t>
            </a:r>
            <a:r>
              <a:rPr sz="3100" spc="-265" dirty="0">
                <a:latin typeface="Verdana" panose="020B0604030504040204"/>
                <a:cs typeface="Verdana" panose="020B0604030504040204"/>
              </a:rPr>
              <a:t> </a:t>
            </a:r>
            <a:r>
              <a:rPr sz="3100" spc="-390" dirty="0">
                <a:latin typeface="Verdana" panose="020B0604030504040204"/>
                <a:cs typeface="Verdana" panose="020B0604030504040204"/>
              </a:rPr>
              <a:t>minimized.</a:t>
            </a:r>
            <a:r>
              <a:rPr sz="3100" spc="-260" dirty="0">
                <a:latin typeface="Verdana" panose="020B0604030504040204"/>
                <a:cs typeface="Verdana" panose="020B0604030504040204"/>
              </a:rPr>
              <a:t> </a:t>
            </a:r>
            <a:r>
              <a:rPr sz="3100" spc="-245" dirty="0">
                <a:latin typeface="Verdana" panose="020B0604030504040204"/>
                <a:cs typeface="Verdana" panose="020B0604030504040204"/>
              </a:rPr>
              <a:t>Once</a:t>
            </a:r>
            <a:r>
              <a:rPr sz="3100" spc="-265" dirty="0">
                <a:latin typeface="Verdana" panose="020B0604030504040204"/>
                <a:cs typeface="Verdana" panose="020B0604030504040204"/>
              </a:rPr>
              <a:t> </a:t>
            </a:r>
            <a:r>
              <a:rPr sz="3100" spc="-295" dirty="0">
                <a:latin typeface="Verdana" panose="020B0604030504040204"/>
                <a:cs typeface="Verdana" panose="020B0604030504040204"/>
              </a:rPr>
              <a:t>the</a:t>
            </a:r>
            <a:r>
              <a:rPr sz="3100" spc="-260" dirty="0">
                <a:latin typeface="Verdana" panose="020B0604030504040204"/>
                <a:cs typeface="Verdana" panose="020B0604030504040204"/>
              </a:rPr>
              <a:t> </a:t>
            </a:r>
            <a:r>
              <a:rPr sz="3100" spc="-390" dirty="0">
                <a:latin typeface="Verdana" panose="020B0604030504040204"/>
                <a:cs typeface="Verdana" panose="020B0604030504040204"/>
              </a:rPr>
              <a:t>network</a:t>
            </a:r>
            <a:r>
              <a:rPr sz="3100" spc="-265" dirty="0">
                <a:latin typeface="Verdana" panose="020B0604030504040204"/>
                <a:cs typeface="Verdana" panose="020B0604030504040204"/>
              </a:rPr>
              <a:t> </a:t>
            </a:r>
            <a:r>
              <a:rPr sz="3100" spc="-315" dirty="0">
                <a:latin typeface="Verdana" panose="020B0604030504040204"/>
                <a:cs typeface="Verdana" panose="020B0604030504040204"/>
              </a:rPr>
              <a:t>is</a:t>
            </a:r>
            <a:r>
              <a:rPr sz="3100" spc="-260" dirty="0">
                <a:latin typeface="Verdana" panose="020B0604030504040204"/>
                <a:cs typeface="Verdana" panose="020B0604030504040204"/>
              </a:rPr>
              <a:t> </a:t>
            </a:r>
            <a:r>
              <a:rPr sz="3100" spc="-335" dirty="0">
                <a:latin typeface="Verdana" panose="020B0604030504040204"/>
                <a:cs typeface="Verdana" panose="020B0604030504040204"/>
              </a:rPr>
              <a:t>trained,</a:t>
            </a:r>
            <a:r>
              <a:rPr sz="3100" spc="-265" dirty="0">
                <a:latin typeface="Verdana" panose="020B0604030504040204"/>
                <a:cs typeface="Verdana" panose="020B0604030504040204"/>
              </a:rPr>
              <a:t> </a:t>
            </a:r>
            <a:r>
              <a:rPr sz="3100" spc="-260" dirty="0">
                <a:latin typeface="Verdana" panose="020B0604030504040204"/>
                <a:cs typeface="Verdana" panose="020B0604030504040204"/>
              </a:rPr>
              <a:t>it </a:t>
            </a:r>
            <a:r>
              <a:rPr sz="3100" spc="-290" dirty="0">
                <a:latin typeface="Verdana" panose="020B0604030504040204"/>
                <a:cs typeface="Verdana" panose="020B0604030504040204"/>
              </a:rPr>
              <a:t>can</a:t>
            </a:r>
            <a:r>
              <a:rPr sz="3100" spc="-265" dirty="0">
                <a:latin typeface="Verdana" panose="020B0604030504040204"/>
                <a:cs typeface="Verdana" panose="020B0604030504040204"/>
              </a:rPr>
              <a:t> </a:t>
            </a:r>
            <a:r>
              <a:rPr sz="3100" spc="-270" dirty="0">
                <a:latin typeface="Verdana" panose="020B0604030504040204"/>
                <a:cs typeface="Verdana" panose="020B0604030504040204"/>
              </a:rPr>
              <a:t>be</a:t>
            </a:r>
            <a:r>
              <a:rPr sz="3100" spc="-260" dirty="0">
                <a:latin typeface="Verdana" panose="020B0604030504040204"/>
                <a:cs typeface="Verdana" panose="020B0604030504040204"/>
              </a:rPr>
              <a:t> </a:t>
            </a:r>
            <a:r>
              <a:rPr sz="3100" spc="-320" dirty="0">
                <a:latin typeface="Verdana" panose="020B0604030504040204"/>
                <a:cs typeface="Verdana" panose="020B0604030504040204"/>
              </a:rPr>
              <a:t>used</a:t>
            </a:r>
            <a:r>
              <a:rPr sz="3100" spc="-265" dirty="0">
                <a:latin typeface="Verdana" panose="020B0604030504040204"/>
                <a:cs typeface="Verdana" panose="020B0604030504040204"/>
              </a:rPr>
              <a:t> </a:t>
            </a:r>
            <a:r>
              <a:rPr sz="3100" spc="-275" dirty="0">
                <a:latin typeface="Verdana" panose="020B0604030504040204"/>
                <a:cs typeface="Verdana" panose="020B0604030504040204"/>
              </a:rPr>
              <a:t>to</a:t>
            </a:r>
            <a:r>
              <a:rPr sz="3100" spc="-260" dirty="0">
                <a:latin typeface="Verdana" panose="020B0604030504040204"/>
                <a:cs typeface="Verdana" panose="020B0604030504040204"/>
              </a:rPr>
              <a:t> </a:t>
            </a:r>
            <a:r>
              <a:rPr sz="3100" spc="-455" dirty="0">
                <a:latin typeface="Verdana" panose="020B0604030504040204"/>
                <a:cs typeface="Verdana" panose="020B0604030504040204"/>
              </a:rPr>
              <a:t>make</a:t>
            </a:r>
            <a:r>
              <a:rPr sz="3100" spc="-265" dirty="0">
                <a:latin typeface="Verdana" panose="020B0604030504040204"/>
                <a:cs typeface="Verdana" panose="020B0604030504040204"/>
              </a:rPr>
              <a:t> </a:t>
            </a:r>
            <a:r>
              <a:rPr sz="3100" spc="-285" dirty="0">
                <a:latin typeface="Verdana" panose="020B0604030504040204"/>
                <a:cs typeface="Verdana" panose="020B0604030504040204"/>
              </a:rPr>
              <a:t>predictions</a:t>
            </a:r>
            <a:r>
              <a:rPr sz="3100" spc="-260" dirty="0">
                <a:latin typeface="Verdana" panose="020B0604030504040204"/>
                <a:cs typeface="Verdana" panose="020B0604030504040204"/>
              </a:rPr>
              <a:t> </a:t>
            </a:r>
            <a:r>
              <a:rPr sz="3100" spc="-335" dirty="0">
                <a:latin typeface="Verdana" panose="020B0604030504040204"/>
                <a:cs typeface="Verdana" panose="020B0604030504040204"/>
              </a:rPr>
              <a:t>on</a:t>
            </a:r>
            <a:r>
              <a:rPr sz="3100" spc="-265" dirty="0">
                <a:latin typeface="Verdana" panose="020B0604030504040204"/>
                <a:cs typeface="Verdana" panose="020B0604030504040204"/>
              </a:rPr>
              <a:t> </a:t>
            </a:r>
            <a:r>
              <a:rPr sz="3100" spc="-440" dirty="0">
                <a:latin typeface="Verdana" panose="020B0604030504040204"/>
                <a:cs typeface="Verdana" panose="020B0604030504040204"/>
              </a:rPr>
              <a:t>new </a:t>
            </a:r>
            <a:r>
              <a:rPr sz="3100" spc="-1045" dirty="0">
                <a:latin typeface="Verdana" panose="020B0604030504040204"/>
                <a:cs typeface="Verdana" panose="020B0604030504040204"/>
              </a:rPr>
              <a:t> </a:t>
            </a:r>
            <a:r>
              <a:rPr sz="3100" spc="-360" dirty="0">
                <a:latin typeface="Verdana" panose="020B0604030504040204"/>
                <a:cs typeface="Verdana" panose="020B0604030504040204"/>
              </a:rPr>
              <a:t>data.</a:t>
            </a:r>
            <a:endParaRPr sz="3100" dirty="0">
              <a:latin typeface="Verdana" panose="020B0604030504040204"/>
              <a:cs typeface="Verdana" panose="020B0604030504040204"/>
            </a:endParaRPr>
          </a:p>
          <a:p>
            <a:pPr marL="12700">
              <a:lnSpc>
                <a:spcPct val="100000"/>
              </a:lnSpc>
              <a:spcBef>
                <a:spcPts val="2470"/>
              </a:spcBef>
            </a:pPr>
            <a:r>
              <a:rPr sz="3100" b="1" i="1" u="sng" spc="-345" dirty="0">
                <a:latin typeface="Verdana" panose="020B0604030504040204"/>
                <a:cs typeface="Verdana" panose="020B0604030504040204"/>
              </a:rPr>
              <a:t>Advantage</a:t>
            </a:r>
            <a:endParaRPr sz="3100" b="1" i="1" u="sng" dirty="0">
              <a:latin typeface="Verdana" panose="020B0604030504040204"/>
              <a:cs typeface="Verdana" panose="020B0604030504040204"/>
            </a:endParaRPr>
          </a:p>
          <a:p>
            <a:pPr marL="12700" marR="357505">
              <a:lnSpc>
                <a:spcPct val="134000"/>
              </a:lnSpc>
            </a:pPr>
            <a:r>
              <a:rPr sz="3100" spc="-305" dirty="0">
                <a:latin typeface="Verdana" panose="020B0604030504040204"/>
                <a:cs typeface="Verdana" panose="020B0604030504040204"/>
              </a:rPr>
              <a:t>One</a:t>
            </a:r>
            <a:r>
              <a:rPr sz="3100" spc="-270" dirty="0">
                <a:latin typeface="Verdana" panose="020B0604030504040204"/>
                <a:cs typeface="Verdana" panose="020B0604030504040204"/>
              </a:rPr>
              <a:t> </a:t>
            </a:r>
            <a:r>
              <a:rPr sz="3100" spc="-265" dirty="0">
                <a:latin typeface="Verdana" panose="020B0604030504040204"/>
                <a:cs typeface="Verdana" panose="020B0604030504040204"/>
              </a:rPr>
              <a:t>of </a:t>
            </a:r>
            <a:r>
              <a:rPr sz="3100" spc="-295" dirty="0">
                <a:latin typeface="Verdana" panose="020B0604030504040204"/>
                <a:cs typeface="Verdana" panose="020B0604030504040204"/>
              </a:rPr>
              <a:t>the</a:t>
            </a:r>
            <a:r>
              <a:rPr sz="3100" spc="-265" dirty="0">
                <a:latin typeface="Verdana" panose="020B0604030504040204"/>
                <a:cs typeface="Verdana" panose="020B0604030504040204"/>
              </a:rPr>
              <a:t> </a:t>
            </a:r>
            <a:r>
              <a:rPr sz="3100" spc="-434" dirty="0">
                <a:latin typeface="Verdana" panose="020B0604030504040204"/>
                <a:cs typeface="Verdana" panose="020B0604030504040204"/>
              </a:rPr>
              <a:t>main</a:t>
            </a:r>
            <a:r>
              <a:rPr sz="3100" spc="-265" dirty="0">
                <a:latin typeface="Verdana" panose="020B0604030504040204"/>
                <a:cs typeface="Verdana" panose="020B0604030504040204"/>
              </a:rPr>
              <a:t> </a:t>
            </a:r>
            <a:r>
              <a:rPr sz="3100" spc="-355" dirty="0">
                <a:latin typeface="Verdana" panose="020B0604030504040204"/>
                <a:cs typeface="Verdana" panose="020B0604030504040204"/>
              </a:rPr>
              <a:t>advantages</a:t>
            </a:r>
            <a:r>
              <a:rPr sz="3100" spc="-265" dirty="0">
                <a:latin typeface="Verdana" panose="020B0604030504040204"/>
                <a:cs typeface="Verdana" panose="020B0604030504040204"/>
              </a:rPr>
              <a:t> of </a:t>
            </a:r>
            <a:r>
              <a:rPr sz="3100" spc="-305" dirty="0">
                <a:latin typeface="Verdana" panose="020B0604030504040204"/>
                <a:cs typeface="Verdana" panose="020B0604030504040204"/>
              </a:rPr>
              <a:t>back</a:t>
            </a:r>
            <a:r>
              <a:rPr sz="3100" spc="-265" dirty="0">
                <a:latin typeface="Verdana" panose="020B0604030504040204"/>
                <a:cs typeface="Verdana" panose="020B0604030504040204"/>
              </a:rPr>
              <a:t> </a:t>
            </a:r>
            <a:r>
              <a:rPr sz="3100" spc="-330" dirty="0">
                <a:latin typeface="Verdana" panose="020B0604030504040204"/>
                <a:cs typeface="Verdana" panose="020B0604030504040204"/>
              </a:rPr>
              <a:t>propagation</a:t>
            </a:r>
            <a:r>
              <a:rPr sz="3100" spc="-265" dirty="0">
                <a:latin typeface="Verdana" panose="020B0604030504040204"/>
                <a:cs typeface="Verdana" panose="020B0604030504040204"/>
              </a:rPr>
              <a:t> </a:t>
            </a:r>
            <a:r>
              <a:rPr sz="3100" spc="-390" dirty="0">
                <a:latin typeface="Verdana" panose="020B0604030504040204"/>
                <a:cs typeface="Verdana" panose="020B0604030504040204"/>
              </a:rPr>
              <a:t>network</a:t>
            </a:r>
            <a:r>
              <a:rPr sz="3100" spc="-270" dirty="0">
                <a:latin typeface="Verdana" panose="020B0604030504040204"/>
                <a:cs typeface="Verdana" panose="020B0604030504040204"/>
              </a:rPr>
              <a:t> </a:t>
            </a:r>
            <a:r>
              <a:rPr sz="3100" spc="-315" dirty="0">
                <a:latin typeface="Verdana" panose="020B0604030504040204"/>
                <a:cs typeface="Verdana" panose="020B0604030504040204"/>
              </a:rPr>
              <a:t>is</a:t>
            </a:r>
            <a:r>
              <a:rPr sz="3100" spc="-265" dirty="0">
                <a:latin typeface="Verdana" panose="020B0604030504040204"/>
                <a:cs typeface="Verdana" panose="020B0604030504040204"/>
              </a:rPr>
              <a:t> </a:t>
            </a:r>
            <a:r>
              <a:rPr sz="3100" spc="-295" dirty="0">
                <a:latin typeface="Verdana" panose="020B0604030504040204"/>
                <a:cs typeface="Verdana" panose="020B0604030504040204"/>
              </a:rPr>
              <a:t>its</a:t>
            </a:r>
            <a:r>
              <a:rPr sz="3100" spc="-265" dirty="0">
                <a:latin typeface="Verdana" panose="020B0604030504040204"/>
                <a:cs typeface="Verdana" panose="020B0604030504040204"/>
              </a:rPr>
              <a:t> </a:t>
            </a:r>
            <a:r>
              <a:rPr sz="3100" spc="-305" dirty="0">
                <a:latin typeface="Verdana" panose="020B0604030504040204"/>
                <a:cs typeface="Verdana" panose="020B0604030504040204"/>
              </a:rPr>
              <a:t>ability</a:t>
            </a:r>
            <a:r>
              <a:rPr sz="3100" spc="-265" dirty="0">
                <a:latin typeface="Verdana" panose="020B0604030504040204"/>
                <a:cs typeface="Verdana" panose="020B0604030504040204"/>
              </a:rPr>
              <a:t> </a:t>
            </a:r>
            <a:r>
              <a:rPr sz="3100" spc="-275" dirty="0">
                <a:latin typeface="Verdana" panose="020B0604030504040204"/>
                <a:cs typeface="Verdana" panose="020B0604030504040204"/>
              </a:rPr>
              <a:t>to</a:t>
            </a:r>
            <a:r>
              <a:rPr sz="3100" spc="-265" dirty="0">
                <a:latin typeface="Verdana" panose="020B0604030504040204"/>
                <a:cs typeface="Verdana" panose="020B0604030504040204"/>
              </a:rPr>
              <a:t> </a:t>
            </a:r>
            <a:r>
              <a:rPr sz="3100" spc="-340" dirty="0">
                <a:latin typeface="Verdana" panose="020B0604030504040204"/>
                <a:cs typeface="Verdana" panose="020B0604030504040204"/>
              </a:rPr>
              <a:t>learn</a:t>
            </a:r>
            <a:r>
              <a:rPr sz="3100" spc="-265" dirty="0">
                <a:latin typeface="Verdana" panose="020B0604030504040204"/>
                <a:cs typeface="Verdana" panose="020B0604030504040204"/>
              </a:rPr>
              <a:t> </a:t>
            </a:r>
            <a:r>
              <a:rPr sz="3100" spc="-400" dirty="0">
                <a:latin typeface="Verdana" panose="020B0604030504040204"/>
                <a:cs typeface="Verdana" panose="020B0604030504040204"/>
              </a:rPr>
              <a:t>from</a:t>
            </a:r>
            <a:r>
              <a:rPr sz="3100" spc="-265" dirty="0">
                <a:latin typeface="Verdana" panose="020B0604030504040204"/>
                <a:cs typeface="Verdana" panose="020B0604030504040204"/>
              </a:rPr>
              <a:t> </a:t>
            </a:r>
            <a:r>
              <a:rPr sz="3100" spc="-375" dirty="0">
                <a:latin typeface="Verdana" panose="020B0604030504040204"/>
                <a:cs typeface="Verdana" panose="020B0604030504040204"/>
              </a:rPr>
              <a:t>examples </a:t>
            </a:r>
            <a:r>
              <a:rPr sz="3100" spc="-1045" dirty="0">
                <a:latin typeface="Verdana" panose="020B0604030504040204"/>
                <a:cs typeface="Verdana" panose="020B0604030504040204"/>
              </a:rPr>
              <a:t> </a:t>
            </a:r>
            <a:r>
              <a:rPr sz="3100" spc="-360" dirty="0">
                <a:latin typeface="Verdana" panose="020B0604030504040204"/>
                <a:cs typeface="Verdana" panose="020B0604030504040204"/>
              </a:rPr>
              <a:t>and</a:t>
            </a:r>
            <a:r>
              <a:rPr sz="3100" spc="-265" dirty="0">
                <a:latin typeface="Verdana" panose="020B0604030504040204"/>
                <a:cs typeface="Verdana" panose="020B0604030504040204"/>
              </a:rPr>
              <a:t> </a:t>
            </a:r>
            <a:r>
              <a:rPr sz="3100" spc="-325" dirty="0">
                <a:latin typeface="Verdana" panose="020B0604030504040204"/>
                <a:cs typeface="Verdana" panose="020B0604030504040204"/>
              </a:rPr>
              <a:t>generalize</a:t>
            </a:r>
            <a:r>
              <a:rPr sz="3100" spc="-265" dirty="0">
                <a:latin typeface="Verdana" panose="020B0604030504040204"/>
                <a:cs typeface="Verdana" panose="020B0604030504040204"/>
              </a:rPr>
              <a:t> </a:t>
            </a:r>
            <a:r>
              <a:rPr sz="3100" spc="-275" dirty="0">
                <a:latin typeface="Verdana" panose="020B0604030504040204"/>
                <a:cs typeface="Verdana" panose="020B0604030504040204"/>
              </a:rPr>
              <a:t>to</a:t>
            </a:r>
            <a:r>
              <a:rPr sz="3100" spc="-265" dirty="0">
                <a:latin typeface="Verdana" panose="020B0604030504040204"/>
                <a:cs typeface="Verdana" panose="020B0604030504040204"/>
              </a:rPr>
              <a:t> </a:t>
            </a:r>
            <a:r>
              <a:rPr sz="3100" spc="-440" dirty="0">
                <a:latin typeface="Verdana" panose="020B0604030504040204"/>
                <a:cs typeface="Verdana" panose="020B0604030504040204"/>
              </a:rPr>
              <a:t>new</a:t>
            </a:r>
            <a:r>
              <a:rPr sz="3100" spc="-265" dirty="0">
                <a:latin typeface="Verdana" panose="020B0604030504040204"/>
                <a:cs typeface="Verdana" panose="020B0604030504040204"/>
              </a:rPr>
              <a:t> </a:t>
            </a:r>
            <a:r>
              <a:rPr sz="3100" spc="-360" dirty="0">
                <a:latin typeface="Verdana" panose="020B0604030504040204"/>
                <a:cs typeface="Verdana" panose="020B0604030504040204"/>
              </a:rPr>
              <a:t>data.</a:t>
            </a:r>
            <a:r>
              <a:rPr sz="3100" spc="-265" dirty="0">
                <a:latin typeface="Verdana" panose="020B0604030504040204"/>
                <a:cs typeface="Verdana" panose="020B0604030504040204"/>
              </a:rPr>
              <a:t> </a:t>
            </a:r>
            <a:r>
              <a:rPr sz="3100" spc="-535" dirty="0">
                <a:latin typeface="Verdana" panose="020B0604030504040204"/>
                <a:cs typeface="Verdana" panose="020B0604030504040204"/>
              </a:rPr>
              <a:t>It</a:t>
            </a:r>
            <a:r>
              <a:rPr sz="3100" spc="-265" dirty="0">
                <a:latin typeface="Verdana" panose="020B0604030504040204"/>
                <a:cs typeface="Verdana" panose="020B0604030504040204"/>
              </a:rPr>
              <a:t> </a:t>
            </a:r>
            <a:r>
              <a:rPr sz="3100" spc="-290" dirty="0">
                <a:latin typeface="Verdana" panose="020B0604030504040204"/>
                <a:cs typeface="Verdana" panose="020B0604030504040204"/>
              </a:rPr>
              <a:t>can</a:t>
            </a:r>
            <a:r>
              <a:rPr sz="3100" spc="-265" dirty="0">
                <a:latin typeface="Verdana" panose="020B0604030504040204"/>
                <a:cs typeface="Verdana" panose="020B0604030504040204"/>
              </a:rPr>
              <a:t> </a:t>
            </a:r>
            <a:r>
              <a:rPr sz="3100" spc="-325" dirty="0">
                <a:latin typeface="Verdana" panose="020B0604030504040204"/>
                <a:cs typeface="Verdana" panose="020B0604030504040204"/>
              </a:rPr>
              <a:t>handle</a:t>
            </a:r>
            <a:r>
              <a:rPr sz="3100" spc="-265" dirty="0">
                <a:latin typeface="Verdana" panose="020B0604030504040204"/>
                <a:cs typeface="Verdana" panose="020B0604030504040204"/>
              </a:rPr>
              <a:t> </a:t>
            </a:r>
            <a:r>
              <a:rPr sz="3100" spc="-330" dirty="0">
                <a:latin typeface="Verdana" panose="020B0604030504040204"/>
                <a:cs typeface="Verdana" panose="020B0604030504040204"/>
              </a:rPr>
              <a:t>large</a:t>
            </a:r>
            <a:r>
              <a:rPr sz="3100" spc="-265" dirty="0">
                <a:latin typeface="Verdana" panose="020B0604030504040204"/>
                <a:cs typeface="Verdana" panose="020B0604030504040204"/>
              </a:rPr>
              <a:t> </a:t>
            </a:r>
            <a:r>
              <a:rPr sz="3100" spc="-395" dirty="0">
                <a:latin typeface="Verdana" panose="020B0604030504040204"/>
                <a:cs typeface="Verdana" panose="020B0604030504040204"/>
              </a:rPr>
              <a:t>amounts</a:t>
            </a:r>
            <a:r>
              <a:rPr sz="3100" spc="-265" dirty="0">
                <a:latin typeface="Verdana" panose="020B0604030504040204"/>
                <a:cs typeface="Verdana" panose="020B0604030504040204"/>
              </a:rPr>
              <a:t> of </a:t>
            </a:r>
            <a:r>
              <a:rPr sz="3100" spc="-345" dirty="0">
                <a:latin typeface="Verdana" panose="020B0604030504040204"/>
                <a:cs typeface="Verdana" panose="020B0604030504040204"/>
              </a:rPr>
              <a:t>data</a:t>
            </a:r>
            <a:r>
              <a:rPr sz="3100" spc="-265" dirty="0">
                <a:latin typeface="Verdana" panose="020B0604030504040204"/>
                <a:cs typeface="Verdana" panose="020B0604030504040204"/>
              </a:rPr>
              <a:t> </a:t>
            </a:r>
            <a:r>
              <a:rPr sz="3100" spc="-360" dirty="0">
                <a:latin typeface="Verdana" panose="020B0604030504040204"/>
                <a:cs typeface="Verdana" panose="020B0604030504040204"/>
              </a:rPr>
              <a:t>and</a:t>
            </a:r>
            <a:r>
              <a:rPr sz="3100" spc="-265" dirty="0">
                <a:latin typeface="Verdana" panose="020B0604030504040204"/>
                <a:cs typeface="Verdana" panose="020B0604030504040204"/>
              </a:rPr>
              <a:t> </a:t>
            </a:r>
            <a:r>
              <a:rPr sz="3100" spc="-290" dirty="0">
                <a:latin typeface="Verdana" panose="020B0604030504040204"/>
                <a:cs typeface="Verdana" panose="020B0604030504040204"/>
              </a:rPr>
              <a:t>can</a:t>
            </a:r>
            <a:r>
              <a:rPr sz="3100" spc="-265" dirty="0">
                <a:latin typeface="Verdana" panose="020B0604030504040204"/>
                <a:cs typeface="Verdana" panose="020B0604030504040204"/>
              </a:rPr>
              <a:t> </a:t>
            </a:r>
            <a:r>
              <a:rPr sz="3100" spc="-270" dirty="0">
                <a:latin typeface="Verdana" panose="020B0604030504040204"/>
                <a:cs typeface="Verdana" panose="020B0604030504040204"/>
              </a:rPr>
              <a:t>be</a:t>
            </a:r>
            <a:r>
              <a:rPr sz="3100" spc="-265" dirty="0">
                <a:latin typeface="Verdana" panose="020B0604030504040204"/>
                <a:cs typeface="Verdana" panose="020B0604030504040204"/>
              </a:rPr>
              <a:t> </a:t>
            </a:r>
            <a:r>
              <a:rPr sz="3100" spc="-320" dirty="0">
                <a:latin typeface="Verdana" panose="020B0604030504040204"/>
                <a:cs typeface="Verdana" panose="020B0604030504040204"/>
              </a:rPr>
              <a:t>used</a:t>
            </a:r>
            <a:r>
              <a:rPr sz="3100" spc="-265" dirty="0">
                <a:latin typeface="Verdana" panose="020B0604030504040204"/>
                <a:cs typeface="Verdana" panose="020B0604030504040204"/>
              </a:rPr>
              <a:t> </a:t>
            </a:r>
            <a:r>
              <a:rPr sz="3100" spc="-310" dirty="0">
                <a:latin typeface="Verdana" panose="020B0604030504040204"/>
                <a:cs typeface="Verdana" panose="020B0604030504040204"/>
              </a:rPr>
              <a:t>for</a:t>
            </a:r>
            <a:r>
              <a:rPr sz="3100" spc="-265" dirty="0">
                <a:latin typeface="Verdana" panose="020B0604030504040204"/>
                <a:cs typeface="Verdana" panose="020B0604030504040204"/>
              </a:rPr>
              <a:t> </a:t>
            </a:r>
            <a:r>
              <a:rPr sz="3100" spc="-295" dirty="0">
                <a:latin typeface="Verdana" panose="020B0604030504040204"/>
                <a:cs typeface="Verdana" panose="020B0604030504040204"/>
              </a:rPr>
              <a:t>both </a:t>
            </a:r>
            <a:r>
              <a:rPr sz="3100" spc="-290" dirty="0">
                <a:latin typeface="Verdana" panose="020B0604030504040204"/>
                <a:cs typeface="Verdana" panose="020B0604030504040204"/>
              </a:rPr>
              <a:t> </a:t>
            </a:r>
            <a:r>
              <a:rPr sz="3100" spc="-280" dirty="0">
                <a:latin typeface="Verdana" panose="020B0604030504040204"/>
                <a:cs typeface="Verdana" panose="020B0604030504040204"/>
              </a:rPr>
              <a:t>classification</a:t>
            </a:r>
            <a:r>
              <a:rPr sz="3100" spc="-265" dirty="0">
                <a:latin typeface="Verdana" panose="020B0604030504040204"/>
                <a:cs typeface="Verdana" panose="020B0604030504040204"/>
              </a:rPr>
              <a:t> </a:t>
            </a:r>
            <a:r>
              <a:rPr sz="3100" spc="-360" dirty="0">
                <a:latin typeface="Verdana" panose="020B0604030504040204"/>
                <a:cs typeface="Verdana" panose="020B0604030504040204"/>
              </a:rPr>
              <a:t>and</a:t>
            </a:r>
            <a:r>
              <a:rPr sz="3100" spc="-265" dirty="0">
                <a:latin typeface="Verdana" panose="020B0604030504040204"/>
                <a:cs typeface="Verdana" panose="020B0604030504040204"/>
              </a:rPr>
              <a:t> </a:t>
            </a:r>
            <a:r>
              <a:rPr sz="3100" spc="-335" dirty="0">
                <a:latin typeface="Verdana" panose="020B0604030504040204"/>
                <a:cs typeface="Verdana" panose="020B0604030504040204"/>
              </a:rPr>
              <a:t>regression</a:t>
            </a:r>
            <a:r>
              <a:rPr sz="3100" spc="-265" dirty="0">
                <a:latin typeface="Verdana" panose="020B0604030504040204"/>
                <a:cs typeface="Verdana" panose="020B0604030504040204"/>
              </a:rPr>
              <a:t> </a:t>
            </a:r>
            <a:r>
              <a:rPr sz="3100" spc="-380" dirty="0">
                <a:latin typeface="Verdana" panose="020B0604030504040204"/>
                <a:cs typeface="Verdana" panose="020B0604030504040204"/>
              </a:rPr>
              <a:t>tasks.</a:t>
            </a:r>
            <a:r>
              <a:rPr sz="3100" spc="-265" dirty="0">
                <a:latin typeface="Verdana" panose="020B0604030504040204"/>
                <a:cs typeface="Verdana" panose="020B0604030504040204"/>
              </a:rPr>
              <a:t> </a:t>
            </a:r>
            <a:r>
              <a:rPr sz="3100" spc="-535" dirty="0">
                <a:latin typeface="Verdana" panose="020B0604030504040204"/>
                <a:cs typeface="Verdana" panose="020B0604030504040204"/>
              </a:rPr>
              <a:t>It</a:t>
            </a:r>
            <a:r>
              <a:rPr sz="3100" spc="-265" dirty="0">
                <a:latin typeface="Verdana" panose="020B0604030504040204"/>
                <a:cs typeface="Verdana" panose="020B0604030504040204"/>
              </a:rPr>
              <a:t> </a:t>
            </a:r>
            <a:r>
              <a:rPr sz="3100" spc="-315" dirty="0">
                <a:latin typeface="Verdana" panose="020B0604030504040204"/>
                <a:cs typeface="Verdana" panose="020B0604030504040204"/>
              </a:rPr>
              <a:t>is</a:t>
            </a:r>
            <a:r>
              <a:rPr sz="3100" spc="-265" dirty="0">
                <a:latin typeface="Verdana" panose="020B0604030504040204"/>
                <a:cs typeface="Verdana" panose="020B0604030504040204"/>
              </a:rPr>
              <a:t> </a:t>
            </a:r>
            <a:r>
              <a:rPr sz="3100" spc="-330" dirty="0">
                <a:latin typeface="Verdana" panose="020B0604030504040204"/>
                <a:cs typeface="Verdana" panose="020B0604030504040204"/>
              </a:rPr>
              <a:t>also</a:t>
            </a:r>
            <a:r>
              <a:rPr sz="3100" spc="-265" dirty="0">
                <a:latin typeface="Verdana" panose="020B0604030504040204"/>
                <a:cs typeface="Verdana" panose="020B0604030504040204"/>
              </a:rPr>
              <a:t> </a:t>
            </a:r>
            <a:r>
              <a:rPr sz="3100" spc="-365" dirty="0">
                <a:latin typeface="Verdana" panose="020B0604030504040204"/>
                <a:cs typeface="Verdana" panose="020B0604030504040204"/>
              </a:rPr>
              <a:t>easy</a:t>
            </a:r>
            <a:r>
              <a:rPr sz="3100" spc="-265" dirty="0">
                <a:latin typeface="Verdana" panose="020B0604030504040204"/>
                <a:cs typeface="Verdana" panose="020B0604030504040204"/>
              </a:rPr>
              <a:t> </a:t>
            </a:r>
            <a:r>
              <a:rPr sz="3100" spc="-275" dirty="0">
                <a:latin typeface="Verdana" panose="020B0604030504040204"/>
                <a:cs typeface="Verdana" panose="020B0604030504040204"/>
              </a:rPr>
              <a:t>to</a:t>
            </a:r>
            <a:r>
              <a:rPr sz="3100" spc="-265" dirty="0">
                <a:latin typeface="Verdana" panose="020B0604030504040204"/>
                <a:cs typeface="Verdana" panose="020B0604030504040204"/>
              </a:rPr>
              <a:t> </a:t>
            </a:r>
            <a:r>
              <a:rPr sz="3100" spc="-365" dirty="0">
                <a:latin typeface="Verdana" panose="020B0604030504040204"/>
                <a:cs typeface="Verdana" panose="020B0604030504040204"/>
              </a:rPr>
              <a:t>implement</a:t>
            </a:r>
            <a:r>
              <a:rPr sz="3100" spc="-265" dirty="0">
                <a:latin typeface="Verdana" panose="020B0604030504040204"/>
                <a:cs typeface="Verdana" panose="020B0604030504040204"/>
              </a:rPr>
              <a:t> </a:t>
            </a:r>
            <a:r>
              <a:rPr sz="3100" spc="-360" dirty="0">
                <a:latin typeface="Verdana" panose="020B0604030504040204"/>
                <a:cs typeface="Verdana" panose="020B0604030504040204"/>
              </a:rPr>
              <a:t>and</a:t>
            </a:r>
            <a:r>
              <a:rPr sz="3100" spc="-265" dirty="0">
                <a:latin typeface="Verdana" panose="020B0604030504040204"/>
                <a:cs typeface="Verdana" panose="020B0604030504040204"/>
              </a:rPr>
              <a:t> </a:t>
            </a:r>
            <a:r>
              <a:rPr sz="3100" spc="-290" dirty="0">
                <a:latin typeface="Verdana" panose="020B0604030504040204"/>
                <a:cs typeface="Verdana" panose="020B0604030504040204"/>
              </a:rPr>
              <a:t>can</a:t>
            </a:r>
            <a:r>
              <a:rPr sz="3100" spc="-265" dirty="0">
                <a:latin typeface="Verdana" panose="020B0604030504040204"/>
                <a:cs typeface="Verdana" panose="020B0604030504040204"/>
              </a:rPr>
              <a:t> </a:t>
            </a:r>
            <a:r>
              <a:rPr sz="3100" spc="-270" dirty="0">
                <a:latin typeface="Verdana" panose="020B0604030504040204"/>
                <a:cs typeface="Verdana" panose="020B0604030504040204"/>
              </a:rPr>
              <a:t>be</a:t>
            </a:r>
            <a:r>
              <a:rPr sz="3100" spc="-265" dirty="0">
                <a:latin typeface="Verdana" panose="020B0604030504040204"/>
                <a:cs typeface="Verdana" panose="020B0604030504040204"/>
              </a:rPr>
              <a:t> </a:t>
            </a:r>
            <a:r>
              <a:rPr sz="3100" spc="-325" dirty="0">
                <a:latin typeface="Verdana" panose="020B0604030504040204"/>
                <a:cs typeface="Verdana" panose="020B0604030504040204"/>
              </a:rPr>
              <a:t>trained</a:t>
            </a:r>
            <a:r>
              <a:rPr sz="3100" spc="-265" dirty="0">
                <a:latin typeface="Verdana" panose="020B0604030504040204"/>
                <a:cs typeface="Verdana" panose="020B0604030504040204"/>
              </a:rPr>
              <a:t> </a:t>
            </a:r>
            <a:r>
              <a:rPr sz="3100" spc="-340" dirty="0">
                <a:latin typeface="Verdana" panose="020B0604030504040204"/>
                <a:cs typeface="Verdana" panose="020B0604030504040204"/>
              </a:rPr>
              <a:t>using </a:t>
            </a:r>
            <a:r>
              <a:rPr sz="3100" spc="-335" dirty="0">
                <a:latin typeface="Verdana" panose="020B0604030504040204"/>
                <a:cs typeface="Verdana" panose="020B0604030504040204"/>
              </a:rPr>
              <a:t> </a:t>
            </a:r>
            <a:r>
              <a:rPr sz="3100" spc="-350" dirty="0">
                <a:latin typeface="Verdana" panose="020B0604030504040204"/>
                <a:cs typeface="Verdana" panose="020B0604030504040204"/>
              </a:rPr>
              <a:t>standard</a:t>
            </a:r>
            <a:r>
              <a:rPr sz="3100" spc="-275" dirty="0">
                <a:latin typeface="Verdana" panose="020B0604030504040204"/>
                <a:cs typeface="Verdana" panose="020B0604030504040204"/>
              </a:rPr>
              <a:t> </a:t>
            </a:r>
            <a:r>
              <a:rPr sz="3100" spc="-340" dirty="0">
                <a:latin typeface="Verdana" panose="020B0604030504040204"/>
                <a:cs typeface="Verdana" panose="020B0604030504040204"/>
              </a:rPr>
              <a:t>optimization</a:t>
            </a:r>
            <a:r>
              <a:rPr sz="3100" spc="-270" dirty="0">
                <a:latin typeface="Verdana" panose="020B0604030504040204"/>
                <a:cs typeface="Verdana" panose="020B0604030504040204"/>
              </a:rPr>
              <a:t> </a:t>
            </a:r>
            <a:r>
              <a:rPr sz="3100" spc="-300" dirty="0">
                <a:latin typeface="Verdana" panose="020B0604030504040204"/>
                <a:cs typeface="Verdana" panose="020B0604030504040204"/>
              </a:rPr>
              <a:t>techniques.</a:t>
            </a:r>
            <a:endParaRPr sz="3100" dirty="0">
              <a:latin typeface="Verdana" panose="020B0604030504040204"/>
              <a:cs typeface="Verdana" panose="020B0604030504040204"/>
            </a:endParaRPr>
          </a:p>
        </p:txBody>
      </p:sp>
      <p:sp>
        <p:nvSpPr>
          <p:cNvPr id="4" name="object 4"/>
          <p:cNvSpPr txBox="1">
            <a:spLocks noGrp="1"/>
          </p:cNvSpPr>
          <p:nvPr>
            <p:ph type="title"/>
          </p:nvPr>
        </p:nvSpPr>
        <p:spPr>
          <a:xfrm>
            <a:off x="418673" y="610863"/>
            <a:ext cx="15009494" cy="1082675"/>
          </a:xfrm>
          <a:prstGeom prst="rect">
            <a:avLst/>
          </a:prstGeom>
        </p:spPr>
        <p:txBody>
          <a:bodyPr vert="horz" wrap="square" lIns="0" tIns="16510" rIns="0" bIns="0" rtlCol="0">
            <a:spAutoFit/>
          </a:bodyPr>
          <a:lstStyle/>
          <a:p>
            <a:pPr marL="12700">
              <a:lnSpc>
                <a:spcPct val="100000"/>
              </a:lnSpc>
              <a:spcBef>
                <a:spcPts val="130"/>
              </a:spcBef>
            </a:pPr>
            <a:r>
              <a:rPr sz="6900" spc="-710" dirty="0"/>
              <a:t>T</a:t>
            </a:r>
            <a:r>
              <a:rPr sz="6900" spc="-905" dirty="0"/>
              <a:t>r</a:t>
            </a:r>
            <a:r>
              <a:rPr sz="6900" spc="-969" dirty="0"/>
              <a:t>a</a:t>
            </a:r>
            <a:r>
              <a:rPr sz="6900" spc="-605" dirty="0"/>
              <a:t>i</a:t>
            </a:r>
            <a:r>
              <a:rPr sz="6900" spc="-855" dirty="0"/>
              <a:t>n</a:t>
            </a:r>
            <a:r>
              <a:rPr sz="6900" spc="-605" dirty="0"/>
              <a:t>i</a:t>
            </a:r>
            <a:r>
              <a:rPr sz="6900" spc="-855" dirty="0"/>
              <a:t>n</a:t>
            </a:r>
            <a:r>
              <a:rPr sz="6900" spc="-715" dirty="0"/>
              <a:t>g</a:t>
            </a:r>
            <a:r>
              <a:rPr sz="6900" spc="-615" dirty="0"/>
              <a:t> </a:t>
            </a:r>
            <a:r>
              <a:rPr sz="6900" spc="-965" dirty="0"/>
              <a:t>a</a:t>
            </a:r>
            <a:r>
              <a:rPr sz="6900" spc="-615" dirty="0"/>
              <a:t> </a:t>
            </a:r>
            <a:r>
              <a:rPr sz="6900" spc="-835" dirty="0"/>
              <a:t>B</a:t>
            </a:r>
            <a:r>
              <a:rPr sz="6900" spc="-969" dirty="0"/>
              <a:t>a</a:t>
            </a:r>
            <a:r>
              <a:rPr sz="6900" spc="-165" dirty="0"/>
              <a:t>c</a:t>
            </a:r>
            <a:r>
              <a:rPr sz="6900" spc="-1040" dirty="0"/>
              <a:t>k</a:t>
            </a:r>
            <a:r>
              <a:rPr sz="6900" spc="-615" dirty="0"/>
              <a:t> </a:t>
            </a:r>
            <a:r>
              <a:rPr sz="6900" spc="-800" dirty="0"/>
              <a:t>P</a:t>
            </a:r>
            <a:r>
              <a:rPr sz="6900" spc="-905" dirty="0"/>
              <a:t>r</a:t>
            </a:r>
            <a:r>
              <a:rPr sz="6900" spc="-680" dirty="0"/>
              <a:t>o</a:t>
            </a:r>
            <a:r>
              <a:rPr sz="6900" spc="-665" dirty="0"/>
              <a:t>p</a:t>
            </a:r>
            <a:r>
              <a:rPr sz="6900" spc="-969" dirty="0"/>
              <a:t>a</a:t>
            </a:r>
            <a:r>
              <a:rPr sz="6900" spc="-720" dirty="0"/>
              <a:t>g</a:t>
            </a:r>
            <a:r>
              <a:rPr sz="6900" spc="-969" dirty="0"/>
              <a:t>a</a:t>
            </a:r>
            <a:r>
              <a:rPr sz="6900" spc="-585" dirty="0"/>
              <a:t>t</a:t>
            </a:r>
            <a:r>
              <a:rPr sz="6900" spc="-605" dirty="0"/>
              <a:t>i</a:t>
            </a:r>
            <a:r>
              <a:rPr sz="6900" spc="-680" dirty="0"/>
              <a:t>o</a:t>
            </a:r>
            <a:r>
              <a:rPr sz="6900" spc="-850" dirty="0"/>
              <a:t>n</a:t>
            </a:r>
            <a:r>
              <a:rPr sz="6900" spc="-615" dirty="0"/>
              <a:t> </a:t>
            </a:r>
            <a:r>
              <a:rPr sz="6900" spc="-855" dirty="0"/>
              <a:t>N</a:t>
            </a:r>
            <a:r>
              <a:rPr sz="6900" spc="-610" dirty="0"/>
              <a:t>e</a:t>
            </a:r>
            <a:r>
              <a:rPr sz="6900" spc="-585" dirty="0"/>
              <a:t>t</a:t>
            </a:r>
            <a:r>
              <a:rPr sz="6900" spc="-1545" dirty="0"/>
              <a:t>w</a:t>
            </a:r>
            <a:r>
              <a:rPr sz="6900" spc="-680" dirty="0"/>
              <a:t>o</a:t>
            </a:r>
            <a:r>
              <a:rPr sz="6900" spc="-905" dirty="0"/>
              <a:t>r</a:t>
            </a:r>
            <a:r>
              <a:rPr sz="6900" spc="-1040" dirty="0"/>
              <a:t>k</a:t>
            </a:r>
            <a:endParaRPr sz="69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16378</Words>
  <Application>WPS Presentation</Application>
  <PresentationFormat>Custom</PresentationFormat>
  <Paragraphs>127</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Verdana</vt:lpstr>
      <vt:lpstr>Cambria</vt:lpstr>
      <vt:lpstr>Tahoma</vt:lpstr>
      <vt:lpstr>Tahoma</vt:lpstr>
      <vt:lpstr>Calibri</vt:lpstr>
      <vt:lpstr>Microsoft YaHei</vt:lpstr>
      <vt:lpstr>Arial Unicode MS</vt:lpstr>
      <vt:lpstr>Office Theme</vt:lpstr>
      <vt:lpstr>PowerPoint 演示文稿</vt:lpstr>
      <vt:lpstr>Introduction</vt:lpstr>
      <vt:lpstr>Types of I ntrusions</vt:lpstr>
      <vt:lpstr>Types of Network I ntrusion  Detection Systems</vt:lpstr>
      <vt:lpstr>Benefits of Using  Hybrid Neural Networks</vt:lpstr>
      <vt:lpstr>Challenges in I mplementing  Hybrid Neural Networks</vt:lpstr>
      <vt:lpstr>PowerPoint 演示文稿</vt:lpstr>
      <vt:lpstr>Back propagation network is a type of artificial neural network that is  commonly used in machine learning and deep learning. It is a supervised  learning algorithm that is used for training feedforward neural networks.  The back propagation algorithm is used to adjust the weights of the  neurons in the network, which helps in reducing the error between the  actual output and the desired output.</vt:lpstr>
      <vt:lpstr>Training a Back Propagation Network</vt:lpstr>
      <vt:lpstr>Self Organizing Maps, also known as Kohonen maps, are a type of artificial  neural network that can be used for unsupervised learning. They are  particularly useful for clustering and visualizing high-dimensional data.</vt:lpstr>
      <vt:lpstr>Training Self Organizing Maps</vt:lpstr>
      <vt:lpstr>Hybrid SOM_BPN model</vt:lpstr>
      <vt:lpstr>B. Data pre pocessing and representation</vt:lpstr>
      <vt:lpstr>D. Selection of network structure, training and testing</vt:lpstr>
      <vt:lpstr>SI MULATI ON RESULT</vt:lpstr>
      <vt:lpstr>Self organizing map is an unsupervised neural network algorithm. In this work, the training was  employed through batch algorithm of SOM to cluster and visualize data. The output weight  information from SOM is fed into the backpropagation neural network. The final quantization error is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Neural Network: The Ultimate Defender Against Network Intrusion</dc:title>
  <dc:creator>Savleen kaur</dc:creator>
  <cp:keywords>DAFfuc3X6ok,BAEuU1cfpEI</cp:keywords>
  <cp:lastModifiedBy>User</cp:lastModifiedBy>
  <cp:revision>8</cp:revision>
  <dcterms:created xsi:type="dcterms:W3CDTF">2023-04-11T08:17:00Z</dcterms:created>
  <dcterms:modified xsi:type="dcterms:W3CDTF">2024-08-11T22:55:38Z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2023-04-11T05:30:00Z</vt:filetime>
  </property>
  <property fmtid="{D5CDD505-2E9C-101B-9397-08002B2CF9AE}" pid="3" name="Creator">
    <vt:lpwstr>Canva</vt:lpwstr>
  </property>
  <property fmtid="{D5CDD505-2E9C-101B-9397-08002B2CF9AE}" pid="4" name="LastSaved">
    <vt:filetime>2023-04-11T05:30:00Z</vt:filetime>
  </property>
  <property fmtid="{D5CDD505-2E9C-101B-9397-08002B2CF9AE}" pid="5" name="ICV">
    <vt:lpwstr>E7AE5BE2F2FD441D8E94B2EC0BC4ACC3_13</vt:lpwstr>
  </property>
  <property fmtid="{D5CDD505-2E9C-101B-9397-08002B2CF9AE}" pid="6" name="KSOProductBuildVer">
    <vt:lpwstr>1033-12.2.0.17153</vt:lpwstr>
  </property>
</Properties>
</file>