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db51f8513a8c423/Documents/employee_data%20naan%20mudhal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naan mudhalvan.xlsx]Sheet2!PivotTable2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SCORE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Exceeds</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D489-4F47-94AA-BC48AEBD812E}"/>
            </c:ext>
          </c:extLst>
        </c:ser>
        <c:ser>
          <c:idx val="1"/>
          <c:order val="1"/>
          <c:tx>
            <c:strRef>
              <c:f>Sheet2!$C$3:$C$4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D489-4F47-94AA-BC48AEBD812E}"/>
            </c:ext>
          </c:extLst>
        </c:ser>
        <c:ser>
          <c:idx val="2"/>
          <c:order val="2"/>
          <c:tx>
            <c:strRef>
              <c:f>Sheet2!$D$3:$D$4</c:f>
              <c:strCache>
                <c:ptCount val="1"/>
                <c:pt idx="0">
                  <c:v>Needs Improvement</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3-D489-4F47-94AA-BC48AEBD812E}"/>
            </c:ext>
          </c:extLst>
        </c:ser>
        <c:ser>
          <c:idx val="3"/>
          <c:order val="3"/>
          <c:tx>
            <c:strRef>
              <c:f>Sheet2!$E$3:$E$4</c:f>
              <c:strCache>
                <c:ptCount val="1"/>
                <c:pt idx="0">
                  <c:v>PIP</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D489-4F47-94AA-BC48AEBD812E}"/>
            </c:ext>
          </c:extLst>
        </c:ser>
        <c:dLbls>
          <c:showLegendKey val="0"/>
          <c:showVal val="0"/>
          <c:showCatName val="0"/>
          <c:showSerName val="0"/>
          <c:showPercent val="0"/>
          <c:showBubbleSize val="0"/>
        </c:dLbls>
        <c:gapWidth val="219"/>
        <c:overlap val="-27"/>
        <c:axId val="1862577360"/>
        <c:axId val="1862563920"/>
      </c:barChart>
      <c:catAx>
        <c:axId val="186257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563920"/>
        <c:crosses val="autoZero"/>
        <c:auto val="1"/>
        <c:lblAlgn val="ctr"/>
        <c:lblOffset val="100"/>
        <c:noMultiLvlLbl val="0"/>
      </c:catAx>
      <c:valAx>
        <c:axId val="1862563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5773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SAVMYA SRI.D</a:t>
            </a:r>
          </a:p>
          <a:p>
            <a:r>
              <a:rPr lang="en-US" sz="2400" dirty="0"/>
              <a:t>REGISTER NO: 122202217, asunm1353122202217</a:t>
            </a:r>
          </a:p>
          <a:p>
            <a:r>
              <a:rPr lang="en-US" sz="2400" dirty="0"/>
              <a:t>DEPARTMENT: BCOM(CORPORATE SECRETARYSHIP)</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3D799FD-E8C1-F91A-37DB-4EB2C0453A33}"/>
              </a:ext>
            </a:extLst>
          </p:cNvPr>
          <p:cNvSpPr txBox="1"/>
          <p:nvPr/>
        </p:nvSpPr>
        <p:spPr>
          <a:xfrm>
            <a:off x="739775" y="1219200"/>
            <a:ext cx="8794750" cy="2031325"/>
          </a:xfrm>
          <a:prstGeom prst="rect">
            <a:avLst/>
          </a:prstGeom>
          <a:noFill/>
        </p:spPr>
        <p:txBody>
          <a:bodyPr wrap="square" rtlCol="0">
            <a:spAutoFit/>
          </a:bodyPr>
          <a:lstStyle/>
          <a:p>
            <a:r>
              <a:rPr lang="en-US" dirty="0"/>
              <a:t>DATA COLLECTION</a:t>
            </a:r>
          </a:p>
          <a:p>
            <a:r>
              <a:rPr lang="en-US" dirty="0"/>
              <a:t>DATA CLEANING</a:t>
            </a:r>
          </a:p>
          <a:p>
            <a:r>
              <a:rPr lang="en-US" dirty="0"/>
              <a:t>TECHNIQUES</a:t>
            </a:r>
          </a:p>
          <a:p>
            <a:r>
              <a:rPr lang="en-US" dirty="0"/>
              <a:t>RESULT</a:t>
            </a:r>
          </a:p>
          <a:p>
            <a:r>
              <a:rPr lang="en-US" dirty="0"/>
              <a:t>PIVOT TABLE</a:t>
            </a:r>
          </a:p>
          <a:p>
            <a:r>
              <a:rPr lang="en-US" dirty="0"/>
              <a:t>CHARTS</a:t>
            </a:r>
          </a:p>
          <a:p>
            <a:r>
              <a:rPr lang="en-US" dirty="0"/>
              <a:t>GRAPHS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11133D90-B5C2-4C78-F285-5EA221D4C2FB}"/>
              </a:ext>
            </a:extLst>
          </p:cNvPr>
          <p:cNvGraphicFramePr>
            <a:graphicFrameLocks/>
          </p:cNvGraphicFramePr>
          <p:nvPr>
            <p:extLst>
              <p:ext uri="{D42A27DB-BD31-4B8C-83A1-F6EECF244321}">
                <p14:modId xmlns:p14="http://schemas.microsoft.com/office/powerpoint/2010/main" val="4209236404"/>
              </p:ext>
            </p:extLst>
          </p:nvPr>
        </p:nvGraphicFramePr>
        <p:xfrm>
          <a:off x="1089220" y="1695450"/>
          <a:ext cx="6149780" cy="3409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AB173BB-C29E-B3D8-B0B8-06EDC448C713}"/>
              </a:ext>
            </a:extLst>
          </p:cNvPr>
          <p:cNvSpPr txBox="1"/>
          <p:nvPr/>
        </p:nvSpPr>
        <p:spPr>
          <a:xfrm>
            <a:off x="914400" y="1676400"/>
            <a:ext cx="8839200" cy="4493538"/>
          </a:xfrm>
          <a:prstGeom prst="rect">
            <a:avLst/>
          </a:prstGeom>
          <a:noFill/>
        </p:spPr>
        <p:txBody>
          <a:bodyPr wrap="square" rtlCol="0">
            <a:spAutoFit/>
          </a:bodyPr>
          <a:lstStyle/>
          <a:p>
            <a:r>
              <a:rPr lang="en-US" sz="2600" b="1" dirty="0">
                <a:latin typeface="Trebuchet MS" panose="020B0603020202020204" pitchFamily="34" charset="0"/>
              </a:rPr>
              <a:t>	</a:t>
            </a:r>
            <a:r>
              <a:rPr lang="en-US" sz="2600" dirty="0">
                <a:latin typeface="Trebuchet MS" panose="020B0603020202020204" pitchFamily="34" charset="0"/>
              </a:rPr>
              <a:t>In conclusion, using Excel for employee performance score analysis offers a cost-effective, customizable, and user-friendly solution for tracking and evaluating employee metrics. It enhances decision-making, transparency, and scalability while integrating seamlessly with other data sources. This approach provides valuable insights for performance improvement and strategic talent management. Additionally, Excel’s versatility allows for trend analysis and forecasting, helping organizations anticipate future needs and adjust strategies</a:t>
            </a:r>
            <a:endParaRPr lang="en-IN" sz="2600" dirty="0">
              <a:latin typeface="Trebuchet MS" panose="020B0603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Score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5F4CA79-F5AA-CEE3-D140-FF1C6211928B}"/>
              </a:ext>
            </a:extLst>
          </p:cNvPr>
          <p:cNvSpPr txBox="1"/>
          <p:nvPr/>
        </p:nvSpPr>
        <p:spPr>
          <a:xfrm>
            <a:off x="990600" y="2056537"/>
            <a:ext cx="7096125" cy="3416320"/>
          </a:xfrm>
          <a:prstGeom prst="rect">
            <a:avLst/>
          </a:prstGeom>
          <a:noFill/>
        </p:spPr>
        <p:txBody>
          <a:bodyPr wrap="square" rtlCol="0">
            <a:spAutoFit/>
          </a:bodyPr>
          <a:lstStyle/>
          <a:p>
            <a:pPr algn="just"/>
            <a:r>
              <a:rPr lang="en-US" sz="2400" dirty="0">
                <a:latin typeface="Trebuchet MS" panose="020B0603020202020204" pitchFamily="34" charset="0"/>
              </a:rPr>
              <a:t>	Analyze employee performance scores using Excel to identify trends, correlations, and performance patterns across different departments and roles. The goal is to uncover key factors influencing employee performance and provide actionable insights to enhance workforce productivity and support strategic decision-making in promotions, training, and resource allocation.</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2DBAF8-E341-D903-4BFC-5A20E8745280}"/>
              </a:ext>
            </a:extLst>
          </p:cNvPr>
          <p:cNvSpPr txBox="1"/>
          <p:nvPr/>
        </p:nvSpPr>
        <p:spPr>
          <a:xfrm>
            <a:off x="838200" y="2242482"/>
            <a:ext cx="7642225" cy="3046988"/>
          </a:xfrm>
          <a:prstGeom prst="rect">
            <a:avLst/>
          </a:prstGeom>
          <a:noFill/>
        </p:spPr>
        <p:txBody>
          <a:bodyPr wrap="square" rtlCol="0">
            <a:spAutoFit/>
          </a:bodyPr>
          <a:lstStyle/>
          <a:p>
            <a:pPr algn="just"/>
            <a:r>
              <a:rPr lang="en-US" sz="2400" dirty="0">
                <a:latin typeface="Trebuchet MS" panose="020B0603020202020204" pitchFamily="34" charset="0"/>
              </a:rPr>
              <a:t>   Evaluate employee performance data to identify trends, strengths, and areas for improvement. Generate actionable insights to enhance HR strategies, </a:t>
            </a:r>
            <a:r>
              <a:rPr lang="en-US" sz="2400" dirty="0" err="1">
                <a:latin typeface="Trebuchet MS" panose="020B0603020202020204" pitchFamily="34" charset="0"/>
              </a:rPr>
              <a:t>optimise</a:t>
            </a:r>
            <a:r>
              <a:rPr lang="en-US" sz="2400" dirty="0">
                <a:latin typeface="Trebuchet MS" panose="020B0603020202020204" pitchFamily="34" charset="0"/>
              </a:rPr>
              <a:t> employee development, and support decision-making processes. </a:t>
            </a:r>
            <a:r>
              <a:rPr lang="en-US" sz="2400" dirty="0" err="1">
                <a:latin typeface="Trebuchet MS" panose="020B0603020202020204" pitchFamily="34" charset="0"/>
              </a:rPr>
              <a:t>Utilise</a:t>
            </a:r>
            <a:r>
              <a:rPr lang="en-US" sz="2400" dirty="0">
                <a:latin typeface="Trebuchet MS" panose="020B0603020202020204" pitchFamily="34" charset="0"/>
              </a:rPr>
              <a:t> Excel tools to provide a clear, data-driven overview of performance metrics, enabling targeted interventions and informed strategic planning.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BF36BDE-3BF3-DB3D-4801-934EDB1FA3C0}"/>
              </a:ext>
            </a:extLst>
          </p:cNvPr>
          <p:cNvSpPr txBox="1"/>
          <p:nvPr/>
        </p:nvSpPr>
        <p:spPr>
          <a:xfrm>
            <a:off x="838200" y="1695450"/>
            <a:ext cx="6858000" cy="3993401"/>
          </a:xfrm>
          <a:prstGeom prst="rect">
            <a:avLst/>
          </a:prstGeom>
          <a:noFill/>
        </p:spPr>
        <p:txBody>
          <a:bodyPr wrap="square" rtlCol="0">
            <a:spAutoFit/>
          </a:bodyPr>
          <a:lstStyle/>
          <a:p>
            <a:endParaRPr lang="en-US" sz="1950" dirty="0"/>
          </a:p>
          <a:p>
            <a:r>
              <a:rPr lang="en-US" sz="1950" dirty="0"/>
              <a:t>HR Managers: Make decisions on promotions, raises, and development.</a:t>
            </a:r>
          </a:p>
          <a:p>
            <a:endParaRPr lang="en-US" sz="1950" dirty="0"/>
          </a:p>
          <a:p>
            <a:pPr marL="342900" indent="-342900">
              <a:buAutoNum type="arabicPeriod"/>
            </a:pPr>
            <a:r>
              <a:rPr lang="en-US" sz="1950" dirty="0"/>
              <a:t>Team Leaders/Supervisors: Evaluate team performance and provide feedback.</a:t>
            </a:r>
          </a:p>
          <a:p>
            <a:pPr marL="342900" indent="-342900">
              <a:buAutoNum type="arabicPeriod"/>
            </a:pPr>
            <a:r>
              <a:rPr lang="en-US" sz="1950" dirty="0"/>
              <a:t>Department Heads: Assess team performance and manage resources.</a:t>
            </a:r>
          </a:p>
          <a:p>
            <a:pPr marL="342900" indent="-342900">
              <a:buAutoNum type="arabicPeriod"/>
            </a:pPr>
            <a:r>
              <a:rPr lang="en-US" sz="1950" dirty="0"/>
              <a:t>Senior Executives: Use aggregated data for strategic decisions.</a:t>
            </a:r>
          </a:p>
          <a:p>
            <a:pPr marL="342900" indent="-342900">
              <a:buAutoNum type="arabicPeriod"/>
            </a:pPr>
            <a:r>
              <a:rPr lang="en-US" sz="1950" dirty="0"/>
              <a:t>Employees: Review their own performance data for personal development.</a:t>
            </a:r>
          </a:p>
          <a:p>
            <a:pPr marL="342900" indent="-342900">
              <a:buAutoNum type="arabicPeriod"/>
            </a:pPr>
            <a:r>
              <a:rPr lang="en-US" sz="1950" dirty="0"/>
              <a:t>Performance Analysts: Create and interpret performance data for various stakeholders.</a:t>
            </a:r>
            <a:endParaRPr lang="en-IN" sz="19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B7C29E6-7158-6877-2DE9-F9B550E5EB63}"/>
              </a:ext>
            </a:extLst>
          </p:cNvPr>
          <p:cNvSpPr txBox="1"/>
          <p:nvPr/>
        </p:nvSpPr>
        <p:spPr>
          <a:xfrm>
            <a:off x="2895600" y="1695450"/>
            <a:ext cx="7848600" cy="3970318"/>
          </a:xfrm>
          <a:prstGeom prst="rect">
            <a:avLst/>
          </a:prstGeom>
          <a:noFill/>
        </p:spPr>
        <p:txBody>
          <a:bodyPr wrap="square" rtlCol="0">
            <a:spAutoFit/>
          </a:bodyPr>
          <a:lstStyle/>
          <a:p>
            <a:pPr algn="just"/>
            <a:r>
              <a:rPr lang="en-US" sz="2100" b="1" dirty="0">
                <a:latin typeface="Trebuchet MS" panose="020B0603020202020204" pitchFamily="34" charset="0"/>
              </a:rPr>
              <a:t>Solution</a:t>
            </a:r>
            <a:r>
              <a:rPr lang="en-US" sz="2100" dirty="0">
                <a:latin typeface="Trebuchet MS" panose="020B0603020202020204" pitchFamily="34" charset="0"/>
              </a:rPr>
              <a:t>: Use Excel to track, analyze, and visualize employee performance through scorecards, formulas, and dashboards, enabling efficient and systematic performance reviews.</a:t>
            </a:r>
          </a:p>
          <a:p>
            <a:pPr algn="just"/>
            <a:endParaRPr lang="en-US" sz="2100" dirty="0">
              <a:latin typeface="Trebuchet MS" panose="020B0603020202020204" pitchFamily="34" charset="0"/>
            </a:endParaRPr>
          </a:p>
          <a:p>
            <a:pPr algn="just"/>
            <a:r>
              <a:rPr lang="en-US" sz="2100" b="1" dirty="0">
                <a:latin typeface="Trebuchet MS" panose="020B0603020202020204" pitchFamily="34" charset="0"/>
              </a:rPr>
              <a:t>Value Proposition</a:t>
            </a:r>
            <a:r>
              <a:rPr lang="en-US" sz="2100" dirty="0">
                <a:latin typeface="Trebuchet MS" panose="020B0603020202020204" pitchFamily="34" charset="0"/>
              </a:rPr>
              <a:t>: Excel enables informed decision-making, is cost-effective and customizable, offers ease of use, enhances transparency, scales with data growth, and integrates with other data sources. It provides actionable insights for performance improvement and strategic planning, making it a practical tool for managing and developing talent effectively. Additionally, it supports trend analysis and forecasting, helping organizations anticipate future performance needs and trends.</a:t>
            </a:r>
            <a:endParaRPr lang="en-IN" sz="21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5971FE83-5131-CCBB-8AC3-48E2746CB889}"/>
              </a:ext>
            </a:extLst>
          </p:cNvPr>
          <p:cNvSpPr txBox="1"/>
          <p:nvPr/>
        </p:nvSpPr>
        <p:spPr>
          <a:xfrm>
            <a:off x="914400" y="1371600"/>
            <a:ext cx="7315200" cy="2246769"/>
          </a:xfrm>
          <a:prstGeom prst="rect">
            <a:avLst/>
          </a:prstGeom>
          <a:noFill/>
        </p:spPr>
        <p:txBody>
          <a:bodyPr wrap="square" rtlCol="0">
            <a:spAutoFit/>
          </a:bodyPr>
          <a:lstStyle/>
          <a:p>
            <a:pPr algn="just"/>
            <a:r>
              <a:rPr lang="en-US" sz="2800" dirty="0">
                <a:latin typeface="Trebuchet MS" panose="020B0603020202020204" pitchFamily="34" charset="0"/>
              </a:rPr>
              <a:t>Employee Data: Kaggle</a:t>
            </a:r>
          </a:p>
          <a:p>
            <a:pPr algn="just"/>
            <a:r>
              <a:rPr lang="en-US" sz="2800" dirty="0">
                <a:latin typeface="Trebuchet MS" panose="020B0603020202020204" pitchFamily="34" charset="0"/>
              </a:rPr>
              <a:t>Employee ID Number : 3434</a:t>
            </a:r>
          </a:p>
          <a:p>
            <a:pPr algn="just"/>
            <a:r>
              <a:rPr lang="en-US" sz="2800" dirty="0">
                <a:latin typeface="Trebuchet MS" panose="020B0603020202020204" pitchFamily="34" charset="0"/>
              </a:rPr>
              <a:t>Business Unit : WBL</a:t>
            </a:r>
          </a:p>
          <a:p>
            <a:pPr algn="just"/>
            <a:r>
              <a:rPr lang="en-US" sz="2800" dirty="0">
                <a:latin typeface="Trebuchet MS" panose="020B0603020202020204" pitchFamily="34" charset="0"/>
              </a:rPr>
              <a:t>Hire Date:  12.12.2022</a:t>
            </a:r>
          </a:p>
          <a:p>
            <a:pPr algn="just"/>
            <a:r>
              <a:rPr lang="en-US" sz="2800" dirty="0">
                <a:latin typeface="Trebuchet MS" panose="020B0603020202020204" pitchFamily="34" charset="0"/>
              </a:rPr>
              <a:t>Manager’s name or ID :Charity Miranda </a:t>
            </a:r>
            <a:endParaRPr lang="en-IN" sz="2800" dirty="0">
              <a:latin typeface="Trebuchet MS" panose="020B0603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3915F7B-7F9D-64B7-748B-6D3CFCD8C249}"/>
              </a:ext>
            </a:extLst>
          </p:cNvPr>
          <p:cNvSpPr txBox="1"/>
          <p:nvPr/>
        </p:nvSpPr>
        <p:spPr>
          <a:xfrm>
            <a:off x="2438400" y="1695450"/>
            <a:ext cx="7162800" cy="4154984"/>
          </a:xfrm>
          <a:prstGeom prst="rect">
            <a:avLst/>
          </a:prstGeom>
          <a:noFill/>
        </p:spPr>
        <p:txBody>
          <a:bodyPr wrap="square" rtlCol="0">
            <a:spAutoFit/>
          </a:bodyPr>
          <a:lstStyle/>
          <a:p>
            <a:pPr marL="342900" indent="-342900">
              <a:buAutoNum type="arabicPeriod"/>
            </a:pPr>
            <a:r>
              <a:rPr lang="en-US" sz="2200" b="1" dirty="0">
                <a:latin typeface="Trebuchet MS" panose="020B0603020202020204" pitchFamily="34" charset="0"/>
              </a:rPr>
              <a:t>Interactive Dashboards</a:t>
            </a:r>
            <a:r>
              <a:rPr lang="en-US" sz="2200" dirty="0">
                <a:latin typeface="Trebuchet MS" panose="020B0603020202020204" pitchFamily="34" charset="0"/>
              </a:rPr>
              <a:t>: Create dynamic, interactive dashboards with slicers and filters to allow personalized views of performance data across departments and roles.</a:t>
            </a:r>
          </a:p>
          <a:p>
            <a:pPr marL="342900" indent="-342900">
              <a:buAutoNum type="arabicPeriod"/>
            </a:pPr>
            <a:r>
              <a:rPr lang="en-US" sz="2200" b="1" dirty="0">
                <a:latin typeface="Trebuchet MS" panose="020B0603020202020204" pitchFamily="34" charset="0"/>
              </a:rPr>
              <a:t>Predictive Analytics</a:t>
            </a:r>
            <a:r>
              <a:rPr lang="en-US" sz="2200" dirty="0">
                <a:latin typeface="Trebuchet MS" panose="020B0603020202020204" pitchFamily="34" charset="0"/>
              </a:rPr>
              <a:t>: Use Excel's advanced tools to forecast future performance trends based on historical data, enabling proactive management decisions.</a:t>
            </a:r>
          </a:p>
          <a:p>
            <a:pPr marL="342900" indent="-342900">
              <a:buAutoNum type="arabicPeriod"/>
            </a:pPr>
            <a:r>
              <a:rPr lang="en-US" sz="2200" b="1" dirty="0">
                <a:latin typeface="Trebuchet MS" panose="020B0603020202020204" pitchFamily="34" charset="0"/>
              </a:rPr>
              <a:t>Automated Insights</a:t>
            </a:r>
            <a:r>
              <a:rPr lang="en-US" sz="2200" dirty="0">
                <a:latin typeface="Trebuchet MS" panose="020B0603020202020204" pitchFamily="34" charset="0"/>
              </a:rPr>
              <a:t>: Implement automated reports and visualizations that provide real-time, data-driven insights and recommendations, reducing manual effort and enhancing decision-making.</a:t>
            </a:r>
            <a:endParaRPr lang="en-IN" sz="2200"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TotalTime>
  <Words>571</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savmya sri</cp:lastModifiedBy>
  <cp:revision>13</cp:revision>
  <dcterms:created xsi:type="dcterms:W3CDTF">2024-03-29T15:07:22Z</dcterms:created>
  <dcterms:modified xsi:type="dcterms:W3CDTF">2024-08-31T11:42:25Z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