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94628" autoAdjust="0"/>
  </p:normalViewPr>
  <p:slideViewPr>
    <p:cSldViewPr showGuides="1">
      <p:cViewPr varScale="1">
        <p:scale>
          <a:sx n="91" d="100"/>
          <a:sy n="91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47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27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89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46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02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14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46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9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27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39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6C50-3C04-4827-BE75-29D46D82EADB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47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06C50-3C04-4827-BE75-29D46D82EADB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383D3-2CAF-4A00-9B3A-2E83E3509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6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260648"/>
            <a:ext cx="52565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30         .macro  </a:t>
            </a:r>
            <a:r>
              <a:rPr lang="en-US" altLang="ko-KR" sz="1400" dirty="0" err="1" smtClean="0"/>
              <a:t>testop</a:t>
            </a:r>
            <a:r>
              <a:rPr lang="en-US" altLang="ko-KR" sz="1400" dirty="0" smtClean="0"/>
              <a:t>, name, </a:t>
            </a:r>
            <a:r>
              <a:rPr lang="en-US" altLang="ko-KR" sz="1400" dirty="0" err="1" smtClean="0"/>
              <a:t>instr</a:t>
            </a:r>
            <a:r>
              <a:rPr lang="en-US" altLang="ko-KR" sz="1400" dirty="0" smtClean="0"/>
              <a:t>, store</a:t>
            </a:r>
          </a:p>
          <a:p>
            <a:r>
              <a:rPr lang="en-US" altLang="ko-KR" sz="1400" dirty="0" smtClean="0"/>
              <a:t>31 ENTRY(  \name           )</a:t>
            </a:r>
          </a:p>
          <a:p>
            <a:r>
              <a:rPr lang="en-US" altLang="ko-KR" sz="1400" dirty="0" smtClean="0"/>
              <a:t>32 UNWIND( .</a:t>
            </a:r>
            <a:r>
              <a:rPr lang="en-US" altLang="ko-KR" sz="1400" dirty="0" err="1" smtClean="0"/>
              <a:t>fnstart</a:t>
            </a:r>
            <a:r>
              <a:rPr lang="en-US" altLang="ko-KR" sz="1400" dirty="0" smtClean="0"/>
              <a:t>        )</a:t>
            </a:r>
          </a:p>
          <a:p>
            <a:r>
              <a:rPr lang="en-US" altLang="ko-KR" sz="1400" dirty="0" smtClean="0"/>
              <a:t>33         ands    </a:t>
            </a:r>
            <a:r>
              <a:rPr lang="en-US" altLang="ko-KR" sz="1400" dirty="0" err="1" smtClean="0"/>
              <a:t>ip</a:t>
            </a:r>
            <a:r>
              <a:rPr lang="en-US" altLang="ko-KR" sz="1400" dirty="0" smtClean="0"/>
              <a:t>, r1, #3</a:t>
            </a:r>
          </a:p>
          <a:p>
            <a:r>
              <a:rPr lang="en-US" altLang="ko-KR" sz="1400" dirty="0" smtClean="0"/>
              <a:t>34         </a:t>
            </a:r>
            <a:r>
              <a:rPr lang="en-US" altLang="ko-KR" sz="1400" dirty="0" err="1" smtClean="0"/>
              <a:t>strneb</a:t>
            </a:r>
            <a:r>
              <a:rPr lang="en-US" altLang="ko-KR" sz="1400" dirty="0" smtClean="0"/>
              <a:t>  r1, [</a:t>
            </a:r>
            <a:r>
              <a:rPr lang="en-US" altLang="ko-KR" sz="1400" dirty="0" err="1" smtClean="0"/>
              <a:t>ip</a:t>
            </a:r>
            <a:r>
              <a:rPr lang="en-US" altLang="ko-KR" sz="1400" dirty="0" smtClean="0"/>
              <a:t>]                @ assert word-aligned</a:t>
            </a:r>
          </a:p>
          <a:p>
            <a:r>
              <a:rPr lang="en-US" altLang="ko-KR" sz="1400" dirty="0" smtClean="0"/>
              <a:t>35         </a:t>
            </a:r>
            <a:r>
              <a:rPr lang="en-US" altLang="ko-KR" sz="1400" dirty="0" err="1" smtClean="0"/>
              <a:t>mov</a:t>
            </a:r>
            <a:r>
              <a:rPr lang="en-US" altLang="ko-KR" sz="1400" dirty="0" smtClean="0"/>
              <a:t>     r2, #1</a:t>
            </a:r>
          </a:p>
          <a:p>
            <a:r>
              <a:rPr lang="en-US" altLang="ko-KR" sz="1400" dirty="0" smtClean="0"/>
              <a:t>36         and     r3, r0, #31             @ Get bit offset</a:t>
            </a:r>
          </a:p>
          <a:p>
            <a:r>
              <a:rPr lang="en-US" altLang="ko-KR" sz="1400" dirty="0" smtClean="0"/>
              <a:t>37         </a:t>
            </a:r>
            <a:r>
              <a:rPr lang="en-US" altLang="ko-KR" sz="1400" dirty="0" err="1" smtClean="0"/>
              <a:t>mov</a:t>
            </a:r>
            <a:r>
              <a:rPr lang="en-US" altLang="ko-KR" sz="1400" dirty="0" smtClean="0"/>
              <a:t>     r0, r0, </a:t>
            </a:r>
            <a:r>
              <a:rPr lang="en-US" altLang="ko-KR" sz="1400" dirty="0" err="1" smtClean="0"/>
              <a:t>lsr</a:t>
            </a:r>
            <a:r>
              <a:rPr lang="en-US" altLang="ko-KR" sz="1400" dirty="0" smtClean="0"/>
              <a:t> #5</a:t>
            </a:r>
          </a:p>
          <a:p>
            <a:r>
              <a:rPr lang="en-US" altLang="ko-KR" sz="1400" dirty="0" smtClean="0"/>
              <a:t>38         add     r1, r1, r0, </a:t>
            </a:r>
            <a:r>
              <a:rPr lang="en-US" altLang="ko-KR" sz="1400" dirty="0" err="1" smtClean="0"/>
              <a:t>lsl</a:t>
            </a:r>
            <a:r>
              <a:rPr lang="en-US" altLang="ko-KR" sz="1400" dirty="0" smtClean="0"/>
              <a:t> #2      @ Get word offset</a:t>
            </a:r>
          </a:p>
          <a:p>
            <a:r>
              <a:rPr lang="en-US" altLang="ko-KR" sz="1400" dirty="0" smtClean="0"/>
              <a:t>39         </a:t>
            </a:r>
            <a:r>
              <a:rPr lang="en-US" altLang="ko-KR" sz="1400" dirty="0" err="1" smtClean="0"/>
              <a:t>mov</a:t>
            </a:r>
            <a:r>
              <a:rPr lang="en-US" altLang="ko-KR" sz="1400" dirty="0" smtClean="0"/>
              <a:t>     r3, r2, </a:t>
            </a:r>
            <a:r>
              <a:rPr lang="en-US" altLang="ko-KR" sz="1400" dirty="0" err="1" smtClean="0"/>
              <a:t>lsl</a:t>
            </a:r>
            <a:r>
              <a:rPr lang="en-US" altLang="ko-KR" sz="1400" dirty="0" smtClean="0"/>
              <a:t> r3          @ create mask</a:t>
            </a:r>
          </a:p>
          <a:p>
            <a:r>
              <a:rPr lang="en-US" altLang="ko-KR" sz="1400" dirty="0" smtClean="0"/>
              <a:t>40         </a:t>
            </a:r>
            <a:r>
              <a:rPr lang="en-US" altLang="ko-KR" sz="1400" dirty="0" err="1" smtClean="0"/>
              <a:t>smp_dmb</a:t>
            </a:r>
            <a:endParaRPr lang="en-US" altLang="ko-KR" sz="1400" dirty="0" smtClean="0"/>
          </a:p>
          <a:p>
            <a:r>
              <a:rPr lang="pt-BR" altLang="ko-KR" sz="1400" dirty="0"/>
              <a:t>46 1:      ldrex   r2, [r1]</a:t>
            </a:r>
          </a:p>
          <a:p>
            <a:r>
              <a:rPr lang="en-US" altLang="ko-KR" sz="1400" dirty="0"/>
              <a:t>47         ands    r0, r2, r3              @ save old value of bit</a:t>
            </a:r>
          </a:p>
          <a:p>
            <a:r>
              <a:rPr lang="pt-BR" altLang="ko-KR" sz="1400" dirty="0"/>
              <a:t>48         \instr  r2, r2, r3              @ toggle bit</a:t>
            </a:r>
          </a:p>
          <a:p>
            <a:r>
              <a:rPr lang="pt-BR" altLang="ko-KR" sz="1400" dirty="0"/>
              <a:t>49         strex   ip, r2, [r1]</a:t>
            </a:r>
          </a:p>
          <a:p>
            <a:r>
              <a:rPr lang="en-US" altLang="ko-KR" sz="1400" dirty="0"/>
              <a:t>50         </a:t>
            </a:r>
            <a:r>
              <a:rPr lang="en-US" altLang="ko-KR" sz="1400" dirty="0" err="1"/>
              <a:t>cmp</a:t>
            </a:r>
            <a:r>
              <a:rPr lang="en-US" altLang="ko-KR" sz="1400" dirty="0"/>
              <a:t>     </a:t>
            </a:r>
            <a:r>
              <a:rPr lang="en-US" altLang="ko-KR" sz="1400" dirty="0" err="1"/>
              <a:t>ip</a:t>
            </a:r>
            <a:r>
              <a:rPr lang="en-US" altLang="ko-KR" sz="1400" dirty="0"/>
              <a:t>, #0</a:t>
            </a:r>
          </a:p>
          <a:p>
            <a:r>
              <a:rPr lang="en-US" altLang="ko-KR" sz="1400" dirty="0"/>
              <a:t>51         </a:t>
            </a:r>
            <a:r>
              <a:rPr lang="en-US" altLang="ko-KR" sz="1400" dirty="0" err="1"/>
              <a:t>bne</a:t>
            </a:r>
            <a:r>
              <a:rPr lang="en-US" altLang="ko-KR" sz="1400" dirty="0"/>
              <a:t>     1b</a:t>
            </a:r>
          </a:p>
          <a:p>
            <a:r>
              <a:rPr lang="en-US" altLang="ko-KR" sz="1400" dirty="0"/>
              <a:t>52         </a:t>
            </a:r>
            <a:r>
              <a:rPr lang="en-US" altLang="ko-KR" sz="1400" dirty="0" err="1"/>
              <a:t>smp_dmb</a:t>
            </a:r>
            <a:endParaRPr lang="en-US" altLang="ko-KR" sz="1400" dirty="0"/>
          </a:p>
          <a:p>
            <a:r>
              <a:rPr lang="en-US" altLang="ko-KR" sz="1400" dirty="0"/>
              <a:t>53         </a:t>
            </a:r>
            <a:r>
              <a:rPr lang="en-US" altLang="ko-KR" sz="1400" dirty="0" err="1"/>
              <a:t>cmp</a:t>
            </a:r>
            <a:r>
              <a:rPr lang="en-US" altLang="ko-KR" sz="1400" dirty="0"/>
              <a:t>     r0, #0</a:t>
            </a:r>
          </a:p>
          <a:p>
            <a:r>
              <a:rPr lang="en-US" altLang="ko-KR" sz="1400" dirty="0"/>
              <a:t>54         </a:t>
            </a:r>
            <a:r>
              <a:rPr lang="en-US" altLang="ko-KR" sz="1400" dirty="0" err="1"/>
              <a:t>movne</a:t>
            </a:r>
            <a:r>
              <a:rPr lang="en-US" altLang="ko-KR" sz="1400" dirty="0"/>
              <a:t>   r0, #1</a:t>
            </a:r>
          </a:p>
          <a:p>
            <a:r>
              <a:rPr lang="en-US" altLang="ko-KR" sz="1400" dirty="0"/>
              <a:t>55 2:      </a:t>
            </a:r>
            <a:r>
              <a:rPr lang="en-US" altLang="ko-KR" sz="1400" dirty="0" err="1"/>
              <a:t>bx</a:t>
            </a:r>
            <a:r>
              <a:rPr lang="en-US" altLang="ko-KR" sz="1400" dirty="0"/>
              <a:t>      </a:t>
            </a:r>
            <a:r>
              <a:rPr lang="en-US" altLang="ko-KR" sz="1400" dirty="0" err="1"/>
              <a:t>lr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364088" y="548680"/>
            <a:ext cx="3456384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TestCase</a:t>
            </a:r>
            <a:r>
              <a:rPr lang="en-US" altLang="ko-KR" sz="1600" b="1" dirty="0" smtClean="0"/>
              <a:t>: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test_and_clear_bit</a:t>
            </a:r>
            <a:r>
              <a:rPr lang="en-US" altLang="ko-KR" sz="1600" dirty="0" smtClean="0"/>
              <a:t>(16, 0x1234_1234)</a:t>
            </a:r>
            <a:endParaRPr lang="ko-KR" altLang="en-US" sz="16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299285"/>
              </p:ext>
            </p:extLst>
          </p:nvPr>
        </p:nvGraphicFramePr>
        <p:xfrm>
          <a:off x="6516216" y="663492"/>
          <a:ext cx="2160240" cy="605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3892"/>
                <a:gridCol w="1266348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Address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0x1234_1234</a:t>
                      </a:r>
                      <a:endParaRPr lang="ko-KR" altLang="en-US" sz="1200" dirty="0"/>
                    </a:p>
                  </a:txBody>
                  <a:tcPr/>
                </a:tc>
              </a:tr>
              <a:tr h="317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Value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0xFFFF_FFFF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750737"/>
              </p:ext>
            </p:extLst>
          </p:nvPr>
        </p:nvGraphicFramePr>
        <p:xfrm>
          <a:off x="5292080" y="2708920"/>
          <a:ext cx="1665734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1017662"/>
              </a:tblGrid>
              <a:tr h="1680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1. L33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16</a:t>
                      </a:r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0x1234_1234</a:t>
                      </a:r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R12(</a:t>
                      </a:r>
                      <a:r>
                        <a:rPr lang="en-US" altLang="ko-KR" sz="1100" dirty="0" err="1" smtClean="0"/>
                        <a:t>ip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0x00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883328"/>
              </p:ext>
            </p:extLst>
          </p:nvPr>
        </p:nvGraphicFramePr>
        <p:xfrm>
          <a:off x="7236296" y="2708920"/>
          <a:ext cx="1665734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1017662"/>
              </a:tblGrid>
              <a:tr h="1680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2. L35 ~ L37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0x1234_1234</a:t>
                      </a:r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R12(</a:t>
                      </a:r>
                      <a:r>
                        <a:rPr lang="en-US" altLang="ko-KR" sz="1100" dirty="0" err="1" smtClean="0"/>
                        <a:t>ip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0x00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68945"/>
              </p:ext>
            </p:extLst>
          </p:nvPr>
        </p:nvGraphicFramePr>
        <p:xfrm>
          <a:off x="251520" y="4877296"/>
          <a:ext cx="1665734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1017662"/>
              </a:tblGrid>
              <a:tr h="1680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3. L38, 39, 46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0x1234_1234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0xFFFF_FFFF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0x0001_0000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R12(</a:t>
                      </a:r>
                      <a:r>
                        <a:rPr lang="en-US" altLang="ko-KR" sz="1100" dirty="0" err="1" smtClean="0"/>
                        <a:t>ip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0x00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763751"/>
              </p:ext>
            </p:extLst>
          </p:nvPr>
        </p:nvGraphicFramePr>
        <p:xfrm>
          <a:off x="2411760" y="4877792"/>
          <a:ext cx="1665734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1017662"/>
              </a:tblGrid>
              <a:tr h="1680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4. L47,</a:t>
                      </a:r>
                      <a:r>
                        <a:rPr lang="en-US" altLang="ko-KR" sz="1100" b="1" baseline="0" dirty="0" smtClean="0"/>
                        <a:t> L48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0x0001_0000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0x1234_1234</a:t>
                      </a:r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0xFFFE_FFFF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0x0001_0000</a:t>
                      </a:r>
                      <a:endParaRPr lang="ko-KR" altLang="en-US" sz="1100" dirty="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R12(</a:t>
                      </a:r>
                      <a:r>
                        <a:rPr lang="en-US" altLang="ko-KR" sz="1100" dirty="0" err="1" smtClean="0"/>
                        <a:t>ip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0x00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95746"/>
              </p:ext>
            </p:extLst>
          </p:nvPr>
        </p:nvGraphicFramePr>
        <p:xfrm>
          <a:off x="6516216" y="1772816"/>
          <a:ext cx="2160240" cy="605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3892"/>
                <a:gridCol w="1266348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Address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0x1234_1234</a:t>
                      </a:r>
                      <a:endParaRPr lang="ko-KR" altLang="en-US" sz="1200" dirty="0"/>
                    </a:p>
                  </a:txBody>
                  <a:tcPr/>
                </a:tc>
              </a:tr>
              <a:tr h="317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Value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0xFFFE_FFFF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923603"/>
              </p:ext>
            </p:extLst>
          </p:nvPr>
        </p:nvGraphicFramePr>
        <p:xfrm>
          <a:off x="4572000" y="4877296"/>
          <a:ext cx="1665734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1017662"/>
              </a:tblGrid>
              <a:tr h="1680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5. L49, L54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0x1234_1234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0xFFFE_FFFF</a:t>
                      </a:r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0x0001_0000</a:t>
                      </a:r>
                      <a:endParaRPr lang="ko-KR" altLang="en-US" sz="1100" dirty="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R12(</a:t>
                      </a:r>
                      <a:r>
                        <a:rPr lang="en-US" altLang="ko-KR" sz="1100" dirty="0" err="1" smtClean="0"/>
                        <a:t>ip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0x00(</a:t>
                      </a:r>
                      <a:r>
                        <a:rPr lang="ko-KR" altLang="en-US" sz="1100" dirty="0" err="1" smtClean="0">
                          <a:solidFill>
                            <a:srgbClr val="FF0000"/>
                          </a:solidFill>
                        </a:rPr>
                        <a:t>성공시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64088" y="18448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Result: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2463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260648"/>
            <a:ext cx="52565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30         .macro  </a:t>
            </a:r>
            <a:r>
              <a:rPr lang="en-US" altLang="ko-KR" sz="1400" dirty="0" err="1" smtClean="0"/>
              <a:t>testop</a:t>
            </a:r>
            <a:r>
              <a:rPr lang="en-US" altLang="ko-KR" sz="1400" dirty="0" smtClean="0"/>
              <a:t>, name, </a:t>
            </a:r>
            <a:r>
              <a:rPr lang="en-US" altLang="ko-KR" sz="1400" dirty="0" err="1" smtClean="0"/>
              <a:t>instr</a:t>
            </a:r>
            <a:r>
              <a:rPr lang="en-US" altLang="ko-KR" sz="1400" dirty="0" smtClean="0"/>
              <a:t>, store</a:t>
            </a:r>
          </a:p>
          <a:p>
            <a:r>
              <a:rPr lang="en-US" altLang="ko-KR" sz="1400" dirty="0" smtClean="0"/>
              <a:t>31 ENTRY(  \name           )</a:t>
            </a:r>
          </a:p>
          <a:p>
            <a:r>
              <a:rPr lang="en-US" altLang="ko-KR" sz="1400" dirty="0" smtClean="0"/>
              <a:t>32 UNWIND( .</a:t>
            </a:r>
            <a:r>
              <a:rPr lang="en-US" altLang="ko-KR" sz="1400" dirty="0" err="1" smtClean="0"/>
              <a:t>fnstart</a:t>
            </a:r>
            <a:r>
              <a:rPr lang="en-US" altLang="ko-KR" sz="1400" dirty="0" smtClean="0"/>
              <a:t>        )</a:t>
            </a:r>
          </a:p>
          <a:p>
            <a:r>
              <a:rPr lang="en-US" altLang="ko-KR" sz="1400" dirty="0" smtClean="0"/>
              <a:t>33         ands    </a:t>
            </a:r>
            <a:r>
              <a:rPr lang="en-US" altLang="ko-KR" sz="1400" dirty="0" err="1" smtClean="0"/>
              <a:t>ip</a:t>
            </a:r>
            <a:r>
              <a:rPr lang="en-US" altLang="ko-KR" sz="1400" dirty="0" smtClean="0"/>
              <a:t>, r1, #3</a:t>
            </a:r>
          </a:p>
          <a:p>
            <a:r>
              <a:rPr lang="en-US" altLang="ko-KR" sz="1400" dirty="0" smtClean="0"/>
              <a:t>34         </a:t>
            </a:r>
            <a:r>
              <a:rPr lang="en-US" altLang="ko-KR" sz="1400" dirty="0" err="1" smtClean="0"/>
              <a:t>strneb</a:t>
            </a:r>
            <a:r>
              <a:rPr lang="en-US" altLang="ko-KR" sz="1400" dirty="0" smtClean="0"/>
              <a:t>  r1, [</a:t>
            </a:r>
            <a:r>
              <a:rPr lang="en-US" altLang="ko-KR" sz="1400" dirty="0" err="1" smtClean="0"/>
              <a:t>ip</a:t>
            </a:r>
            <a:r>
              <a:rPr lang="en-US" altLang="ko-KR" sz="1400" dirty="0" smtClean="0"/>
              <a:t>]                @ assert word-aligned</a:t>
            </a:r>
          </a:p>
          <a:p>
            <a:r>
              <a:rPr lang="en-US" altLang="ko-KR" sz="1400" dirty="0" smtClean="0"/>
              <a:t>35         </a:t>
            </a:r>
            <a:r>
              <a:rPr lang="en-US" altLang="ko-KR" sz="1400" dirty="0" err="1" smtClean="0"/>
              <a:t>mov</a:t>
            </a:r>
            <a:r>
              <a:rPr lang="en-US" altLang="ko-KR" sz="1400" dirty="0" smtClean="0"/>
              <a:t>     r2, #1</a:t>
            </a:r>
          </a:p>
          <a:p>
            <a:r>
              <a:rPr lang="en-US" altLang="ko-KR" sz="1400" dirty="0" smtClean="0"/>
              <a:t>36         and     r3, r0, #31             @ Get bit offset</a:t>
            </a:r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37        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mov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    r0, r0,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lsr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#5</a:t>
            </a:r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38         add     r1, r1, r0,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lsl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#2      @ Get word offset</a:t>
            </a:r>
          </a:p>
          <a:p>
            <a:r>
              <a:rPr lang="en-US" altLang="ko-KR" sz="1400" dirty="0" smtClean="0"/>
              <a:t>39         </a:t>
            </a:r>
            <a:r>
              <a:rPr lang="en-US" altLang="ko-KR" sz="1400" dirty="0" err="1" smtClean="0"/>
              <a:t>mov</a:t>
            </a:r>
            <a:r>
              <a:rPr lang="en-US" altLang="ko-KR" sz="1400" dirty="0" smtClean="0"/>
              <a:t>     r3, r2, </a:t>
            </a:r>
            <a:r>
              <a:rPr lang="en-US" altLang="ko-KR" sz="1400" dirty="0" err="1" smtClean="0"/>
              <a:t>lsl</a:t>
            </a:r>
            <a:r>
              <a:rPr lang="en-US" altLang="ko-KR" sz="1400" dirty="0" smtClean="0"/>
              <a:t> r3          @ create mask</a:t>
            </a:r>
          </a:p>
          <a:p>
            <a:r>
              <a:rPr lang="en-US" altLang="ko-KR" sz="1400" dirty="0" smtClean="0"/>
              <a:t>40         </a:t>
            </a:r>
            <a:r>
              <a:rPr lang="en-US" altLang="ko-KR" sz="1400" dirty="0" err="1" smtClean="0"/>
              <a:t>smp_dmb</a:t>
            </a:r>
            <a:endParaRPr lang="en-US" altLang="ko-KR" sz="1400" dirty="0" smtClean="0"/>
          </a:p>
          <a:p>
            <a:r>
              <a:rPr lang="pt-BR" altLang="ko-KR" sz="1400" dirty="0"/>
              <a:t>46 1:      ldrex   r2, [r1]</a:t>
            </a:r>
          </a:p>
          <a:p>
            <a:r>
              <a:rPr lang="en-US" altLang="ko-KR" sz="1400" dirty="0"/>
              <a:t>47         ands    r0, r2, r3              @ save old value of bit</a:t>
            </a:r>
          </a:p>
          <a:p>
            <a:r>
              <a:rPr lang="pt-BR" altLang="ko-KR" sz="1400" dirty="0"/>
              <a:t>48         \instr  r2, r2, r3              @ toggle bit</a:t>
            </a:r>
          </a:p>
          <a:p>
            <a:r>
              <a:rPr lang="pt-BR" altLang="ko-KR" sz="1400" dirty="0"/>
              <a:t>49         strex   ip, r2, [r1]</a:t>
            </a:r>
          </a:p>
          <a:p>
            <a:r>
              <a:rPr lang="en-US" altLang="ko-KR" sz="1400" dirty="0"/>
              <a:t>50         </a:t>
            </a:r>
            <a:r>
              <a:rPr lang="en-US" altLang="ko-KR" sz="1400" dirty="0" err="1"/>
              <a:t>cmp</a:t>
            </a:r>
            <a:r>
              <a:rPr lang="en-US" altLang="ko-KR" sz="1400" dirty="0"/>
              <a:t>     </a:t>
            </a:r>
            <a:r>
              <a:rPr lang="en-US" altLang="ko-KR" sz="1400" dirty="0" err="1"/>
              <a:t>ip</a:t>
            </a:r>
            <a:r>
              <a:rPr lang="en-US" altLang="ko-KR" sz="1400" dirty="0"/>
              <a:t>, #0</a:t>
            </a:r>
          </a:p>
          <a:p>
            <a:r>
              <a:rPr lang="en-US" altLang="ko-KR" sz="1400" dirty="0"/>
              <a:t>51         </a:t>
            </a:r>
            <a:r>
              <a:rPr lang="en-US" altLang="ko-KR" sz="1400" dirty="0" err="1"/>
              <a:t>bne</a:t>
            </a:r>
            <a:r>
              <a:rPr lang="en-US" altLang="ko-KR" sz="1400" dirty="0"/>
              <a:t>     1b</a:t>
            </a:r>
          </a:p>
          <a:p>
            <a:r>
              <a:rPr lang="en-US" altLang="ko-KR" sz="1400" dirty="0"/>
              <a:t>52         </a:t>
            </a:r>
            <a:r>
              <a:rPr lang="en-US" altLang="ko-KR" sz="1400" dirty="0" err="1"/>
              <a:t>smp_dmb</a:t>
            </a:r>
            <a:endParaRPr lang="en-US" altLang="ko-KR" sz="1400" dirty="0"/>
          </a:p>
          <a:p>
            <a:r>
              <a:rPr lang="en-US" altLang="ko-KR" sz="1400" dirty="0"/>
              <a:t>53         </a:t>
            </a:r>
            <a:r>
              <a:rPr lang="en-US" altLang="ko-KR" sz="1400" dirty="0" err="1"/>
              <a:t>cmp</a:t>
            </a:r>
            <a:r>
              <a:rPr lang="en-US" altLang="ko-KR" sz="1400" dirty="0"/>
              <a:t>     r0, #0</a:t>
            </a:r>
          </a:p>
          <a:p>
            <a:r>
              <a:rPr lang="en-US" altLang="ko-KR" sz="1400" dirty="0"/>
              <a:t>54         </a:t>
            </a:r>
            <a:r>
              <a:rPr lang="en-US" altLang="ko-KR" sz="1400" dirty="0" err="1"/>
              <a:t>movne</a:t>
            </a:r>
            <a:r>
              <a:rPr lang="en-US" altLang="ko-KR" sz="1400" dirty="0"/>
              <a:t>   r0, #1</a:t>
            </a:r>
          </a:p>
          <a:p>
            <a:r>
              <a:rPr lang="en-US" altLang="ko-KR" sz="1400" dirty="0"/>
              <a:t>55 2:      </a:t>
            </a:r>
            <a:r>
              <a:rPr lang="en-US" altLang="ko-KR" sz="1400" dirty="0" err="1"/>
              <a:t>bx</a:t>
            </a:r>
            <a:r>
              <a:rPr lang="en-US" altLang="ko-KR" sz="1400" dirty="0"/>
              <a:t>      </a:t>
            </a:r>
            <a:r>
              <a:rPr lang="en-US" altLang="ko-KR" sz="1400" dirty="0" err="1"/>
              <a:t>lr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395799" y="260648"/>
            <a:ext cx="3456384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TestCase</a:t>
            </a:r>
            <a:r>
              <a:rPr lang="en-US" altLang="ko-KR" sz="1600" b="1" dirty="0" smtClean="0"/>
              <a:t>:</a:t>
            </a:r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test_and_clear_bit</a:t>
            </a:r>
            <a:r>
              <a:rPr lang="en-US" altLang="ko-KR" sz="1600" dirty="0" smtClean="0"/>
              <a:t>(35, 0x1234_1234)</a:t>
            </a:r>
            <a:endParaRPr lang="ko-KR" altLang="en-US" sz="16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176034"/>
              </p:ext>
            </p:extLst>
          </p:nvPr>
        </p:nvGraphicFramePr>
        <p:xfrm>
          <a:off x="6588224" y="332656"/>
          <a:ext cx="2160240" cy="1239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3892"/>
                <a:gridCol w="1266348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Address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0x1234_1234</a:t>
                      </a:r>
                      <a:endParaRPr lang="ko-KR" altLang="en-US" sz="1200" dirty="0"/>
                    </a:p>
                  </a:txBody>
                  <a:tcPr/>
                </a:tc>
              </a:tr>
              <a:tr h="317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Value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0xFFFF_FFFF</a:t>
                      </a:r>
                      <a:endParaRPr lang="ko-KR" altLang="en-US" sz="1200" dirty="0"/>
                    </a:p>
                  </a:txBody>
                  <a:tcPr/>
                </a:tc>
              </a:tr>
              <a:tr h="317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Address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0x1234_1238</a:t>
                      </a:r>
                      <a:endParaRPr lang="ko-KR" altLang="en-US" sz="1200" dirty="0"/>
                    </a:p>
                  </a:txBody>
                  <a:tcPr/>
                </a:tc>
              </a:tr>
              <a:tr h="317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Value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0x0000_1234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287878"/>
              </p:ext>
            </p:extLst>
          </p:nvPr>
        </p:nvGraphicFramePr>
        <p:xfrm>
          <a:off x="5292080" y="2911584"/>
          <a:ext cx="1665734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1017662"/>
              </a:tblGrid>
              <a:tr h="1680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1. L33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35(0x23)</a:t>
                      </a:r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0x1234_1234</a:t>
                      </a:r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R12(</a:t>
                      </a:r>
                      <a:r>
                        <a:rPr lang="en-US" altLang="ko-KR" sz="1100" dirty="0" err="1" smtClean="0"/>
                        <a:t>ip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0x00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019351"/>
              </p:ext>
            </p:extLst>
          </p:nvPr>
        </p:nvGraphicFramePr>
        <p:xfrm>
          <a:off x="7236296" y="2911584"/>
          <a:ext cx="1665734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1017662"/>
              </a:tblGrid>
              <a:tr h="1680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2. L35 ~ L37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0x1234_1234</a:t>
                      </a:r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R12(</a:t>
                      </a:r>
                      <a:r>
                        <a:rPr lang="en-US" altLang="ko-KR" sz="1100" dirty="0" err="1" smtClean="0"/>
                        <a:t>ip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0x00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258263"/>
              </p:ext>
            </p:extLst>
          </p:nvPr>
        </p:nvGraphicFramePr>
        <p:xfrm>
          <a:off x="251520" y="4877296"/>
          <a:ext cx="1800200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/>
                <a:gridCol w="1080120"/>
              </a:tblGrid>
              <a:tr h="1680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3. L38, 39, 46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0x1234_1238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0x0000_1234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R12(</a:t>
                      </a:r>
                      <a:r>
                        <a:rPr lang="en-US" altLang="ko-KR" sz="1100" dirty="0" err="1" smtClean="0"/>
                        <a:t>ip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0x00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194899"/>
              </p:ext>
            </p:extLst>
          </p:nvPr>
        </p:nvGraphicFramePr>
        <p:xfrm>
          <a:off x="2411760" y="4877792"/>
          <a:ext cx="1665734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1017662"/>
              </a:tblGrid>
              <a:tr h="1680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4. L47,</a:t>
                      </a:r>
                      <a:r>
                        <a:rPr lang="en-US" altLang="ko-KR" sz="1100" b="1" baseline="0" dirty="0" smtClean="0"/>
                        <a:t> L48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0x1234_1238</a:t>
                      </a:r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0x0000_1234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8</a:t>
                      </a:r>
                      <a:endParaRPr lang="ko-KR" altLang="en-US" sz="1100" dirty="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R12(</a:t>
                      </a:r>
                      <a:r>
                        <a:rPr lang="en-US" altLang="ko-KR" sz="1100" dirty="0" err="1" smtClean="0"/>
                        <a:t>ip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0x00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650310"/>
              </p:ext>
            </p:extLst>
          </p:nvPr>
        </p:nvGraphicFramePr>
        <p:xfrm>
          <a:off x="6660232" y="2175660"/>
          <a:ext cx="2160240" cy="605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3892"/>
                <a:gridCol w="1266348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Address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0x1234_1238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17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Value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0x0000_1234</a:t>
                      </a:r>
                      <a:endParaRPr lang="ko-KR" altLang="en-US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874189"/>
              </p:ext>
            </p:extLst>
          </p:nvPr>
        </p:nvGraphicFramePr>
        <p:xfrm>
          <a:off x="4572000" y="4877296"/>
          <a:ext cx="1665734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1017662"/>
              </a:tblGrid>
              <a:tr h="1680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5. L49~L54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0x1234_1238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0x0000_1234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8</a:t>
                      </a:r>
                      <a:endParaRPr lang="ko-KR" altLang="en-US" sz="1100" dirty="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R12(</a:t>
                      </a:r>
                      <a:r>
                        <a:rPr lang="en-US" altLang="ko-KR" sz="1100" dirty="0" err="1" smtClean="0"/>
                        <a:t>ip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0x00(</a:t>
                      </a:r>
                      <a:r>
                        <a:rPr lang="ko-KR" altLang="en-US" sz="1100" dirty="0" err="1" smtClean="0">
                          <a:solidFill>
                            <a:srgbClr val="FF0000"/>
                          </a:solidFill>
                        </a:rPr>
                        <a:t>성공시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508104" y="22476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Result: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8528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537</Words>
  <Application>Microsoft Office PowerPoint</Application>
  <PresentationFormat>화면 슬라이드 쇼(4:3)</PresentationFormat>
  <Paragraphs>191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daniel</dc:creator>
  <cp:lastModifiedBy>daniel</cp:lastModifiedBy>
  <cp:revision>8</cp:revision>
  <dcterms:created xsi:type="dcterms:W3CDTF">2014-12-15T10:24:08Z</dcterms:created>
  <dcterms:modified xsi:type="dcterms:W3CDTF">2014-12-15T11:58:46Z</dcterms:modified>
</cp:coreProperties>
</file>