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8" autoAdjust="0"/>
  </p:normalViewPr>
  <p:slideViewPr>
    <p:cSldViewPr showGuides="1">
      <p:cViewPr varScale="1">
        <p:scale>
          <a:sx n="79" d="100"/>
          <a:sy n="79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C50-3C04-4827-BE75-29D46D82EADB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smtClean="0"/>
              <a:t>37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r0, r0, </a:t>
            </a:r>
            <a:r>
              <a:rPr lang="en-US" altLang="ko-KR" sz="1400" err="1" smtClean="0"/>
              <a:t>lsr</a:t>
            </a:r>
            <a:r>
              <a:rPr lang="en-US" altLang="ko-KR" sz="1400" smtClean="0"/>
              <a:t> #5</a:t>
            </a:r>
          </a:p>
          <a:p>
            <a:r>
              <a:rPr lang="en-US" altLang="ko-KR" sz="1400" smtClean="0"/>
              <a:t>38         add     r1, r1, r0,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64088" y="548680"/>
            <a:ext cx="345638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(16,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9285"/>
              </p:ext>
            </p:extLst>
          </p:nvPr>
        </p:nvGraphicFramePr>
        <p:xfrm>
          <a:off x="6516216" y="663492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50737"/>
              </p:ext>
            </p:extLst>
          </p:nvPr>
        </p:nvGraphicFramePr>
        <p:xfrm>
          <a:off x="5292080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16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83328"/>
              </p:ext>
            </p:extLst>
          </p:nvPr>
        </p:nvGraphicFramePr>
        <p:xfrm>
          <a:off x="7236296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945"/>
              </p:ext>
            </p:extLst>
          </p:nvPr>
        </p:nvGraphicFramePr>
        <p:xfrm>
          <a:off x="25152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0xFFFF_FFFF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3751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746"/>
              </p:ext>
            </p:extLst>
          </p:nvPr>
        </p:nvGraphicFramePr>
        <p:xfrm>
          <a:off x="6516216" y="1772816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23603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L49, 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0xFFFE_FFFF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24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37        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mov</a:t>
            </a:r>
            <a:r>
              <a:rPr lang="en-US" altLang="ko-KR" sz="1400" b="1" smtClean="0">
                <a:solidFill>
                  <a:srgbClr val="FF0000"/>
                </a:solidFill>
              </a:rPr>
              <a:t>     r0,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lsr</a:t>
            </a:r>
            <a:r>
              <a:rPr lang="en-US" altLang="ko-KR" sz="1400" b="1" smtClean="0">
                <a:solidFill>
                  <a:srgbClr val="FF0000"/>
                </a:solidFill>
              </a:rPr>
              <a:t> #5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38         add     r1, r1,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lsl</a:t>
            </a:r>
            <a:r>
              <a:rPr lang="en-US" altLang="ko-KR" sz="1400" b="1" smtClean="0">
                <a:solidFill>
                  <a:srgbClr val="FF0000"/>
                </a:solidFill>
              </a:rPr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95799" y="260648"/>
            <a:ext cx="34563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(35,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6034"/>
              </p:ext>
            </p:extLst>
          </p:nvPr>
        </p:nvGraphicFramePr>
        <p:xfrm>
          <a:off x="6588224" y="332656"/>
          <a:ext cx="2160240" cy="123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0x1234_1238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0x0000_1234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7878"/>
              </p:ext>
            </p:extLst>
          </p:nvPr>
        </p:nvGraphicFramePr>
        <p:xfrm>
          <a:off x="5292080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35(0x23)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19351"/>
              </p:ext>
            </p:extLst>
          </p:nvPr>
        </p:nvGraphicFramePr>
        <p:xfrm>
          <a:off x="7236296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8263"/>
              </p:ext>
            </p:extLst>
          </p:nvPr>
        </p:nvGraphicFramePr>
        <p:xfrm>
          <a:off x="251520" y="4877296"/>
          <a:ext cx="18002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080120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899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0x1234_1238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0310"/>
              </p:ext>
            </p:extLst>
          </p:nvPr>
        </p:nvGraphicFramePr>
        <p:xfrm>
          <a:off x="6660232" y="2175660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2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2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4189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L49~L54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247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r>
              <a:rPr lang="ko-KR" altLang="en-US" b="1" smtClean="0"/>
              <a:t>와 </a:t>
            </a:r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r>
              <a:rPr lang="ko-KR" altLang="en-US" b="1" smtClean="0"/>
              <a:t>의 차이점</a:t>
            </a:r>
            <a:endParaRPr lang="en-US" altLang="ko-KR" b="1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07655" y="1412776"/>
            <a:ext cx="1224136" cy="360040"/>
            <a:chOff x="971600" y="1268760"/>
            <a:chExt cx="2088232" cy="57606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73327" y="1412776"/>
            <a:ext cx="1224136" cy="360040"/>
            <a:chOff x="971600" y="1268760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8232" y="764704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cxnSp>
        <p:nvCxnSpPr>
          <p:cNvPr id="20" name="구부러진 연결선 19"/>
          <p:cNvCxnSpPr>
            <a:stCxn id="7" idx="0"/>
            <a:endCxn id="11" idx="0"/>
          </p:cNvCxnSpPr>
          <p:nvPr/>
        </p:nvCxnSpPr>
        <p:spPr>
          <a:xfrm rot="5400000" flipH="1" flipV="1">
            <a:off x="1688736" y="21611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8" idx="0"/>
            <a:endCxn id="11" idx="0"/>
          </p:cNvCxnSpPr>
          <p:nvPr/>
        </p:nvCxnSpPr>
        <p:spPr>
          <a:xfrm rot="5400000" flipH="1" flipV="1">
            <a:off x="2216381" y="74376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2" idx="2"/>
            <a:endCxn id="6" idx="2"/>
          </p:cNvCxnSpPr>
          <p:nvPr/>
        </p:nvCxnSpPr>
        <p:spPr>
          <a:xfrm rot="5400000">
            <a:off x="1688737" y="110380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3" idx="2"/>
            <a:endCxn id="6" idx="2"/>
          </p:cNvCxnSpPr>
          <p:nvPr/>
        </p:nvCxnSpPr>
        <p:spPr>
          <a:xfrm rot="5400000">
            <a:off x="2216382" y="57615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14005" y="2486544"/>
            <a:ext cx="1224136" cy="360040"/>
            <a:chOff x="971600" y="1268760"/>
            <a:chExt cx="2088232" cy="57606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79677" y="2486544"/>
            <a:ext cx="1224136" cy="360040"/>
            <a:chOff x="971600" y="1268760"/>
            <a:chExt cx="2088232" cy="57606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구부러진 연결선 38"/>
          <p:cNvCxnSpPr>
            <a:stCxn id="33" idx="0"/>
            <a:endCxn id="44" idx="0"/>
          </p:cNvCxnSpPr>
          <p:nvPr/>
        </p:nvCxnSpPr>
        <p:spPr>
          <a:xfrm rot="16200000" flipH="1">
            <a:off x="2478032" y="50693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4" idx="0"/>
            <a:endCxn id="36" idx="0"/>
          </p:cNvCxnSpPr>
          <p:nvPr/>
        </p:nvCxnSpPr>
        <p:spPr>
          <a:xfrm rot="5400000" flipH="1" flipV="1">
            <a:off x="2222731" y="18175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37" idx="2"/>
            <a:endCxn id="32" idx="2"/>
          </p:cNvCxnSpPr>
          <p:nvPr/>
        </p:nvCxnSpPr>
        <p:spPr>
          <a:xfrm rot="5400000">
            <a:off x="1695087" y="217757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6" idx="2"/>
            <a:endCxn id="32" idx="2"/>
          </p:cNvCxnSpPr>
          <p:nvPr/>
        </p:nvCxnSpPr>
        <p:spPr>
          <a:xfrm rot="5400000" flipH="1">
            <a:off x="3005677" y="86698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51920" y="2492895"/>
            <a:ext cx="1224136" cy="360040"/>
            <a:chOff x="971600" y="1268760"/>
            <a:chExt cx="2088232" cy="5760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구부러진 연결선 49"/>
          <p:cNvCxnSpPr>
            <a:stCxn id="45" idx="2"/>
            <a:endCxn id="36" idx="2"/>
          </p:cNvCxnSpPr>
          <p:nvPr/>
        </p:nvCxnSpPr>
        <p:spPr>
          <a:xfrm rot="5400000" flipH="1">
            <a:off x="3410868" y="232746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8" idx="0"/>
            <a:endCxn id="44" idx="0"/>
          </p:cNvCxnSpPr>
          <p:nvPr/>
        </p:nvCxnSpPr>
        <p:spPr>
          <a:xfrm rot="16200000" flipH="1">
            <a:off x="3938513" y="196742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655" y="3501008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grpSp>
        <p:nvGrpSpPr>
          <p:cNvPr id="54" name="그룹 53"/>
          <p:cNvGrpSpPr/>
          <p:nvPr/>
        </p:nvGrpSpPr>
        <p:grpSpPr>
          <a:xfrm>
            <a:off x="2207208" y="4589663"/>
            <a:ext cx="1224136" cy="360040"/>
            <a:chOff x="971600" y="1268760"/>
            <a:chExt cx="2088232" cy="57606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2880" y="4589663"/>
            <a:ext cx="1224136" cy="360040"/>
            <a:chOff x="971600" y="1268760"/>
            <a:chExt cx="2088232" cy="576064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구부러진 연결선 61"/>
          <p:cNvCxnSpPr>
            <a:stCxn id="56" idx="0"/>
            <a:endCxn id="59" idx="0"/>
          </p:cNvCxnSpPr>
          <p:nvPr/>
        </p:nvCxnSpPr>
        <p:spPr>
          <a:xfrm rot="5400000" flipH="1" flipV="1">
            <a:off x="3488289" y="339300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0"/>
            <a:endCxn id="59" idx="0"/>
          </p:cNvCxnSpPr>
          <p:nvPr/>
        </p:nvCxnSpPr>
        <p:spPr>
          <a:xfrm rot="5400000" flipH="1" flipV="1">
            <a:off x="4015934" y="392065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0" idx="2"/>
            <a:endCxn id="55" idx="2"/>
          </p:cNvCxnSpPr>
          <p:nvPr/>
        </p:nvCxnSpPr>
        <p:spPr>
          <a:xfrm rot="5400000">
            <a:off x="3488290" y="428069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1" idx="2"/>
            <a:endCxn id="55" idx="2"/>
          </p:cNvCxnSpPr>
          <p:nvPr/>
        </p:nvCxnSpPr>
        <p:spPr>
          <a:xfrm rot="5400000">
            <a:off x="4015935" y="375304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634965" y="5726904"/>
            <a:ext cx="1224136" cy="360040"/>
            <a:chOff x="971600" y="1268760"/>
            <a:chExt cx="2088232" cy="57606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00637" y="5726904"/>
            <a:ext cx="1224136" cy="360040"/>
            <a:chOff x="971600" y="1268760"/>
            <a:chExt cx="2088232" cy="576064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구부러진 연결선 73"/>
          <p:cNvCxnSpPr>
            <a:stCxn id="68" idx="0"/>
            <a:endCxn id="79" idx="0"/>
          </p:cNvCxnSpPr>
          <p:nvPr/>
        </p:nvCxnSpPr>
        <p:spPr>
          <a:xfrm rot="16200000" flipH="1">
            <a:off x="2698992" y="374729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69" idx="0"/>
            <a:endCxn id="71" idx="0"/>
          </p:cNvCxnSpPr>
          <p:nvPr/>
        </p:nvCxnSpPr>
        <p:spPr>
          <a:xfrm rot="5400000" flipH="1" flipV="1">
            <a:off x="2443691" y="505789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72" idx="2"/>
            <a:endCxn id="67" idx="2"/>
          </p:cNvCxnSpPr>
          <p:nvPr/>
        </p:nvCxnSpPr>
        <p:spPr>
          <a:xfrm rot="5400000">
            <a:off x="1916047" y="54179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81" idx="2"/>
            <a:endCxn id="67" idx="2"/>
          </p:cNvCxnSpPr>
          <p:nvPr/>
        </p:nvCxnSpPr>
        <p:spPr>
          <a:xfrm rot="5400000" flipH="1">
            <a:off x="3226637" y="410734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072880" y="5733255"/>
            <a:ext cx="1224136" cy="360040"/>
            <a:chOff x="971600" y="1268760"/>
            <a:chExt cx="2088232" cy="57606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구부러진 연결선 81"/>
          <p:cNvCxnSpPr>
            <a:stCxn id="80" idx="2"/>
            <a:endCxn id="71" idx="2"/>
          </p:cNvCxnSpPr>
          <p:nvPr/>
        </p:nvCxnSpPr>
        <p:spPr>
          <a:xfrm rot="5400000" flipH="1">
            <a:off x="3631828" y="556782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3" idx="0"/>
            <a:endCxn id="79" idx="0"/>
          </p:cNvCxnSpPr>
          <p:nvPr/>
        </p:nvCxnSpPr>
        <p:spPr>
          <a:xfrm rot="16200000" flipH="1">
            <a:off x="4159473" y="520778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320480" y="103440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</a:t>
            </a:r>
            <a:r>
              <a:rPr lang="en-US" altLang="ko-KR" sz="1100" b="1" smtClean="0">
                <a:solidFill>
                  <a:srgbClr val="FF0000"/>
                </a:solidFill>
              </a:rPr>
              <a:t>, head, head-&gt;next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5" name="직사각형 84"/>
          <p:cNvSpPr/>
          <p:nvPr/>
        </p:nvSpPr>
        <p:spPr>
          <a:xfrm>
            <a:off x="4224343" y="3451647"/>
            <a:ext cx="4956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list_add_tail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(new, </a:t>
            </a:r>
            <a:r>
              <a:rPr lang="en-US" altLang="ko-KR" sz="1100" b="1" smtClean="0">
                <a:solidFill>
                  <a:srgbClr val="FF0000"/>
                </a:solidFill>
              </a:rPr>
              <a:t>head-&gt;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>
                <a:solidFill>
                  <a:srgbClr val="FF0000"/>
                </a:solidFill>
              </a:rPr>
              <a:t>, head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6" name="직사각형 85"/>
          <p:cNvSpPr/>
          <p:nvPr/>
        </p:nvSpPr>
        <p:spPr>
          <a:xfrm>
            <a:off x="5580112" y="4943353"/>
            <a:ext cx="34563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/>
              <a:t>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*next</a:t>
            </a:r>
            <a:r>
              <a:rPr lang="en-US" altLang="ko-KR" sz="1100" smtClean="0"/>
              <a:t>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next-&gt;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new;</a:t>
            </a:r>
          </a:p>
          <a:p>
            <a:r>
              <a:rPr lang="en-US" altLang="ko-KR" sz="1100" smtClean="0"/>
              <a:t>    new-&gt;next = next;</a:t>
            </a:r>
          </a:p>
          <a:p>
            <a:r>
              <a:rPr lang="en-US" altLang="ko-KR" sz="1100" smtClean="0"/>
              <a:t>    new-&gt;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;</a:t>
            </a:r>
          </a:p>
          <a:p>
            <a:r>
              <a:rPr lang="en-US" altLang="ko-KR" sz="1100" smtClean="0"/>
              <a:t>   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-&gt;next = new;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61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30640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</a:t>
            </a:r>
            <a:r>
              <a:rPr lang="en-US" altLang="ko-KR" sz="1000" smtClean="0"/>
              <a:t>aging_init()</a:t>
            </a:r>
            <a:endParaRPr lang="ko-KR" altLang="en-US" sz="1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736747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build_mem_type_table()</a:t>
            </a:r>
            <a:endParaRPr lang="ko-KR" altLang="en-US" sz="10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1190820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prepare_pae_table()</a:t>
            </a:r>
            <a:endParaRPr lang="ko-KR" altLang="en-US" sz="10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3461185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tcm_init()</a:t>
            </a:r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007112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kmap_init()</a:t>
            </a:r>
            <a:endParaRPr lang="ko-KR" altLang="en-US" sz="10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553039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devicemaps_init()</a:t>
            </a:r>
            <a:endParaRPr lang="ko-KR" altLang="en-US" sz="10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2098966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dma_contiguous_remap()</a:t>
            </a:r>
            <a:endParaRPr lang="ko-KR" altLang="en-US" sz="10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3608" y="1644893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map_lowmem()</a:t>
            </a:r>
            <a:endParaRPr lang="ko-KR" altLang="en-US" sz="10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4823401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__flush_dcache_page()</a:t>
            </a:r>
            <a:endParaRPr lang="ko-KR" altLang="en-US" sz="10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369331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bootmem_init()</a:t>
            </a:r>
            <a:endParaRPr lang="ko-KR" altLang="en-US" sz="10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43608" y="391525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early_alloc()</a:t>
            </a:r>
            <a:endParaRPr lang="ko-KR" altLang="en-US" sz="1000"/>
          </a:p>
        </p:txBody>
      </p:sp>
      <p:cxnSp>
        <p:nvCxnSpPr>
          <p:cNvPr id="23" name="꺾인 연결선 22"/>
          <p:cNvCxnSpPr>
            <a:stCxn id="2" idx="2"/>
            <a:endCxn id="6" idx="1"/>
          </p:cNvCxnSpPr>
          <p:nvPr/>
        </p:nvCxnSpPr>
        <p:spPr>
          <a:xfrm rot="16200000" flipH="1">
            <a:off x="774433" y="611587"/>
            <a:ext cx="286323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" idx="2"/>
            <a:endCxn id="8" idx="1"/>
          </p:cNvCxnSpPr>
          <p:nvPr/>
        </p:nvCxnSpPr>
        <p:spPr>
          <a:xfrm rot="16200000" flipH="1">
            <a:off x="547396" y="838624"/>
            <a:ext cx="740396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" idx="2"/>
            <a:endCxn id="14" idx="1"/>
          </p:cNvCxnSpPr>
          <p:nvPr/>
        </p:nvCxnSpPr>
        <p:spPr>
          <a:xfrm rot="16200000" flipH="1">
            <a:off x="320360" y="1065660"/>
            <a:ext cx="1194469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" idx="2"/>
            <a:endCxn id="13" idx="1"/>
          </p:cNvCxnSpPr>
          <p:nvPr/>
        </p:nvCxnSpPr>
        <p:spPr>
          <a:xfrm rot="16200000" flipH="1">
            <a:off x="93323" y="1292697"/>
            <a:ext cx="1648542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2"/>
            <a:endCxn id="12" idx="1"/>
          </p:cNvCxnSpPr>
          <p:nvPr/>
        </p:nvCxnSpPr>
        <p:spPr>
          <a:xfrm rot="16200000" flipH="1">
            <a:off x="-133713" y="1519733"/>
            <a:ext cx="2102615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" idx="2"/>
            <a:endCxn id="11" idx="1"/>
          </p:cNvCxnSpPr>
          <p:nvPr/>
        </p:nvCxnSpPr>
        <p:spPr>
          <a:xfrm rot="16200000" flipH="1">
            <a:off x="-360750" y="1746770"/>
            <a:ext cx="2556688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" idx="2"/>
            <a:endCxn id="10" idx="1"/>
          </p:cNvCxnSpPr>
          <p:nvPr/>
        </p:nvCxnSpPr>
        <p:spPr>
          <a:xfrm rot="16200000" flipH="1">
            <a:off x="-587786" y="1973806"/>
            <a:ext cx="3010761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" idx="2"/>
            <a:endCxn id="21" idx="1"/>
          </p:cNvCxnSpPr>
          <p:nvPr/>
        </p:nvCxnSpPr>
        <p:spPr>
          <a:xfrm rot="16200000" flipH="1">
            <a:off x="-814823" y="2200843"/>
            <a:ext cx="3464834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2"/>
            <a:endCxn id="20" idx="1"/>
          </p:cNvCxnSpPr>
          <p:nvPr/>
        </p:nvCxnSpPr>
        <p:spPr>
          <a:xfrm rot="16200000" flipH="1">
            <a:off x="-1041859" y="2427879"/>
            <a:ext cx="391890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" idx="2"/>
            <a:endCxn id="19" idx="1"/>
          </p:cNvCxnSpPr>
          <p:nvPr/>
        </p:nvCxnSpPr>
        <p:spPr>
          <a:xfrm rot="16200000" flipH="1">
            <a:off x="-1268894" y="2654914"/>
            <a:ext cx="437297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3212172" y="654577"/>
            <a:ext cx="5608300" cy="2126351"/>
            <a:chOff x="3212172" y="654577"/>
            <a:chExt cx="5608300" cy="2126351"/>
          </a:xfrm>
        </p:grpSpPr>
        <p:sp>
          <p:nvSpPr>
            <p:cNvPr id="52" name="직사각형 51"/>
            <p:cNvSpPr/>
            <p:nvPr/>
          </p:nvSpPr>
          <p:spPr>
            <a:xfrm>
              <a:off x="3736030" y="1275546"/>
              <a:ext cx="2016224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68270" y="65457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MODULES_VADDR</a:t>
              </a:r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58377" y="817024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PAGE_OFFSET</a:t>
              </a:r>
              <a:endParaRPr lang="ko-KR" altLang="en-US" sz="105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6696" y="798593"/>
              <a:ext cx="12437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VMALLOC_START</a:t>
              </a:r>
              <a:endParaRPr lang="ko-KR" altLang="en-US" sz="10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96470" y="2094737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0xd980_0000</a:t>
              </a:r>
              <a:endParaRPr lang="ko-KR" altLang="en-US" sz="105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1408" y="1878713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0xd900_0000</a:t>
              </a:r>
              <a:endParaRPr lang="ko-KR" altLang="en-US" sz="105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68278" y="2076130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0xc000_0000</a:t>
              </a:r>
              <a:endParaRPr lang="ko-KR" alt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48198" y="1871019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0xbf00_0000</a:t>
              </a:r>
              <a:endParaRPr lang="ko-KR" altLang="en-US" sz="10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12172" y="187871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0x0000_0000</a:t>
              </a:r>
              <a:endParaRPr lang="ko-KR" altLang="en-US" sz="105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52254" y="1276400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67253" y="1274692"/>
              <a:ext cx="1008112" cy="45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Low Mem</a:t>
              </a:r>
              <a:endParaRPr lang="ko-KR" altLang="en-US" sz="10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75365" y="1274691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68" name="직선 화살표 연결선 67"/>
            <p:cNvCxnSpPr>
              <a:stCxn id="53" idx="2"/>
            </p:cNvCxnSpPr>
            <p:nvPr/>
          </p:nvCxnSpPr>
          <p:spPr>
            <a:xfrm>
              <a:off x="5752346" y="900798"/>
              <a:ext cx="0" cy="375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4" idx="2"/>
            </p:cNvCxnSpPr>
            <p:nvPr/>
          </p:nvCxnSpPr>
          <p:spPr>
            <a:xfrm>
              <a:off x="6472334" y="1078634"/>
              <a:ext cx="0" cy="1960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5" idx="2"/>
            </p:cNvCxnSpPr>
            <p:nvPr/>
          </p:nvCxnSpPr>
          <p:spPr>
            <a:xfrm>
              <a:off x="8198584" y="1060203"/>
              <a:ext cx="0" cy="2144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3770809" y="2410302"/>
              <a:ext cx="541285" cy="3706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2292" y="248889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pmd_clear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127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693</Words>
  <Application>Microsoft Office PowerPoint</Application>
  <PresentationFormat>화면 슬라이드 쇼(4:3)</PresentationFormat>
  <Paragraphs>242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15</cp:revision>
  <dcterms:created xsi:type="dcterms:W3CDTF">2014-12-15T10:24:08Z</dcterms:created>
  <dcterms:modified xsi:type="dcterms:W3CDTF">2014-12-24T02:05:39Z</dcterms:modified>
</cp:coreProperties>
</file>