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28" autoAdjust="0"/>
  </p:normalViewPr>
  <p:slideViewPr>
    <p:cSldViewPr showGuides="1">
      <p:cViewPr>
        <p:scale>
          <a:sx n="86" d="100"/>
          <a:sy n="86" d="100"/>
        </p:scale>
        <p:origin x="-34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C50-3C04-4827-BE75-29D46D82EADB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30         .macro  </a:t>
            </a:r>
            <a:r>
              <a:rPr lang="en-US" altLang="ko-KR" sz="1400" dirty="0" err="1" smtClean="0"/>
              <a:t>testop</a:t>
            </a:r>
            <a:r>
              <a:rPr lang="en-US" altLang="ko-KR" sz="1400" dirty="0" smtClean="0"/>
              <a:t>, name, </a:t>
            </a:r>
            <a:r>
              <a:rPr lang="en-US" altLang="ko-KR" sz="1400" dirty="0" err="1" smtClean="0"/>
              <a:t>instr</a:t>
            </a:r>
            <a:r>
              <a:rPr lang="en-US" altLang="ko-KR" sz="1400" dirty="0" smtClean="0"/>
              <a:t>, store</a:t>
            </a:r>
          </a:p>
          <a:p>
            <a:r>
              <a:rPr lang="en-US" altLang="ko-KR" sz="1400" dirty="0" smtClean="0"/>
              <a:t>31 ENTRY(  \name           )</a:t>
            </a:r>
          </a:p>
          <a:p>
            <a:r>
              <a:rPr lang="en-US" altLang="ko-KR" sz="1400" dirty="0" smtClean="0"/>
              <a:t>32 UNWIND( .</a:t>
            </a:r>
            <a:r>
              <a:rPr lang="en-US" altLang="ko-KR" sz="1400" dirty="0" err="1" smtClean="0"/>
              <a:t>fnstart</a:t>
            </a:r>
            <a:r>
              <a:rPr lang="en-US" altLang="ko-KR" sz="1400" dirty="0" smtClean="0"/>
              <a:t>        )</a:t>
            </a:r>
          </a:p>
          <a:p>
            <a:r>
              <a:rPr lang="en-US" altLang="ko-KR" sz="1400" dirty="0" smtClean="0"/>
              <a:t>33         ands   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r1, #3</a:t>
            </a:r>
          </a:p>
          <a:p>
            <a:r>
              <a:rPr lang="en-US" altLang="ko-KR" sz="1400" dirty="0" smtClean="0"/>
              <a:t>34         </a:t>
            </a:r>
            <a:r>
              <a:rPr lang="en-US" altLang="ko-KR" sz="1400" dirty="0" err="1" smtClean="0"/>
              <a:t>strneb</a:t>
            </a:r>
            <a:r>
              <a:rPr lang="en-US" altLang="ko-KR" sz="1400" dirty="0" smtClean="0"/>
              <a:t>  r1, [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]                @ assert word-aligned</a:t>
            </a:r>
          </a:p>
          <a:p>
            <a:r>
              <a:rPr lang="en-US" altLang="ko-KR" sz="1400" dirty="0" smtClean="0"/>
              <a:t>35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r2, #1</a:t>
            </a:r>
          </a:p>
          <a:p>
            <a:r>
              <a:rPr lang="en-US" altLang="ko-KR" sz="1400" dirty="0" smtClean="0"/>
              <a:t>36         and     r3, r0, #31             @ Get bit offset</a:t>
            </a:r>
          </a:p>
          <a:p>
            <a:r>
              <a:rPr lang="en-US" altLang="ko-KR" sz="1400" dirty="0" smtClean="0"/>
              <a:t>37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r0, r0, </a:t>
            </a:r>
            <a:r>
              <a:rPr lang="en-US" altLang="ko-KR" sz="1400" dirty="0" err="1" smtClean="0"/>
              <a:t>lsr</a:t>
            </a:r>
            <a:r>
              <a:rPr lang="en-US" altLang="ko-KR" sz="1400" dirty="0" smtClean="0"/>
              <a:t> #5</a:t>
            </a:r>
          </a:p>
          <a:p>
            <a:r>
              <a:rPr lang="en-US" altLang="ko-KR" sz="1400" dirty="0" smtClean="0"/>
              <a:t>38         add     r1, r1, r0,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#2      @ Get word offset</a:t>
            </a:r>
          </a:p>
          <a:p>
            <a:r>
              <a:rPr lang="en-US" altLang="ko-KR" sz="1400" dirty="0" smtClean="0"/>
              <a:t>39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r3, r2,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r3          @ create mask</a:t>
            </a:r>
          </a:p>
          <a:p>
            <a:r>
              <a:rPr lang="en-US" altLang="ko-KR" sz="1400" dirty="0" smtClean="0"/>
              <a:t>40         </a:t>
            </a:r>
            <a:r>
              <a:rPr lang="en-US" altLang="ko-KR" sz="1400" dirty="0" err="1" smtClean="0"/>
              <a:t>smp_dmb</a:t>
            </a:r>
            <a:endParaRPr lang="en-US" altLang="ko-KR" sz="1400" dirty="0" smtClean="0"/>
          </a:p>
          <a:p>
            <a:r>
              <a:rPr lang="pt-BR" altLang="ko-KR" sz="1400" dirty="0"/>
              <a:t>46 1:      ldrex   r2, [r1]</a:t>
            </a:r>
          </a:p>
          <a:p>
            <a:r>
              <a:rPr lang="en-US" altLang="ko-KR" sz="1400" dirty="0"/>
              <a:t>47         ands    r0, r2, r3              @ save old value of bit</a:t>
            </a:r>
          </a:p>
          <a:p>
            <a:r>
              <a:rPr lang="pt-BR" altLang="ko-KR" sz="1400" dirty="0"/>
              <a:t>48         \instr  r2, r2, r3              @ toggle bit</a:t>
            </a:r>
          </a:p>
          <a:p>
            <a:r>
              <a:rPr lang="pt-BR" altLang="ko-KR" sz="1400" dirty="0"/>
              <a:t>49         strex   ip, r2, [r1]</a:t>
            </a:r>
          </a:p>
          <a:p>
            <a:r>
              <a:rPr lang="en-US" altLang="ko-KR" sz="1400" dirty="0"/>
              <a:t>50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#0</a:t>
            </a:r>
          </a:p>
          <a:p>
            <a:r>
              <a:rPr lang="en-US" altLang="ko-KR" sz="1400" dirty="0"/>
              <a:t>51        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     1b</a:t>
            </a:r>
          </a:p>
          <a:p>
            <a:r>
              <a:rPr lang="en-US" altLang="ko-KR" sz="1400" dirty="0"/>
              <a:t>52         </a:t>
            </a:r>
            <a:r>
              <a:rPr lang="en-US" altLang="ko-KR" sz="1400" dirty="0" err="1"/>
              <a:t>smp_dmb</a:t>
            </a:r>
            <a:endParaRPr lang="en-US" altLang="ko-KR" sz="1400" dirty="0"/>
          </a:p>
          <a:p>
            <a:r>
              <a:rPr lang="en-US" altLang="ko-KR" sz="1400" dirty="0"/>
              <a:t>53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r0, #0</a:t>
            </a:r>
          </a:p>
          <a:p>
            <a:r>
              <a:rPr lang="en-US" altLang="ko-KR" sz="1400" dirty="0"/>
              <a:t>54         </a:t>
            </a:r>
            <a:r>
              <a:rPr lang="en-US" altLang="ko-KR" sz="1400" dirty="0" err="1"/>
              <a:t>movne</a:t>
            </a:r>
            <a:r>
              <a:rPr lang="en-US" altLang="ko-KR" sz="1400" dirty="0"/>
              <a:t>   r0, #1</a:t>
            </a:r>
          </a:p>
          <a:p>
            <a:r>
              <a:rPr lang="en-US" altLang="ko-KR" sz="1400" dirty="0"/>
              <a:t>55 2:      </a:t>
            </a:r>
            <a:r>
              <a:rPr lang="en-US" altLang="ko-KR" sz="1400" dirty="0" err="1"/>
              <a:t>bx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lr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48680"/>
            <a:ext cx="345638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TestCase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test_and_clear_bit</a:t>
            </a:r>
            <a:r>
              <a:rPr lang="en-US" altLang="ko-KR" sz="1600" dirty="0" smtClean="0"/>
              <a:t>(16, 0x1234_1234)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9285"/>
              </p:ext>
            </p:extLst>
          </p:nvPr>
        </p:nvGraphicFramePr>
        <p:xfrm>
          <a:off x="6516216" y="663492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0xFFFF_FFFF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50737"/>
              </p:ext>
            </p:extLst>
          </p:nvPr>
        </p:nvGraphicFramePr>
        <p:xfrm>
          <a:off x="5292080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 L33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83328"/>
              </p:ext>
            </p:extLst>
          </p:nvPr>
        </p:nvGraphicFramePr>
        <p:xfrm>
          <a:off x="7236296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2. L35 ~ L37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945"/>
              </p:ext>
            </p:extLst>
          </p:nvPr>
        </p:nvGraphicFramePr>
        <p:xfrm>
          <a:off x="25152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3. L38, 39, 46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0xFFFF_FFFF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3751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4. L47,</a:t>
                      </a:r>
                      <a:r>
                        <a:rPr lang="en-US" altLang="ko-KR" sz="1100" b="1" baseline="0" dirty="0" smtClean="0"/>
                        <a:t> L48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0x0001_0000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746"/>
              </p:ext>
            </p:extLst>
          </p:nvPr>
        </p:nvGraphicFramePr>
        <p:xfrm>
          <a:off x="6516216" y="1772816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23603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5. L49, L54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0xFFFE_FFFF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0x0001_0000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30         .macro  </a:t>
            </a:r>
            <a:r>
              <a:rPr lang="en-US" altLang="ko-KR" sz="1400" dirty="0" err="1" smtClean="0"/>
              <a:t>testop</a:t>
            </a:r>
            <a:r>
              <a:rPr lang="en-US" altLang="ko-KR" sz="1400" dirty="0" smtClean="0"/>
              <a:t>, name, </a:t>
            </a:r>
            <a:r>
              <a:rPr lang="en-US" altLang="ko-KR" sz="1400" dirty="0" err="1" smtClean="0"/>
              <a:t>instr</a:t>
            </a:r>
            <a:r>
              <a:rPr lang="en-US" altLang="ko-KR" sz="1400" dirty="0" smtClean="0"/>
              <a:t>, store</a:t>
            </a:r>
          </a:p>
          <a:p>
            <a:r>
              <a:rPr lang="en-US" altLang="ko-KR" sz="1400" dirty="0" smtClean="0"/>
              <a:t>31 ENTRY(  \name           )</a:t>
            </a:r>
          </a:p>
          <a:p>
            <a:r>
              <a:rPr lang="en-US" altLang="ko-KR" sz="1400" dirty="0" smtClean="0"/>
              <a:t>32 UNWIND( .</a:t>
            </a:r>
            <a:r>
              <a:rPr lang="en-US" altLang="ko-KR" sz="1400" dirty="0" err="1" smtClean="0"/>
              <a:t>fnstart</a:t>
            </a:r>
            <a:r>
              <a:rPr lang="en-US" altLang="ko-KR" sz="1400" dirty="0" smtClean="0"/>
              <a:t>        )</a:t>
            </a:r>
          </a:p>
          <a:p>
            <a:r>
              <a:rPr lang="en-US" altLang="ko-KR" sz="1400" dirty="0" smtClean="0"/>
              <a:t>33         ands   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r1, #3</a:t>
            </a:r>
          </a:p>
          <a:p>
            <a:r>
              <a:rPr lang="en-US" altLang="ko-KR" sz="1400" dirty="0" smtClean="0"/>
              <a:t>34         </a:t>
            </a:r>
            <a:r>
              <a:rPr lang="en-US" altLang="ko-KR" sz="1400" dirty="0" err="1" smtClean="0"/>
              <a:t>strneb</a:t>
            </a:r>
            <a:r>
              <a:rPr lang="en-US" altLang="ko-KR" sz="1400" dirty="0" smtClean="0"/>
              <a:t>  r1, [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]                @ assert word-aligned</a:t>
            </a:r>
          </a:p>
          <a:p>
            <a:r>
              <a:rPr lang="en-US" altLang="ko-KR" sz="1400" dirty="0" smtClean="0"/>
              <a:t>35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r2, #1</a:t>
            </a:r>
          </a:p>
          <a:p>
            <a:r>
              <a:rPr lang="en-US" altLang="ko-KR" sz="1400" dirty="0" smtClean="0"/>
              <a:t>36         and     r3, r0, #31             @ Get bit offset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37       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mov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r0, r0,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lsr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#5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38         add     r1, r1, r0,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lsl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#2      @ Get word offset</a:t>
            </a:r>
          </a:p>
          <a:p>
            <a:r>
              <a:rPr lang="en-US" altLang="ko-KR" sz="1400" dirty="0" smtClean="0"/>
              <a:t>39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r3, r2,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r3          @ create mask</a:t>
            </a:r>
          </a:p>
          <a:p>
            <a:r>
              <a:rPr lang="en-US" altLang="ko-KR" sz="1400" dirty="0" smtClean="0"/>
              <a:t>40         </a:t>
            </a:r>
            <a:r>
              <a:rPr lang="en-US" altLang="ko-KR" sz="1400" dirty="0" err="1" smtClean="0"/>
              <a:t>smp_dmb</a:t>
            </a:r>
            <a:endParaRPr lang="en-US" altLang="ko-KR" sz="1400" dirty="0" smtClean="0"/>
          </a:p>
          <a:p>
            <a:r>
              <a:rPr lang="pt-BR" altLang="ko-KR" sz="1400" dirty="0"/>
              <a:t>46 1:      ldrex   r2, [r1]</a:t>
            </a:r>
          </a:p>
          <a:p>
            <a:r>
              <a:rPr lang="en-US" altLang="ko-KR" sz="1400" dirty="0"/>
              <a:t>47         ands    r0, r2, r3              @ save old value of bit</a:t>
            </a:r>
          </a:p>
          <a:p>
            <a:r>
              <a:rPr lang="pt-BR" altLang="ko-KR" sz="1400" dirty="0"/>
              <a:t>48         \instr  r2, r2, r3              @ toggle bit</a:t>
            </a:r>
          </a:p>
          <a:p>
            <a:r>
              <a:rPr lang="pt-BR" altLang="ko-KR" sz="1400" dirty="0"/>
              <a:t>49         strex   ip, r2, [r1]</a:t>
            </a:r>
          </a:p>
          <a:p>
            <a:r>
              <a:rPr lang="en-US" altLang="ko-KR" sz="1400" dirty="0"/>
              <a:t>50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#0</a:t>
            </a:r>
          </a:p>
          <a:p>
            <a:r>
              <a:rPr lang="en-US" altLang="ko-KR" sz="1400" dirty="0"/>
              <a:t>51        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     1b</a:t>
            </a:r>
          </a:p>
          <a:p>
            <a:r>
              <a:rPr lang="en-US" altLang="ko-KR" sz="1400" dirty="0"/>
              <a:t>52         </a:t>
            </a:r>
            <a:r>
              <a:rPr lang="en-US" altLang="ko-KR" sz="1400" dirty="0" err="1"/>
              <a:t>smp_dmb</a:t>
            </a:r>
            <a:endParaRPr lang="en-US" altLang="ko-KR" sz="1400" dirty="0"/>
          </a:p>
          <a:p>
            <a:r>
              <a:rPr lang="en-US" altLang="ko-KR" sz="1400" dirty="0"/>
              <a:t>53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r0, #0</a:t>
            </a:r>
          </a:p>
          <a:p>
            <a:r>
              <a:rPr lang="en-US" altLang="ko-KR" sz="1400" dirty="0"/>
              <a:t>54         </a:t>
            </a:r>
            <a:r>
              <a:rPr lang="en-US" altLang="ko-KR" sz="1400" dirty="0" err="1"/>
              <a:t>movne</a:t>
            </a:r>
            <a:r>
              <a:rPr lang="en-US" altLang="ko-KR" sz="1400" dirty="0"/>
              <a:t>   r0, #1</a:t>
            </a:r>
          </a:p>
          <a:p>
            <a:r>
              <a:rPr lang="en-US" altLang="ko-KR" sz="1400" dirty="0"/>
              <a:t>55 2:      </a:t>
            </a:r>
            <a:r>
              <a:rPr lang="en-US" altLang="ko-KR" sz="1400" dirty="0" err="1"/>
              <a:t>bx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lr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799" y="260648"/>
            <a:ext cx="34563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TestCase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test_and_clear_bit</a:t>
            </a:r>
            <a:r>
              <a:rPr lang="en-US" altLang="ko-KR" sz="1600" dirty="0" smtClean="0"/>
              <a:t>(35, 0x1234_1234)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6034"/>
              </p:ext>
            </p:extLst>
          </p:nvPr>
        </p:nvGraphicFramePr>
        <p:xfrm>
          <a:off x="6588224" y="332656"/>
          <a:ext cx="2160240" cy="123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0xFFFF_FFFF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0x1234_1238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0x0000_1234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7878"/>
              </p:ext>
            </p:extLst>
          </p:nvPr>
        </p:nvGraphicFramePr>
        <p:xfrm>
          <a:off x="5292080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 L33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35(0x23)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19351"/>
              </p:ext>
            </p:extLst>
          </p:nvPr>
        </p:nvGraphicFramePr>
        <p:xfrm>
          <a:off x="7236296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2. L35 ~ L37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8263"/>
              </p:ext>
            </p:extLst>
          </p:nvPr>
        </p:nvGraphicFramePr>
        <p:xfrm>
          <a:off x="251520" y="4877296"/>
          <a:ext cx="18002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080120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3. L38, 39, 46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899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4. L47,</a:t>
                      </a:r>
                      <a:r>
                        <a:rPr lang="en-US" altLang="ko-KR" sz="1100" b="1" baseline="0" dirty="0" smtClean="0"/>
                        <a:t> L48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0x1234_1238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0310"/>
              </p:ext>
            </p:extLst>
          </p:nvPr>
        </p:nvGraphicFramePr>
        <p:xfrm>
          <a:off x="6660232" y="2175660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4189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5. L49~L54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247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List_add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List_add_tail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의 차이점</a:t>
            </a:r>
            <a:endParaRPr lang="en-US" altLang="ko-KR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07655" y="1412776"/>
            <a:ext cx="1224136" cy="360040"/>
            <a:chOff x="971600" y="1268760"/>
            <a:chExt cx="2088232" cy="57606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73327" y="1412776"/>
            <a:ext cx="1224136" cy="360040"/>
            <a:chOff x="971600" y="1268760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8232" y="764704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List_add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cxnSp>
        <p:nvCxnSpPr>
          <p:cNvPr id="20" name="구부러진 연결선 19"/>
          <p:cNvCxnSpPr>
            <a:stCxn id="7" idx="0"/>
            <a:endCxn id="11" idx="0"/>
          </p:cNvCxnSpPr>
          <p:nvPr/>
        </p:nvCxnSpPr>
        <p:spPr>
          <a:xfrm rot="5400000" flipH="1" flipV="1">
            <a:off x="1688736" y="21611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8" idx="0"/>
            <a:endCxn id="11" idx="0"/>
          </p:cNvCxnSpPr>
          <p:nvPr/>
        </p:nvCxnSpPr>
        <p:spPr>
          <a:xfrm rot="5400000" flipH="1" flipV="1">
            <a:off x="2216381" y="74376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2" idx="2"/>
            <a:endCxn id="6" idx="2"/>
          </p:cNvCxnSpPr>
          <p:nvPr/>
        </p:nvCxnSpPr>
        <p:spPr>
          <a:xfrm rot="5400000">
            <a:off x="1688737" y="110380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3" idx="2"/>
            <a:endCxn id="6" idx="2"/>
          </p:cNvCxnSpPr>
          <p:nvPr/>
        </p:nvCxnSpPr>
        <p:spPr>
          <a:xfrm rot="5400000">
            <a:off x="2216382" y="57615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14005" y="2486544"/>
            <a:ext cx="1224136" cy="360040"/>
            <a:chOff x="971600" y="1268760"/>
            <a:chExt cx="2088232" cy="57606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79677" y="2486544"/>
            <a:ext cx="1224136" cy="360040"/>
            <a:chOff x="971600" y="1268760"/>
            <a:chExt cx="2088232" cy="57606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구부러진 연결선 38"/>
          <p:cNvCxnSpPr>
            <a:stCxn id="33" idx="0"/>
            <a:endCxn id="44" idx="0"/>
          </p:cNvCxnSpPr>
          <p:nvPr/>
        </p:nvCxnSpPr>
        <p:spPr>
          <a:xfrm rot="16200000" flipH="1">
            <a:off x="2478032" y="50693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4" idx="0"/>
            <a:endCxn id="36" idx="0"/>
          </p:cNvCxnSpPr>
          <p:nvPr/>
        </p:nvCxnSpPr>
        <p:spPr>
          <a:xfrm rot="5400000" flipH="1" flipV="1">
            <a:off x="2222731" y="18175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37" idx="2"/>
            <a:endCxn id="32" idx="2"/>
          </p:cNvCxnSpPr>
          <p:nvPr/>
        </p:nvCxnSpPr>
        <p:spPr>
          <a:xfrm rot="5400000">
            <a:off x="1695087" y="217757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6" idx="2"/>
            <a:endCxn id="32" idx="2"/>
          </p:cNvCxnSpPr>
          <p:nvPr/>
        </p:nvCxnSpPr>
        <p:spPr>
          <a:xfrm rot="5400000" flipH="1">
            <a:off x="3005677" y="86698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51920" y="2492895"/>
            <a:ext cx="1224136" cy="360040"/>
            <a:chOff x="971600" y="1268760"/>
            <a:chExt cx="2088232" cy="5760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구부러진 연결선 49"/>
          <p:cNvCxnSpPr>
            <a:stCxn id="45" idx="2"/>
            <a:endCxn id="36" idx="2"/>
          </p:cNvCxnSpPr>
          <p:nvPr/>
        </p:nvCxnSpPr>
        <p:spPr>
          <a:xfrm rot="5400000" flipH="1">
            <a:off x="3410868" y="232746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8" idx="0"/>
            <a:endCxn id="44" idx="0"/>
          </p:cNvCxnSpPr>
          <p:nvPr/>
        </p:nvCxnSpPr>
        <p:spPr>
          <a:xfrm rot="16200000" flipH="1">
            <a:off x="3938513" y="196742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655" y="3501008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List_add_tail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207208" y="4589663"/>
            <a:ext cx="1224136" cy="360040"/>
            <a:chOff x="971600" y="1268760"/>
            <a:chExt cx="2088232" cy="57606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2880" y="4589663"/>
            <a:ext cx="1224136" cy="360040"/>
            <a:chOff x="971600" y="1268760"/>
            <a:chExt cx="2088232" cy="576064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구부러진 연결선 61"/>
          <p:cNvCxnSpPr>
            <a:stCxn id="56" idx="0"/>
            <a:endCxn id="59" idx="0"/>
          </p:cNvCxnSpPr>
          <p:nvPr/>
        </p:nvCxnSpPr>
        <p:spPr>
          <a:xfrm rot="5400000" flipH="1" flipV="1">
            <a:off x="3488289" y="339300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0"/>
            <a:endCxn id="59" idx="0"/>
          </p:cNvCxnSpPr>
          <p:nvPr/>
        </p:nvCxnSpPr>
        <p:spPr>
          <a:xfrm rot="5400000" flipH="1" flipV="1">
            <a:off x="4015934" y="392065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0" idx="2"/>
            <a:endCxn id="55" idx="2"/>
          </p:cNvCxnSpPr>
          <p:nvPr/>
        </p:nvCxnSpPr>
        <p:spPr>
          <a:xfrm rot="5400000">
            <a:off x="3488290" y="428069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1" idx="2"/>
            <a:endCxn id="55" idx="2"/>
          </p:cNvCxnSpPr>
          <p:nvPr/>
        </p:nvCxnSpPr>
        <p:spPr>
          <a:xfrm rot="5400000">
            <a:off x="4015935" y="375304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634965" y="5726904"/>
            <a:ext cx="1224136" cy="360040"/>
            <a:chOff x="971600" y="1268760"/>
            <a:chExt cx="2088232" cy="57606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00637" y="5726904"/>
            <a:ext cx="1224136" cy="360040"/>
            <a:chOff x="971600" y="1268760"/>
            <a:chExt cx="2088232" cy="576064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구부러진 연결선 73"/>
          <p:cNvCxnSpPr>
            <a:stCxn id="68" idx="0"/>
            <a:endCxn id="79" idx="0"/>
          </p:cNvCxnSpPr>
          <p:nvPr/>
        </p:nvCxnSpPr>
        <p:spPr>
          <a:xfrm rot="16200000" flipH="1">
            <a:off x="2698992" y="374729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69" idx="0"/>
            <a:endCxn id="71" idx="0"/>
          </p:cNvCxnSpPr>
          <p:nvPr/>
        </p:nvCxnSpPr>
        <p:spPr>
          <a:xfrm rot="5400000" flipH="1" flipV="1">
            <a:off x="2443691" y="505789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72" idx="2"/>
            <a:endCxn id="67" idx="2"/>
          </p:cNvCxnSpPr>
          <p:nvPr/>
        </p:nvCxnSpPr>
        <p:spPr>
          <a:xfrm rot="5400000">
            <a:off x="1916047" y="54179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81" idx="2"/>
            <a:endCxn id="67" idx="2"/>
          </p:cNvCxnSpPr>
          <p:nvPr/>
        </p:nvCxnSpPr>
        <p:spPr>
          <a:xfrm rot="5400000" flipH="1">
            <a:off x="3226637" y="410734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072880" y="5733255"/>
            <a:ext cx="1224136" cy="360040"/>
            <a:chOff x="971600" y="1268760"/>
            <a:chExt cx="2088232" cy="57606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구부러진 연결선 81"/>
          <p:cNvCxnSpPr>
            <a:stCxn id="80" idx="2"/>
            <a:endCxn id="71" idx="2"/>
          </p:cNvCxnSpPr>
          <p:nvPr/>
        </p:nvCxnSpPr>
        <p:spPr>
          <a:xfrm rot="5400000" flipH="1">
            <a:off x="3631828" y="556782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3" idx="0"/>
            <a:endCxn id="79" idx="0"/>
          </p:cNvCxnSpPr>
          <p:nvPr/>
        </p:nvCxnSpPr>
        <p:spPr>
          <a:xfrm rot="16200000" flipH="1">
            <a:off x="4159473" y="520778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320480" y="103440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static inline void </a:t>
            </a:r>
            <a:r>
              <a:rPr lang="en-US" altLang="ko-KR" sz="1100" dirty="0" err="1" smtClean="0"/>
              <a:t>list_add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list_head</a:t>
            </a:r>
            <a:r>
              <a:rPr lang="en-US" altLang="ko-KR" sz="1100" dirty="0" smtClean="0"/>
              <a:t> *new, </a:t>
            </a:r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list_head</a:t>
            </a:r>
            <a:r>
              <a:rPr lang="en-US" altLang="ko-KR" sz="1100" dirty="0" smtClean="0"/>
              <a:t> *head)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__</a:t>
            </a:r>
            <a:r>
              <a:rPr lang="en-US" altLang="ko-KR" sz="1100" dirty="0" err="1" smtClean="0"/>
              <a:t>list_add</a:t>
            </a:r>
            <a:r>
              <a:rPr lang="en-US" altLang="ko-KR" sz="1100" dirty="0" smtClean="0"/>
              <a:t>(new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head, head-&gt;next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4224343" y="3451647"/>
            <a:ext cx="4956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static inline void </a:t>
            </a:r>
            <a:r>
              <a:rPr lang="en-US" altLang="ko-KR" sz="1100" dirty="0" err="1" smtClean="0"/>
              <a:t>list_add_tail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list_head</a:t>
            </a:r>
            <a:r>
              <a:rPr lang="en-US" altLang="ko-KR" sz="1100" dirty="0" smtClean="0"/>
              <a:t> *new, </a:t>
            </a:r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list_head</a:t>
            </a:r>
            <a:r>
              <a:rPr lang="en-US" altLang="ko-KR" sz="1100" dirty="0" smtClean="0"/>
              <a:t> *head)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__</a:t>
            </a:r>
            <a:r>
              <a:rPr lang="en-US" altLang="ko-KR" sz="1100" dirty="0" err="1" smtClean="0"/>
              <a:t>list_add</a:t>
            </a:r>
            <a:r>
              <a:rPr lang="en-US" altLang="ko-KR" sz="1100" dirty="0" smtClean="0"/>
              <a:t>(new,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head-&gt;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head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580112" y="4943353"/>
            <a:ext cx="34563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static inline void __</a:t>
            </a:r>
            <a:r>
              <a:rPr lang="en-US" altLang="ko-KR" sz="1100" dirty="0" err="1" smtClean="0"/>
              <a:t>list_add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list_head</a:t>
            </a:r>
            <a:r>
              <a:rPr lang="en-US" altLang="ko-KR" sz="1100" dirty="0" smtClean="0"/>
              <a:t> *new,</a:t>
            </a:r>
          </a:p>
          <a:p>
            <a:r>
              <a:rPr lang="en-US" altLang="ko-KR" sz="1100" dirty="0" smtClean="0"/>
              <a:t>                 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*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dirty="0" smtClean="0"/>
              <a:t>,</a:t>
            </a:r>
          </a:p>
          <a:p>
            <a:r>
              <a:rPr lang="en-US" altLang="ko-KR" sz="1100" dirty="0" smtClean="0"/>
              <a:t>                 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*next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next-&gt;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 = new;</a:t>
            </a:r>
          </a:p>
          <a:p>
            <a:r>
              <a:rPr lang="en-US" altLang="ko-KR" sz="1100" dirty="0" smtClean="0"/>
              <a:t>    new-&gt;next = next;</a:t>
            </a:r>
          </a:p>
          <a:p>
            <a:r>
              <a:rPr lang="en-US" altLang="ko-KR" sz="1100" dirty="0" smtClean="0"/>
              <a:t>    new-&gt;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prev</a:t>
            </a:r>
            <a:r>
              <a:rPr lang="en-US" altLang="ko-KR" sz="1100" dirty="0" smtClean="0"/>
              <a:t>-&gt;next = new;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18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659</Words>
  <Application>Microsoft Office PowerPoint</Application>
  <PresentationFormat>화면 슬라이드 쇼(4:3)</PresentationFormat>
  <Paragraphs>221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9</cp:revision>
  <dcterms:created xsi:type="dcterms:W3CDTF">2014-12-15T10:24:08Z</dcterms:created>
  <dcterms:modified xsi:type="dcterms:W3CDTF">2014-12-18T02:36:42Z</dcterms:modified>
</cp:coreProperties>
</file>