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adf423e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adf423e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0adf423e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0adf423e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aef4ec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aef4ec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adf423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adf423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adf423e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adf423e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adf423e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adf423e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0adf423e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0adf423e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0adf423e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0adf423e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aef4ec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0aef4ec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aef4ec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0aef4ec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adf423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adf423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aef4ec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aef4ec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0aef4ec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0aef4ec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0aef4ec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0aef4ec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aef4ec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0aef4ec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aef4ec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aef4ec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0c1c088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0c1c088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0aef4ec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0aef4ec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0c1c088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0c1c088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0c1c0889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0c1c0889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c1c088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0c1c088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adf423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adf423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c1c088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0c1c088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0c1c0889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0c1c088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adf423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adf423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adf423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adf423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adf423e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adf423e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adf423e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adf423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0adf423e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0adf423e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adf423e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adf423e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92750" y="1417550"/>
            <a:ext cx="85206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Systems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2750" y="269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Tweede Zit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2EA2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 Vancluysen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691550" y="1346125"/>
            <a:ext cx="76881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Motor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691550" y="2439150"/>
            <a:ext cx="56835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Gebruikt gemaakt van Servo.h library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Past zijn eigen constant aan a.d.h.v. van current heading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Constructie servo motor: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Gewicht van twee </a:t>
            </a:r>
            <a:r>
              <a:rPr lang="en"/>
              <a:t>afstandssensoren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Vastmaken op verhoog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Bekabeling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75" y="773100"/>
            <a:ext cx="2274775" cy="199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729450" y="1322450"/>
            <a:ext cx="76881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Afstand Sensoren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HC-SR04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300" y="649550"/>
            <a:ext cx="2627051" cy="26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121800" y="2368100"/>
            <a:ext cx="2727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729450" y="2794350"/>
            <a:ext cx="52572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Sensoren (X, Y)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Staan altijd naar linkse/bovenste of rechtse/onderste muur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Gebruik gemaakt van de NewPing library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Gemonteerd op de servomotor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729450" y="1322450"/>
            <a:ext cx="1799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LEDs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866725" y="2211800"/>
            <a:ext cx="45516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Rode led = Altijd aan tot de guess juist 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Groene led = Aan wanneer guess overeenkomt met de values van de </a:t>
            </a:r>
            <a:r>
              <a:rPr lang="en"/>
              <a:t>afstandssensoren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 330 Ohm weerstanden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150" y="590725"/>
            <a:ext cx="2281851" cy="22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22450"/>
            <a:ext cx="7688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Applicatie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729450" y="1322450"/>
            <a:ext cx="30594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Applicatie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500" y="493400"/>
            <a:ext cx="325550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269975" y="2472300"/>
            <a:ext cx="53709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Gepairde bluetooth devices selecteren in een lijst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Connecteren met geselecteerde device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Kalibreren van de 9DOF stick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van de guess (Opnieuw beginnen)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waarde dat je wilt guessen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waarde dat je wilt guessen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Waardes doorsturen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 flipH="1">
            <a:off x="4295675" y="1094050"/>
            <a:ext cx="1629300" cy="15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 flipH="1">
            <a:off x="4390575" y="1122475"/>
            <a:ext cx="2372700" cy="17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 flipH="1">
            <a:off x="4404750" y="1117750"/>
            <a:ext cx="3154200" cy="19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4456750" y="1108275"/>
            <a:ext cx="3940500" cy="21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 flipH="1">
            <a:off x="4485275" y="2756450"/>
            <a:ext cx="16623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/>
          <p:nvPr/>
        </p:nvCxnSpPr>
        <p:spPr>
          <a:xfrm rot="10800000">
            <a:off x="4504050" y="3736850"/>
            <a:ext cx="1563000" cy="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/>
          <p:nvPr/>
        </p:nvCxnSpPr>
        <p:spPr>
          <a:xfrm rot="10800000">
            <a:off x="4494750" y="3964050"/>
            <a:ext cx="14160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847800" y="2301750"/>
            <a:ext cx="80562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Wire.h -&gt; Communicatie I2C devices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Servo.h -&gt; Aansturen servo motor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LM9DS1 Library -&gt; Communicatie 9DOF stick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NewPing.h -&gt; Betere resultaten afstand sensoren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866725" y="2131275"/>
            <a:ext cx="79995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Serial.begin op 9600 baud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 attachen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Pinmode LEDs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Initialiseren van de 9DOF stick door gebruik te maken van de library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Kalibreren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Ultrasone Sensoren: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Beide sensoren meten op startpositie.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Servo 180 graden draaien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Beide sensoren meten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Servo terug op startpositie zetten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Beide metingen optellen -&gt; Grootte bak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ctrTitle"/>
          </p:nvPr>
        </p:nvSpPr>
        <p:spPr>
          <a:xfrm>
            <a:off x="729450" y="1322450"/>
            <a:ext cx="26997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LSM9DS1</a:t>
            </a:r>
            <a:endParaRPr/>
          </a:p>
        </p:txBody>
      </p:sp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729625" y="2150225"/>
            <a:ext cx="76881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Gyroscoop -&gt; Beweging meet over tijd in °/s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Probleem: Als er geen beweging is gaat die nog altijd beweging meten -&gt; Drift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Drift is consistent - Blijft rond dezelfde waarde hangen -&gt; meetbaar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Code: Kijken hoeveel de gemiddelde drift is over een bepaalde tijd en dat gebruiken om de correcte beweging te meten.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727950" y="2187775"/>
            <a:ext cx="76881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Servo kan maar 180° draaien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Oplossing: Boven 180° = Heading - 180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729450" y="2038450"/>
            <a:ext cx="58821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Bluetooth socket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String vertalen naar bytes -&gt; Doorsturen via outstream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Aan elkaar plakken van meerdere bytes tot en met stopletter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875" y="981175"/>
            <a:ext cx="5228751" cy="13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250" y="2820675"/>
            <a:ext cx="4252775" cy="22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75" y="2820675"/>
            <a:ext cx="3277675" cy="22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21275"/>
            <a:ext cx="4624724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4059750"/>
            <a:ext cx="77057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531875" y="2121800"/>
            <a:ext cx="34431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Wrongvalue = Error margin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20cm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Ultrasone sensoren niet accuraat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structuur 1x indrukken knop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688625" y="11251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50" y="1772025"/>
            <a:ext cx="7964104" cy="3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729450" y="1322450"/>
            <a:ext cx="76881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301000" y="2000225"/>
            <a:ext cx="49242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Voeding van 5V aansluiten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Alle aansluitingen externe componenten aan de kant van de PCB zoals het moet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Plaats voorzien om ATmega chip gemakkelijk uit voetje te halen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UART aansluiten = Voeding loskoppelen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3.3V naar 9DOF stick door een voltage divider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Mogelijke problemen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Kristal moet uitgesneden worden op bepaalde PCB printers.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Diameter van de pads moet groter gemaakt worden om goed te kunnen solderen.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00" y="587800"/>
            <a:ext cx="4073426" cy="45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727950" y="1104725"/>
            <a:ext cx="76881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bovenkant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50" y="1955200"/>
            <a:ext cx="3472105" cy="30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ctrTitle"/>
          </p:nvPr>
        </p:nvSpPr>
        <p:spPr>
          <a:xfrm>
            <a:off x="727950" y="1104725"/>
            <a:ext cx="76881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onderkant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25" y="1894000"/>
            <a:ext cx="2987553" cy="30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Zwaktes / Mogelijke verbeteringen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727952" y="2699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Gyroscoop van de 9DOF stick is niet accuraat genoeg.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Opbouwen van de opstelling kon beter.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Slecht onderzoek naar PCB design.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Ultrasone sensoren zouden beter moeten meten.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Geen gebruik gemaakt van registers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• NewPing library overbodig?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Opbouwen breadboard / Connecteren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Android Applicatie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Bluetooth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Afstand Sensoren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9DOF stick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Servo motor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Volledige functionaliteit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PCB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Documentatie / Presentatie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Kleine aanpassingen / </a:t>
            </a:r>
            <a:r>
              <a:rPr lang="en"/>
              <a:t>Bug Fixes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Terugblik</a:t>
            </a:r>
            <a:endParaRPr/>
          </a:p>
        </p:txBody>
      </p:sp>
      <p:sp>
        <p:nvSpPr>
          <p:cNvPr id="275" name="Google Shape;275;p42"/>
          <p:cNvSpPr txBox="1"/>
          <p:nvPr>
            <p:ph idx="1" type="subTitle"/>
          </p:nvPr>
        </p:nvSpPr>
        <p:spPr>
          <a:xfrm>
            <a:off x="729452" y="2415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Goed invidueel project.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Met wat zwaktes, een werkend project.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Succesvolle planning.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Meer ervaring met Arduino.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-28400" y="2297050"/>
            <a:ext cx="33864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Hardware Analyse</a:t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900" y="1289113"/>
            <a:ext cx="6166300" cy="3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-28400" y="2297050"/>
            <a:ext cx="33864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</a:t>
            </a:r>
            <a:r>
              <a:rPr lang="en" sz="2400"/>
              <a:t>Analyse</a:t>
            </a:r>
            <a:endParaRPr sz="24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75" y="1260513"/>
            <a:ext cx="6329575" cy="37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729450" y="1322450"/>
            <a:ext cx="76881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Uno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729450" y="2306450"/>
            <a:ext cx="44139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Microcontroller: ATmega328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Operating Voltage: 5V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Digitale I/O Pinnen: 14 (6 geven PWM output)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Analoge Input Pinnen: 6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Flash Geheugen: 32 KB (0.5kb gebruikt door bootloader)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50" y="1653600"/>
            <a:ext cx="3764325" cy="30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729450" y="1322450"/>
            <a:ext cx="7688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SparkFun LSM9DS1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825" y="818800"/>
            <a:ext cx="1851551" cy="185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729450" y="2253450"/>
            <a:ext cx="49446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en">
                <a:solidFill>
                  <a:srgbClr val="424242"/>
                </a:solidFill>
              </a:rPr>
              <a:t>SparkFunLSM9DS1.h gebruikt als library</a:t>
            </a:r>
            <a:endParaRPr>
              <a:solidFill>
                <a:srgbClr val="42424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en">
                <a:solidFill>
                  <a:srgbClr val="424242"/>
                </a:solidFill>
              </a:rPr>
              <a:t>Enkel de Gyro gebruikt van de 9DOF stick</a:t>
            </a:r>
            <a:endParaRPr>
              <a:solidFill>
                <a:srgbClr val="42424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en">
                <a:solidFill>
                  <a:srgbClr val="424242"/>
                </a:solidFill>
              </a:rPr>
              <a:t>Tijdens kalibratie wordt de drift bepaald</a:t>
            </a:r>
            <a:endParaRPr>
              <a:solidFill>
                <a:srgbClr val="42424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en">
                <a:solidFill>
                  <a:srgbClr val="424242"/>
                </a:solidFill>
              </a:rPr>
              <a:t>3.3V</a:t>
            </a:r>
            <a:endParaRPr>
              <a:solidFill>
                <a:srgbClr val="424242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en">
                <a:solidFill>
                  <a:srgbClr val="424242"/>
                </a:solidFill>
              </a:rPr>
              <a:t>Zelf moeten solderen</a:t>
            </a:r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1322450"/>
            <a:ext cx="76881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HC-06 Bluetooth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650" y="777550"/>
            <a:ext cx="2551151" cy="2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805150" y="2642800"/>
            <a:ext cx="47220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Goede ervaring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Beschikbaar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 geschreven code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VCC uitschakelen bij uploaden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