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57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C45"/>
    <a:srgbClr val="2A7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0653" autoAdjust="0"/>
  </p:normalViewPr>
  <p:slideViewPr>
    <p:cSldViewPr snapToGrid="0">
      <p:cViewPr>
        <p:scale>
          <a:sx n="66" d="100"/>
          <a:sy n="66" d="100"/>
        </p:scale>
        <p:origin x="8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D745-A441-4331-9057-A9CE4C633672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C3E9-C9D5-4BA4-8AD5-AFA0482923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06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5A0F2-1AAD-C16B-45A1-3A2539FA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040659-9240-7D90-8E6B-85BF2F35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7828E-A5DA-F5F3-0702-3F221C8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DF412-BAD8-BCCE-E1BE-CD07AA0D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F3875-9B7C-5840-48CC-9FCB28A7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2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8203-DD3E-46CA-5699-8AB2A943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2B0CC3-FEC9-765F-EC1A-8D4CCFE4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81583-873C-1A68-CB65-6B0A120F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D0C5F-C8DC-9513-6546-C291316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2F742-9F80-8BC5-EEF3-E6BFCA9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4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6CD57-D1CB-FEE3-5582-0C18C936A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B0A50-AD36-FEF4-28AF-C61ED560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6CDC7-0AB0-0641-C109-DEED971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5AED4-0AD9-5B5E-B3B3-AD5DAFA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50A45-8453-2C18-634F-17FEF56E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7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A7081-18B7-0EC2-3D8C-55F9CCD7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51C19-CDBC-A47C-A229-CA32F230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ADEBB-83D4-77EF-A98C-CFCE90A8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3E106-7D05-7613-6754-6781816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094AB-BBDA-49BC-5842-6AEEF5FD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23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CC6C8-F778-B6D7-D6C1-BDBF575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23A6B-44A9-5B27-2D3E-6471D2DA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0F94-B9F2-15E1-40BC-2551C65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BE77E-54FE-E4FB-D7D1-1C6CB286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898BB-49D2-CB97-9957-7AC88EA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169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3A1F-F351-23F8-80D9-F9F692A9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BCB35-8D51-070D-DFAF-501CF6E5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24EEA-CC04-F636-8A2E-33CA9B06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ED99-F34C-9320-909D-E6BFE1A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93758-B4F4-28FF-B08F-B512A1A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E25D7-371E-1FAF-B3A3-053DAEE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06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A91B6-AF38-4D79-5042-FB141197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AC213-E65B-6C82-3A1B-4BD884D8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613DC-31C3-34F3-3779-F8EF67BC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F476E1-FA17-16A5-854E-43A5038B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F36A65-3018-06CA-E8D8-83271666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A57FB-4780-205C-130E-76BE8816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A69A3F-CE40-7982-88E0-83E722C3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39FDEA-BB83-AB9D-2EB0-23B4D93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157F8-E744-011F-A0E2-7374BF85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85AFF3-65C6-6D27-25C2-0D737095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500D9-202D-C36A-3F4B-0F6250E4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6B039-F9D5-27AF-27FC-8E1259B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28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2F9ED9-FFFD-810F-E4A6-C831164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5B4F8-D491-B27B-4275-63EBECBB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C5B73-FE17-40EC-3CBF-2CDA85B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3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8D78-8727-BB8D-D1ED-EFC7F351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F7258-499D-6D67-D93D-3198805A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4EE0BA-E946-17C1-741D-DC89ADD7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7EA4A5-EB3F-932A-5E22-DF2320B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C44CF-728C-B4D2-4D7C-3AAA631C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1F93E-F4EC-C9C1-C7F2-0FD59C2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1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53BF-6023-4FCE-AE47-608A2C22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1E5BB7-8FE6-62BC-D59F-3B7F2BE30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8B94F6-EA9A-C16D-68F7-A04C9328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D350F-54C4-C2F1-8CCD-19DA6A66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B89A-82AC-7B85-76DA-1C8517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50AFD-D130-C2AB-9818-83A00A56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0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CC614E-FAD9-5529-8068-15F4029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9DB46-7D7A-F754-0A8A-4668A0A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CAB60-8D8B-E74A-CAF4-1DB726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A3C33-8887-5DE2-6617-D925001A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9447E-CC08-3CFC-90C2-37E18091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0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3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12990286" y="3410857"/>
            <a:ext cx="1447609" cy="181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A3990-BD55-5BA3-DEC0-8854132FE7EB}"/>
              </a:ext>
            </a:extLst>
          </p:cNvPr>
          <p:cNvSpPr txBox="1"/>
          <p:nvPr/>
        </p:nvSpPr>
        <p:spPr>
          <a:xfrm>
            <a:off x="1307013" y="7948096"/>
            <a:ext cx="3989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Rencontre avec 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Conception du circuit électrique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Sélection des empruntes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Élaboration du circuit imprimé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Envoie des fichiers de conception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657726" y="4119357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E0A2AAC-9155-F5AD-9A65-E64FFE3C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07" y="304590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C20D7B9-96B2-93D3-1241-42765E54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4" y="256266"/>
            <a:ext cx="3544520" cy="40431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973305-F094-E0C5-E2DD-6E4FA4147455}"/>
              </a:ext>
            </a:extLst>
          </p:cNvPr>
          <p:cNvSpPr txBox="1"/>
          <p:nvPr/>
        </p:nvSpPr>
        <p:spPr>
          <a:xfrm>
            <a:off x="-4384913" y="202653"/>
            <a:ext cx="438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4CC08F7-BE1D-1ADF-D54D-A39E93763138}"/>
              </a:ext>
            </a:extLst>
          </p:cNvPr>
          <p:cNvCxnSpPr>
            <a:cxnSpLocks/>
          </p:cNvCxnSpPr>
          <p:nvPr/>
        </p:nvCxnSpPr>
        <p:spPr>
          <a:xfrm>
            <a:off x="-4384913" y="1510831"/>
            <a:ext cx="4157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BE618F3-5E8E-08C1-9399-6E40BB8E9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4034" y="7500076"/>
            <a:ext cx="1523693" cy="2031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6D947DF-CD13-A0C6-52BC-466A4A47A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5260" y="8318029"/>
            <a:ext cx="883255" cy="7380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00F3DC-32BE-25D3-8766-585A6DD25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38714" y="7424427"/>
            <a:ext cx="931003" cy="87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BC55976-1E78-EA91-B9CA-B038037D5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68147" y="1818475"/>
            <a:ext cx="1523693" cy="203158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FFD0E57-D69E-1842-07A6-7D3FC0218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13695" y="6351038"/>
            <a:ext cx="878645" cy="73806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9C96280-93AD-1FA0-78B9-D5D768388A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689245" y="5852319"/>
            <a:ext cx="993578" cy="8030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AA865AD-E8CD-8C01-27CE-3BB10F1A12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081199" y="3726053"/>
            <a:ext cx="1332415" cy="7866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ED2F8CB-7C63-CCE0-0981-C1E4894EE1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973101" y="2031524"/>
            <a:ext cx="1332416" cy="786607"/>
          </a:xfrm>
          <a:prstGeom prst="rect">
            <a:avLst/>
          </a:prstGeom>
        </p:spPr>
      </p:pic>
      <p:pic>
        <p:nvPicPr>
          <p:cNvPr id="21" name="Picture 10" descr="Processor - Free computer icons">
            <a:extLst>
              <a:ext uri="{FF2B5EF4-FFF2-40B4-BE49-F238E27FC236}">
                <a16:creationId xmlns:a16="http://schemas.microsoft.com/office/drawing/2014/main" id="{EA0EC56D-03A3-14AC-D8C0-4E63F8E8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57" y="7366918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FAB1F323-3085-33D7-C2C9-8A3D0EE0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48" y="7671265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98B8A72A-2F48-F41B-71ED-AB87DCDC45A1}"/>
              </a:ext>
            </a:extLst>
          </p:cNvPr>
          <p:cNvGrpSpPr/>
          <p:nvPr/>
        </p:nvGrpSpPr>
        <p:grpSpPr>
          <a:xfrm>
            <a:off x="7244545" y="1978961"/>
            <a:ext cx="3389706" cy="3558456"/>
            <a:chOff x="1755007" y="304590"/>
            <a:chExt cx="4010981" cy="4010981"/>
          </a:xfrm>
        </p:grpSpPr>
        <p:pic>
          <p:nvPicPr>
            <p:cNvPr id="1054" name="Image 1053">
              <a:extLst>
                <a:ext uri="{FF2B5EF4-FFF2-40B4-BE49-F238E27FC236}">
                  <a16:creationId xmlns:a16="http://schemas.microsoft.com/office/drawing/2014/main" id="{FF39EE2A-67BC-5540-22B9-D09291DE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55" name="Image 1054">
              <a:extLst>
                <a:ext uri="{FF2B5EF4-FFF2-40B4-BE49-F238E27FC236}">
                  <a16:creationId xmlns:a16="http://schemas.microsoft.com/office/drawing/2014/main" id="{5EBA7E9F-B93E-0BE7-2B44-91402F2BD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4" y="3873918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27" y="50561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29" y="49732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7102488" y="1894526"/>
            <a:ext cx="4010981" cy="4010981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64A85A7-D859-E318-E7E3-C7236A3A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89" y="1894526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1D0E18-3F7B-82B7-6ECE-3322383D2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87" y="4503367"/>
            <a:ext cx="840785" cy="95907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871547" y="1490779"/>
            <a:ext cx="4938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4267200" y="7135273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871547" y="15293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4" y="2033370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233" y="42352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854" y="4197674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3953" y="3239137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674" y="228945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30" y="251702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12" y="3619724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1060" name="ZoneTexte 1059">
            <a:extLst>
              <a:ext uri="{FF2B5EF4-FFF2-40B4-BE49-F238E27FC236}">
                <a16:creationId xmlns:a16="http://schemas.microsoft.com/office/drawing/2014/main" id="{E981FE7B-9BE9-918E-3098-83B868745E40}"/>
              </a:ext>
            </a:extLst>
          </p:cNvPr>
          <p:cNvSpPr txBox="1"/>
          <p:nvPr/>
        </p:nvSpPr>
        <p:spPr>
          <a:xfrm>
            <a:off x="1251674" y="-3016271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1061" name="Picture 2" descr="Worldwide - Free signs icons">
            <a:extLst>
              <a:ext uri="{FF2B5EF4-FFF2-40B4-BE49-F238E27FC236}">
                <a16:creationId xmlns:a16="http://schemas.microsoft.com/office/drawing/2014/main" id="{630AB90A-B88B-69B5-37A2-89F8DED1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889" y="2232175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D6A53703-0841-FE0E-F22B-1B883FE2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4" y="8239644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175934F9-E4BF-E610-C772-0A57F9E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118" y="-1198950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0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5" y="7142385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2873" y="79136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8771" y="93547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10722873" y="288998"/>
            <a:ext cx="1227540" cy="1212224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6084110" y="4702431"/>
            <a:ext cx="5252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99694" y="-367101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9438" y="-4214722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97767" y="58495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91346" y="7110615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109081" y="4635518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608758" y="110791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54" y="-178557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7" y="9792900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1D8B73-8CFC-0E4A-FE24-D28ED3B4995E}"/>
              </a:ext>
            </a:extLst>
          </p:cNvPr>
          <p:cNvSpPr txBox="1"/>
          <p:nvPr/>
        </p:nvSpPr>
        <p:spPr>
          <a:xfrm>
            <a:off x="6561690" y="1793312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7170" name="Picture 2" descr="Worldwide - Free signs icons">
            <a:extLst>
              <a:ext uri="{FF2B5EF4-FFF2-40B4-BE49-F238E27FC236}">
                <a16:creationId xmlns:a16="http://schemas.microsoft.com/office/drawing/2014/main" id="{C98BE9E6-964E-7BF2-524C-83FDEC05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7" y="1501222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72781F70-3D23-517F-546F-7F6443D5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75" y="4110089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9E35F807-9BE5-EC5C-0B89-87F0D2A5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0" y="211998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1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75342" y="2866078"/>
            <a:ext cx="2831822" cy="2826705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70" y="2755000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4" y="2782950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61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69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508126" y="2122047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905718" y="739053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pic>
        <p:nvPicPr>
          <p:cNvPr id="5" name="Picture 4" descr="Client icon | Free SVG">
            <a:extLst>
              <a:ext uri="{FF2B5EF4-FFF2-40B4-BE49-F238E27FC236}">
                <a16:creationId xmlns:a16="http://schemas.microsoft.com/office/drawing/2014/main" id="{8656E887-04B6-4BD0-2658-45203589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47" y="7673196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5C83D04-517D-1B9D-55F6-E51976E19629}"/>
              </a:ext>
            </a:extLst>
          </p:cNvPr>
          <p:cNvSpPr txBox="1"/>
          <p:nvPr/>
        </p:nvSpPr>
        <p:spPr>
          <a:xfrm>
            <a:off x="-3809315" y="1342583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630E35-EE46-082A-447D-14ECD25C490E}"/>
              </a:ext>
            </a:extLst>
          </p:cNvPr>
          <p:cNvSpPr txBox="1"/>
          <p:nvPr/>
        </p:nvSpPr>
        <p:spPr>
          <a:xfrm>
            <a:off x="-4082904" y="3881741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61ED0B-E6C0-D8AE-DD5F-12EB29C88958}"/>
              </a:ext>
            </a:extLst>
          </p:cNvPr>
          <p:cNvSpPr txBox="1"/>
          <p:nvPr/>
        </p:nvSpPr>
        <p:spPr>
          <a:xfrm>
            <a:off x="13041193" y="2553849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</p:spTree>
    <p:extLst>
      <p:ext uri="{BB962C8B-B14F-4D97-AF65-F5344CB8AC3E}">
        <p14:creationId xmlns:p14="http://schemas.microsoft.com/office/powerpoint/2010/main" val="185201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10691162" y="248078"/>
            <a:ext cx="1120175" cy="1100839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160" y="5055192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25" y="-3279954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237" y="7825088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6" y="7485907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485080" y="1454465"/>
            <a:ext cx="11852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2015650" y="6856545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32" name="Triangle rectangle 31">
            <a:extLst>
              <a:ext uri="{FF2B5EF4-FFF2-40B4-BE49-F238E27FC236}">
                <a16:creationId xmlns:a16="http://schemas.microsoft.com/office/drawing/2014/main" id="{C9DBCD3C-4B52-1699-42A4-C52D3A9DAA05}"/>
              </a:ext>
            </a:extLst>
          </p:cNvPr>
          <p:cNvSpPr/>
          <p:nvPr/>
        </p:nvSpPr>
        <p:spPr>
          <a:xfrm rot="10800000" flipV="1">
            <a:off x="5606192" y="5055193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DBD379-23C7-ECCA-543B-B1F20276AD75}"/>
              </a:ext>
            </a:extLst>
          </p:cNvPr>
          <p:cNvSpPr/>
          <p:nvPr/>
        </p:nvSpPr>
        <p:spPr>
          <a:xfrm rot="16200000">
            <a:off x="-8185396" y="10826774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22C4AD-E040-346B-E532-51B52038D860}"/>
              </a:ext>
            </a:extLst>
          </p:cNvPr>
          <p:cNvSpPr txBox="1"/>
          <p:nvPr/>
        </p:nvSpPr>
        <p:spPr>
          <a:xfrm>
            <a:off x="-2043192" y="-2683068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9EDF483-E6D1-13EB-FD4B-496A5E27CCF2}"/>
              </a:ext>
            </a:extLst>
          </p:cNvPr>
          <p:cNvSpPr txBox="1"/>
          <p:nvPr/>
        </p:nvSpPr>
        <p:spPr>
          <a:xfrm>
            <a:off x="3800443" y="-185255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57B77E4-D73C-44BA-803F-04BE1F6C8C89}"/>
              </a:ext>
            </a:extLst>
          </p:cNvPr>
          <p:cNvSpPr txBox="1"/>
          <p:nvPr/>
        </p:nvSpPr>
        <p:spPr>
          <a:xfrm>
            <a:off x="-436523" y="7057084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37" name="Picture 2" descr="Xbox - Free logo icons">
            <a:extLst>
              <a:ext uri="{FF2B5EF4-FFF2-40B4-BE49-F238E27FC236}">
                <a16:creationId xmlns:a16="http://schemas.microsoft.com/office/drawing/2014/main" id="{DF52327F-2AA5-06F0-595E-43C8C59C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881" y="13657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6134A2-395D-315C-0DD8-F3C3DD873843}"/>
              </a:ext>
            </a:extLst>
          </p:cNvPr>
          <p:cNvSpPr txBox="1"/>
          <p:nvPr/>
        </p:nvSpPr>
        <p:spPr>
          <a:xfrm>
            <a:off x="380663" y="69278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NOS CLIENTS </a:t>
            </a:r>
          </a:p>
        </p:txBody>
      </p:sp>
      <p:pic>
        <p:nvPicPr>
          <p:cNvPr id="1028" name="Picture 4" descr="Client icon | Free SVG">
            <a:extLst>
              <a:ext uri="{FF2B5EF4-FFF2-40B4-BE49-F238E27FC236}">
                <a16:creationId xmlns:a16="http://schemas.microsoft.com/office/drawing/2014/main" id="{29AFA07C-0894-420F-0BF5-7E9403B5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47" y="2259368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BE2E32-D7BF-4B2D-81C2-1C3A96EC33AA}"/>
              </a:ext>
            </a:extLst>
          </p:cNvPr>
          <p:cNvSpPr txBox="1"/>
          <p:nvPr/>
        </p:nvSpPr>
        <p:spPr>
          <a:xfrm>
            <a:off x="1220437" y="2259368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00850A-64FD-8BCA-A6AC-F24FECA3701C}"/>
              </a:ext>
            </a:extLst>
          </p:cNvPr>
          <p:cNvSpPr txBox="1"/>
          <p:nvPr/>
        </p:nvSpPr>
        <p:spPr>
          <a:xfrm>
            <a:off x="1220437" y="3853379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925F32-89FE-93A3-3476-66FB3C7510C8}"/>
              </a:ext>
            </a:extLst>
          </p:cNvPr>
          <p:cNvSpPr txBox="1"/>
          <p:nvPr/>
        </p:nvSpPr>
        <p:spPr>
          <a:xfrm>
            <a:off x="8403810" y="2490657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</p:spTree>
    <p:extLst>
      <p:ext uri="{BB962C8B-B14F-4D97-AF65-F5344CB8AC3E}">
        <p14:creationId xmlns:p14="http://schemas.microsoft.com/office/powerpoint/2010/main" val="180814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096857" y="-373503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494449" y="-1756497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0" y="245150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-1099651" y="3266739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1" y="282068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650756" y="641324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1931803" y="615786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1662911" y="4544581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13" name="Picture 4" descr="Xbox Adaptive Controller - Microsoft Store Canada">
            <a:extLst>
              <a:ext uri="{FF2B5EF4-FFF2-40B4-BE49-F238E27FC236}">
                <a16:creationId xmlns:a16="http://schemas.microsoft.com/office/drawing/2014/main" id="{B9647763-A895-E264-9FE2-690805FC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8272" y="-182002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3F6015-5B51-DCD2-3F0A-AFB9DBB10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0750" y="1449242"/>
            <a:ext cx="3564509" cy="1420090"/>
          </a:xfrm>
          <a:prstGeom prst="rect">
            <a:avLst/>
          </a:prstGeom>
        </p:spPr>
      </p:pic>
      <p:pic>
        <p:nvPicPr>
          <p:cNvPr id="15" name="Picture 6" descr="image-1">
            <a:extLst>
              <a:ext uri="{FF2B5EF4-FFF2-40B4-BE49-F238E27FC236}">
                <a16:creationId xmlns:a16="http://schemas.microsoft.com/office/drawing/2014/main" id="{F4AC9F12-80A1-F055-FC27-9BC6A574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6801" y="7951656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B0022F-7726-8378-0284-C26C736A1202}"/>
              </a:ext>
            </a:extLst>
          </p:cNvPr>
          <p:cNvSpPr txBox="1"/>
          <p:nvPr/>
        </p:nvSpPr>
        <p:spPr>
          <a:xfrm>
            <a:off x="-3915957" y="-67662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ACBD6D-B25B-DDBC-DD85-E770A563DAA9}"/>
              </a:ext>
            </a:extLst>
          </p:cNvPr>
          <p:cNvSpPr txBox="1"/>
          <p:nvPr/>
        </p:nvSpPr>
        <p:spPr>
          <a:xfrm>
            <a:off x="-3995488" y="3195742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EED66C2-0BC1-D88E-8099-B347B255CD7F}"/>
              </a:ext>
            </a:extLst>
          </p:cNvPr>
          <p:cNvSpPr txBox="1"/>
          <p:nvPr/>
        </p:nvSpPr>
        <p:spPr>
          <a:xfrm>
            <a:off x="-4717254" y="4432231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8C28BA-3CA2-58BE-2C3C-45BDA20529D6}"/>
              </a:ext>
            </a:extLst>
          </p:cNvPr>
          <p:cNvSpPr txBox="1"/>
          <p:nvPr/>
        </p:nvSpPr>
        <p:spPr>
          <a:xfrm>
            <a:off x="-4511204" y="5587068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B912DD-B428-D997-C09E-A3EFEB6E3E87}"/>
              </a:ext>
            </a:extLst>
          </p:cNvPr>
          <p:cNvSpPr txBox="1"/>
          <p:nvPr/>
        </p:nvSpPr>
        <p:spPr>
          <a:xfrm>
            <a:off x="13442626" y="-104335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3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45F37BE7-37BD-ED1D-E308-886A9F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45" y="1963564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1D42F9B-6E52-C7EA-30CE-EF2B7B0AEB67}"/>
              </a:ext>
            </a:extLst>
          </p:cNvPr>
          <p:cNvSpPr txBox="1"/>
          <p:nvPr/>
        </p:nvSpPr>
        <p:spPr>
          <a:xfrm>
            <a:off x="13138122" y="5893542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758D14-9756-C170-AF9C-1D8A822BFBAD}"/>
              </a:ext>
            </a:extLst>
          </p:cNvPr>
          <p:cNvSpPr txBox="1"/>
          <p:nvPr/>
        </p:nvSpPr>
        <p:spPr>
          <a:xfrm>
            <a:off x="-538436" y="-2644058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74A1738-BFC6-233A-4E04-FE0B2B626F67}"/>
              </a:ext>
            </a:extLst>
          </p:cNvPr>
          <p:cNvSpPr/>
          <p:nvPr/>
        </p:nvSpPr>
        <p:spPr>
          <a:xfrm>
            <a:off x="-427047" y="7613875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6200000">
            <a:off x="524250" y="3165845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934" y="5664010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-4673596" y="615786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8010621" y="-13718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4025662" y="1309479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80" y="2006847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" y="13023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3949834" y="2477654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25" y="2409839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1" y="4270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4025662" y="3558509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3949834" y="4556014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4085156" y="293704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7605421" y="4270184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</p:spTree>
    <p:extLst>
      <p:ext uri="{BB962C8B-B14F-4D97-AF65-F5344CB8AC3E}">
        <p14:creationId xmlns:p14="http://schemas.microsoft.com/office/powerpoint/2010/main" val="350117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9AA64-C70B-A523-AA31-37CC79072B2A}"/>
              </a:ext>
            </a:extLst>
          </p:cNvPr>
          <p:cNvSpPr/>
          <p:nvPr/>
        </p:nvSpPr>
        <p:spPr>
          <a:xfrm>
            <a:off x="-557131" y="-358856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>
            <a:off x="-970063" y="7822844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921" y="8137087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992019" y="2499189"/>
            <a:ext cx="3947792" cy="398823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9206237" y="-1999192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7153096" y="8215938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993" y="-488463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9845" y="-1689878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-6264807" y="0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40343" y="5777378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249" y="8461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-4696741" y="8559038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1958168" y="8081985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5528535" y="-1730805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14485099" y="5071651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63E7D-88BB-4FA9-AE40-3815F0E8A22C}"/>
              </a:ext>
            </a:extLst>
          </p:cNvPr>
          <p:cNvSpPr txBox="1"/>
          <p:nvPr/>
        </p:nvSpPr>
        <p:spPr>
          <a:xfrm>
            <a:off x="1775632" y="155078"/>
            <a:ext cx="8380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3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QUESTIONS ?</a:t>
            </a:r>
            <a:endParaRPr lang="fr-CA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3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299</Words>
  <Application>Microsoft Office PowerPoint</Application>
  <PresentationFormat>Grand écran</PresentationFormat>
  <Paragraphs>76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Bahnschrift SemiBold 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Breton, Jackob</cp:lastModifiedBy>
  <cp:revision>11</cp:revision>
  <dcterms:created xsi:type="dcterms:W3CDTF">2022-11-08T21:51:39Z</dcterms:created>
  <dcterms:modified xsi:type="dcterms:W3CDTF">2023-01-23T19:13:36Z</dcterms:modified>
</cp:coreProperties>
</file>